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1" r:id="rId55"/>
    <p:sldId id="312" r:id="rId56"/>
    <p:sldId id="309" r:id="rId57"/>
    <p:sldId id="310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38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9" r:id="rId85"/>
    <p:sldId id="340" r:id="rId86"/>
    <p:sldId id="341" r:id="rId87"/>
    <p:sldId id="352" r:id="rId88"/>
    <p:sldId id="353" r:id="rId89"/>
    <p:sldId id="354" r:id="rId90"/>
    <p:sldId id="355" r:id="rId91"/>
    <p:sldId id="356" r:id="rId92"/>
    <p:sldId id="357" r:id="rId93"/>
    <p:sldId id="359" r:id="rId94"/>
    <p:sldId id="360" r:id="rId95"/>
    <p:sldId id="361" r:id="rId96"/>
    <p:sldId id="362" r:id="rId97"/>
    <p:sldId id="346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7FE9-A0D2-E578-5113-D4EEABCE8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253AB-1E61-5F90-5B4F-5A8246A48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5227D-D83F-3FBE-5A14-875D587B5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02E5C-EF12-5CF7-6CFC-8F8B90A6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A2740-995D-0C03-55DE-E79CF6DE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7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7D1C-51FE-F729-775D-400C88AB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D4919-5815-A76D-ADE0-0125DBB6B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0EDA6-5608-2B32-E137-5C5F538F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EFF3-E300-AA2D-5302-2E1954C72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DB6FF-863A-1E3F-1815-1079C7999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3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AA597-940B-6BD3-98B9-3B579748D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F6369-152D-4759-3A93-ADDB4E32B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220A-5A9E-CBAB-2928-87CCE82F1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7532E-6C9A-19A4-F1DC-0CE77B63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8C3F7-9700-FB63-6C72-95065475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7A60-2E55-AC8A-74A3-A5C13DA9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C56EF-59F2-3A90-8CA7-65F12B7E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87206-1EFF-40F2-08CA-1EABA6E4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3C56-2EBD-22E5-20D9-9E672970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B5AB4-03E4-1538-27C8-43F71FA2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2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402A-D831-5F93-0215-C4754B7E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3A1DD-3BD0-9EC4-EEAC-2123DFD69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5DD3-0913-8163-B1F3-C001115D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8D2C-F188-2017-7E31-55BDB139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A6914-9EF5-F622-1117-35062E1B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4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9AC4-13CA-D387-7FCC-48689B82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717F7-0062-F23F-47B8-628C329A4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57DA5-FAEE-9B28-B017-3EE699313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44F3E-9545-51BE-1FC9-9A53AA856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517EA-0AED-42F5-0D82-718B4733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2BAB5-7B65-0E3A-0C43-85EE124C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8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4E3-F568-434F-023C-820EE862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DAFCC-9B53-83D1-A042-D508E6FB0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D551E-720B-2A19-144B-754D6B4E5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EBC03-770A-58FD-B0F7-FA109524E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1A883-7153-BC8E-5EF8-B75DF5A4E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67AED5-00BC-2314-3D83-69F27411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F6D89-9F62-F7C5-9A2D-FB4CC717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220F5-8532-4BEA-1E9A-0FBA180A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76FE-8F3E-32F1-8730-2FD9F312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9DC75-2BF3-71B1-BDC8-0C18D5C6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CF827-13F8-C7E5-B145-E9DC531C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920F5-2F1B-57D8-42E2-5921B188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5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50CDB-FE88-2B82-65A5-6C4BB0EF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B38B0-AABE-3961-0A34-E79708E7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03D29-E3FA-485E-3F85-11EC9A0F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9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9A3D-0F7D-6623-4B9C-259B24AD2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3BB5-19BC-99FD-1325-342F79AE9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3A880-7D81-8C81-503E-DCF9E9723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C7F01-0CAA-3DF3-55FC-5F36D3671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E13F4-BD6F-EF80-F4B5-73E0B25C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F5D26-305F-285F-3FA0-FFE078B4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6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3CB6-DDD9-9E4B-FF32-9D975931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AD591-C535-7BDD-B6B2-5FCD09714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0AD2B-7E5D-E62F-5ABE-EF3BAEB04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4C98-BD59-A09B-39C7-24196878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F36CE-0C7B-8D88-3137-AC3605A1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983E4-A988-AE6A-6E2C-415D17BC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1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C3F35-D142-CD5A-5B48-C3F20473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58458-7B5B-7141-BBE0-FBECA3414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B7929-1819-5F03-459C-93D53AD8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454AA3-9813-421D-B770-2E3AC707399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A0EAA-04C3-04CF-48A6-5DDD05D3A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1B5D-A14D-4861-67A2-41868A47F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F13C5D-537B-4359-B5ED-1C99FFA0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1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sj.com/econforecast/#ind=gdpa&amp;r=10&amp;e=75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ata.worldbank.org/indicator/NY.GDP.MKTP.KD.Z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aci.aero/Data-Centre/Annual-Traffic-Data/Passengers/2013-fina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i.aero/Data-Centre/Annual-Traffic-Data/Passengers/2013-fina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atlantic.com/business/archive/2016/02/how-mit-students-gamed-the-lottery/470349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4rlJ82CUZI" TargetMode="External"/><Relationship Id="rId2" Type="http://schemas.openxmlformats.org/officeDocument/2006/relationships/hyperlink" Target="https://www.khanacademy.org/video/conditional-probability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hanacademy.org/video/probability-density-functions" TargetMode="External"/><Relationship Id="rId5" Type="http://schemas.openxmlformats.org/officeDocument/2006/relationships/hyperlink" Target="https://www.khanacademy.org/video/discrete-probability-distribution" TargetMode="External"/><Relationship Id="rId4" Type="http://schemas.openxmlformats.org/officeDocument/2006/relationships/hyperlink" Target="https://www.khanacademy.org/video/histograms-intr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EB24E4-9953-B432-1A3E-9999401B2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97781"/>
            <a:ext cx="9873343" cy="1655762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</a:rPr>
              <a:t>Basic Probability Concepts,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39522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888F98F-42F4-F7E8-6DF6-AC1E274D7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896591"/>
              </p:ext>
            </p:extLst>
          </p:nvPr>
        </p:nvGraphicFramePr>
        <p:xfrm>
          <a:off x="1268186" y="119743"/>
          <a:ext cx="8756650" cy="6301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Sector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spending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(in $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million)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Automotive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14500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Personal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Care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12200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Entertainment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Media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9850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Food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8640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Drugs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8320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Electronics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4700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Soft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Drinks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4530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Retail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4200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Restaurants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4150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Cleaners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4010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Computers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3780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Telephone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3050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Financial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2900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Beer,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Wine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Liquor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2500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Candy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1300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Toys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750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21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B8FA6766-79BF-1E2F-D059-F0AA467EDCF2}"/>
              </a:ext>
            </a:extLst>
          </p:cNvPr>
          <p:cNvSpPr txBox="1"/>
          <p:nvPr/>
        </p:nvSpPr>
        <p:spPr>
          <a:xfrm>
            <a:off x="1440513" y="3277660"/>
            <a:ext cx="9924173" cy="16725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85"/>
              </a:spcBef>
            </a:pPr>
            <a:endParaRPr sz="2800" dirty="0">
              <a:latin typeface="Calibri"/>
              <a:cs typeface="Calibri"/>
            </a:endParaRPr>
          </a:p>
          <a:p>
            <a:pPr marL="63500">
              <a:lnSpc>
                <a:spcPct val="150000"/>
              </a:lnSpc>
              <a:tabLst>
                <a:tab pos="3121025" algn="l"/>
              </a:tabLst>
            </a:pPr>
            <a:r>
              <a:rPr lang="en-US" sz="2800" dirty="0"/>
              <a:t>The 90th percentile is between the 15th and 16th values</a:t>
            </a:r>
          </a:p>
          <a:p>
            <a:pPr marL="63500">
              <a:lnSpc>
                <a:spcPct val="150000"/>
              </a:lnSpc>
              <a:tabLst>
                <a:tab pos="3121025" algn="l"/>
              </a:tabLst>
            </a:pPr>
            <a:r>
              <a:rPr lang="en-US" sz="2800" dirty="0">
                <a:latin typeface="Calibri"/>
                <a:cs typeface="Calibri"/>
              </a:rPr>
              <a:t>So</a:t>
            </a:r>
            <a:r>
              <a:rPr lang="en-US" sz="2800" spc="-3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15.3</a:t>
            </a:r>
            <a:r>
              <a:rPr lang="en-US" sz="2775" baseline="25525" dirty="0">
                <a:latin typeface="Calibri"/>
                <a:cs typeface="Calibri"/>
              </a:rPr>
              <a:t>th</a:t>
            </a:r>
            <a:r>
              <a:rPr lang="en-US" sz="2775" spc="300" baseline="2552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entry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25" dirty="0">
                <a:latin typeface="Calibri"/>
                <a:cs typeface="Calibri"/>
              </a:rPr>
              <a:t>is mid-</a:t>
            </a:r>
            <a:r>
              <a:rPr lang="en-US" sz="2800" dirty="0">
                <a:latin typeface="Calibri"/>
                <a:cs typeface="Calibri"/>
              </a:rPr>
              <a:t>point</a:t>
            </a:r>
            <a:r>
              <a:rPr lang="en-US" sz="2800" spc="-2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between</a:t>
            </a:r>
            <a:r>
              <a:rPr lang="en-US" sz="2800" spc="-6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these</a:t>
            </a:r>
            <a:r>
              <a:rPr lang="en-US" sz="2800" spc="-5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two</a:t>
            </a:r>
            <a:r>
              <a:rPr lang="en-US" sz="2800" spc="-5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=</a:t>
            </a:r>
            <a:r>
              <a:rPr lang="en-US" sz="2800" spc="-50" dirty="0">
                <a:latin typeface="Calibri"/>
                <a:cs typeface="Calibri"/>
              </a:rPr>
              <a:t> </a:t>
            </a:r>
            <a:r>
              <a:rPr lang="en-US" sz="2800" dirty="0"/>
              <a:t>20331.2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E107A04-C373-3BDC-25AA-5D6BBC797ECB}"/>
              </a:ext>
            </a:extLst>
          </p:cNvPr>
          <p:cNvSpPr txBox="1"/>
          <p:nvPr/>
        </p:nvSpPr>
        <p:spPr>
          <a:xfrm>
            <a:off x="1440512" y="1052591"/>
            <a:ext cx="8111701" cy="18024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5765" indent="-342265">
              <a:lnSpc>
                <a:spcPts val="2755"/>
              </a:lnSpc>
              <a:spcBef>
                <a:spcPts val="95"/>
              </a:spcBef>
              <a:buChar char="•"/>
              <a:tabLst>
                <a:tab pos="405765" algn="l"/>
                <a:tab pos="2674620" algn="l"/>
              </a:tabLst>
            </a:pPr>
            <a:r>
              <a:rPr lang="en-US" sz="2800" b="0" spc="-20" dirty="0">
                <a:solidFill>
                  <a:srgbClr val="000000"/>
                </a:solidFill>
                <a:latin typeface="Calibri"/>
                <a:cs typeface="Calibri"/>
              </a:rPr>
              <a:t>N=16</a:t>
            </a:r>
            <a:endParaRPr lang="en-US" sz="2800" dirty="0">
              <a:latin typeface="Calibri"/>
              <a:cs typeface="Calibri"/>
            </a:endParaRPr>
          </a:p>
          <a:p>
            <a:pPr marL="405765" indent="-342265">
              <a:lnSpc>
                <a:spcPts val="2755"/>
              </a:lnSpc>
              <a:spcBef>
                <a:spcPts val="95"/>
              </a:spcBef>
              <a:buChar char="•"/>
              <a:tabLst>
                <a:tab pos="405765" algn="l"/>
                <a:tab pos="2674620" algn="l"/>
              </a:tabLst>
            </a:pPr>
            <a:endParaRPr lang="en-US" sz="2800" dirty="0">
              <a:latin typeface="Calibri"/>
              <a:cs typeface="Calibri"/>
            </a:endParaRPr>
          </a:p>
          <a:p>
            <a:pPr marL="405765" indent="-342265">
              <a:lnSpc>
                <a:spcPts val="2755"/>
              </a:lnSpc>
              <a:spcBef>
                <a:spcPts val="95"/>
              </a:spcBef>
              <a:buChar char="•"/>
              <a:tabLst>
                <a:tab pos="405765" algn="l"/>
                <a:tab pos="2674620" algn="l"/>
              </a:tabLst>
            </a:pPr>
            <a:r>
              <a:rPr sz="2800" dirty="0">
                <a:latin typeface="Calibri"/>
                <a:cs typeface="Calibri"/>
              </a:rPr>
              <a:t>90</a:t>
            </a:r>
            <a:r>
              <a:rPr sz="2775" baseline="25525" dirty="0">
                <a:latin typeface="Calibri"/>
                <a:cs typeface="Calibri"/>
              </a:rPr>
              <a:t>th</a:t>
            </a:r>
            <a:r>
              <a:rPr sz="2775" spc="262" baseline="255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percentile</a:t>
            </a:r>
            <a:r>
              <a:rPr sz="2800" dirty="0">
                <a:latin typeface="Calibri"/>
                <a:cs typeface="Calibri"/>
              </a:rPr>
              <a:t>	=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3075" baseline="44715" dirty="0">
                <a:latin typeface="Cambria Math"/>
                <a:cs typeface="Cambria Math"/>
              </a:rPr>
              <a:t>𝑝∗(𝑛−1)</a:t>
            </a:r>
            <a:r>
              <a:rPr sz="3075" spc="315" baseline="447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1)</a:t>
            </a:r>
            <a:r>
              <a:rPr sz="2800" spc="19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3075" baseline="44715" dirty="0">
                <a:latin typeface="Cambria Math"/>
                <a:cs typeface="Cambria Math"/>
              </a:rPr>
              <a:t>90∗(16−1)</a:t>
            </a:r>
            <a:r>
              <a:rPr sz="3075" spc="315" baseline="447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mbria Math"/>
                <a:cs typeface="Cambria Math"/>
              </a:rPr>
              <a:t>1)</a:t>
            </a:r>
            <a:r>
              <a:rPr sz="2800" spc="-20" dirty="0" err="1">
                <a:latin typeface="Calibri"/>
                <a:cs typeface="Calibri"/>
              </a:rPr>
              <a:t>th</a:t>
            </a:r>
            <a:endParaRPr sz="2800" dirty="0">
              <a:latin typeface="Calibri"/>
              <a:cs typeface="Calibri"/>
            </a:endParaRPr>
          </a:p>
          <a:p>
            <a:pPr marL="3404235">
              <a:lnSpc>
                <a:spcPts val="1855"/>
              </a:lnSpc>
              <a:tabLst>
                <a:tab pos="5951220" algn="l"/>
              </a:tabLst>
            </a:pPr>
            <a:r>
              <a:rPr sz="2050" spc="-25" dirty="0">
                <a:latin typeface="Cambria Math"/>
                <a:cs typeface="Cambria Math"/>
              </a:rPr>
              <a:t>100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2050" spc="-25" dirty="0">
                <a:latin typeface="Cambria Math"/>
                <a:cs typeface="Cambria Math"/>
              </a:rPr>
              <a:t>100</a:t>
            </a:r>
            <a:endParaRPr lang="en-US" sz="2050" dirty="0">
              <a:latin typeface="Cambria Math"/>
              <a:cs typeface="Cambria Math"/>
            </a:endParaRPr>
          </a:p>
          <a:p>
            <a:pPr marR="1724660" algn="ctr">
              <a:lnSpc>
                <a:spcPct val="100000"/>
              </a:lnSpc>
              <a:spcBef>
                <a:spcPts val="120"/>
              </a:spcBef>
            </a:pPr>
            <a:r>
              <a:rPr lang="en-US" sz="2800" dirty="0">
                <a:latin typeface="Calibri"/>
                <a:cs typeface="Calibri"/>
              </a:rPr>
              <a:t>=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20" dirty="0">
                <a:latin typeface="Calibri"/>
                <a:cs typeface="Calibri"/>
              </a:rPr>
              <a:t>15.3</a:t>
            </a:r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647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14D7-26AA-0844-9EBD-189459DB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530" y="902890"/>
            <a:ext cx="8082641" cy="1325563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Strategic decisions must be based on hard data </a:t>
            </a:r>
          </a:p>
        </p:txBody>
      </p:sp>
      <p:pic>
        <p:nvPicPr>
          <p:cNvPr id="1026" name="Picture 2" descr="W. Edwards Deming">
            <a:extLst>
              <a:ext uri="{FF2B5EF4-FFF2-40B4-BE49-F238E27FC236}">
                <a16:creationId xmlns:a16="http://schemas.microsoft.com/office/drawing/2014/main" id="{DE932262-2B50-3260-BB85-B4F9DA6D8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68" y="789667"/>
            <a:ext cx="46188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E0D38610-A19D-A27B-A286-DA955D3F8E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530" y="2504167"/>
                <a:ext cx="6852556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55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𝐼𝑛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𝐺𝑜𝑑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𝑤𝑒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𝑡𝑟𝑢𝑠𝑡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;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𝑎𝑙𝑙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𝑜𝑡h𝑒𝑟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𝑚𝑢𝑠𝑡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𝑏𝑟𝑖𝑛𝑔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E0D38610-A19D-A27B-A286-DA955D3F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30" y="2504167"/>
                <a:ext cx="6852556" cy="1325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81BBA23-8B81-4434-5507-2CC8F5CBCB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7820" y="3303985"/>
                <a:ext cx="4099266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𝐸𝑑𝑤𝑎𝑟𝑑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𝐷𝑒𝑚𝑖𝑛𝑔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81BBA23-8B81-4434-5507-2CC8F5CBC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820" y="3303985"/>
                <a:ext cx="4099266" cy="132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98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14D7-26AA-0844-9EBD-189459DB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360" y="2766218"/>
            <a:ext cx="4974773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BASICS</a:t>
            </a:r>
            <a:endParaRPr lang="en-US" sz="3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9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F673D1A-C6FF-A9E0-5414-0DF77A5D8D01}"/>
              </a:ext>
            </a:extLst>
          </p:cNvPr>
          <p:cNvSpPr txBox="1"/>
          <p:nvPr/>
        </p:nvSpPr>
        <p:spPr>
          <a:xfrm>
            <a:off x="497840" y="1259223"/>
            <a:ext cx="10883174" cy="41853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Consider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following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statements.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How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do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lang="en-US"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interpret</a:t>
            </a:r>
            <a:r>
              <a:rPr lang="en-US"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“probability” in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each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one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those?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how</a:t>
            </a:r>
            <a:r>
              <a:rPr lang="en-US"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computed?</a:t>
            </a:r>
            <a:endParaRPr lang="en-US" sz="3000" spc="-1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05"/>
              </a:spcBef>
            </a:pP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4965" indent="-342265" algn="just">
              <a:lnSpc>
                <a:spcPct val="150000"/>
              </a:lnSpc>
              <a:spcBef>
                <a:spcPts val="690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Coin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Toss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Head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½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4965" indent="-342265" algn="just">
              <a:lnSpc>
                <a:spcPct val="150000"/>
              </a:lnSpc>
              <a:spcBef>
                <a:spcPts val="5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Weather</a:t>
            </a:r>
            <a:r>
              <a:rPr sz="30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thunderstorm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tomorrow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25%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5600" marR="52069" indent="-342900" algn="just">
              <a:lnSpc>
                <a:spcPct val="150000"/>
              </a:lnSpc>
              <a:buChar char="•"/>
              <a:tabLst>
                <a:tab pos="35560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Cricket–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CSK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will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less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than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25%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chance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winning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IPL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if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Chennai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matches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get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moved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Pune.</a:t>
            </a:r>
            <a:r>
              <a:rPr lang="en-US"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CD483-F9DD-2D69-E893-90F1D43DDE14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/>
              <a:t>Understanding</a:t>
            </a:r>
            <a:r>
              <a:rPr lang="en-US" sz="3800" b="1" spc="-85" dirty="0"/>
              <a:t> </a:t>
            </a:r>
            <a:r>
              <a:rPr lang="en-US" sz="3800" b="1" spc="-10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4148149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E3D1B99-1BB3-77AB-5015-14BF17C8695D}"/>
              </a:ext>
            </a:extLst>
          </p:cNvPr>
          <p:cNvSpPr txBox="1"/>
          <p:nvPr/>
        </p:nvSpPr>
        <p:spPr>
          <a:xfrm>
            <a:off x="500878" y="1462756"/>
            <a:ext cx="10945451" cy="3932487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sz="3000" spc="-4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30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</a:t>
            </a:r>
            <a:r>
              <a:rPr sz="3000" spc="-7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30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sz="3000" spc="-4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3000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3000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</a:t>
            </a:r>
            <a:r>
              <a:rPr sz="30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</a:t>
            </a:r>
            <a:endParaRPr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54965" indent="-342265" algn="just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sz="3000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3000" spc="-4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sz="3000" spc="-4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3000" spc="-4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</a:t>
            </a:r>
            <a:r>
              <a:rPr sz="3000" spc="-4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events</a:t>
            </a:r>
            <a:endParaRPr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475"/>
              </a:spcBef>
              <a:buFont typeface="Calibri"/>
              <a:buChar char="•"/>
            </a:pPr>
            <a:endParaRPr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700" algn="just">
              <a:lnSpc>
                <a:spcPct val="100000"/>
              </a:lnSpc>
            </a:pP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Questions</a:t>
            </a:r>
            <a:r>
              <a:rPr sz="3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addressed</a:t>
            </a:r>
            <a:r>
              <a:rPr sz="3000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endParaRPr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470"/>
              </a:spcBef>
            </a:pPr>
            <a:endParaRPr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54965" indent="-342265" algn="just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sz="3000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3000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sz="3000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sz="3000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happen</a:t>
            </a:r>
            <a:r>
              <a:rPr sz="3000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3000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3000" spc="-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sz="3000" spc="-7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ideal</a:t>
            </a:r>
            <a:r>
              <a:rPr sz="3000" spc="-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world?</a:t>
            </a:r>
            <a:endParaRPr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54965" indent="-34226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sz="3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3000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sz="3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ideal</a:t>
            </a:r>
            <a:r>
              <a:rPr sz="3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sz="3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3000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world?</a:t>
            </a:r>
            <a:r>
              <a:rPr lang="en-US" sz="3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B052E-A28A-50B8-C0DD-0B382198DDD9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3800" b="1" spc="-1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44821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>
            <a:extLst>
              <a:ext uri="{FF2B5EF4-FFF2-40B4-BE49-F238E27FC236}">
                <a16:creationId xmlns:a16="http://schemas.microsoft.com/office/drawing/2014/main" id="{0454F9FA-3181-BF67-33C1-74F05A2E0F85}"/>
              </a:ext>
            </a:extLst>
          </p:cNvPr>
          <p:cNvGrpSpPr/>
          <p:nvPr/>
        </p:nvGrpSpPr>
        <p:grpSpPr>
          <a:xfrm>
            <a:off x="677454" y="1090024"/>
            <a:ext cx="10687232" cy="3416661"/>
            <a:chOff x="383300" y="959397"/>
            <a:chExt cx="9763760" cy="300355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2C542033-E190-9691-FB2F-3C62FB12351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300" y="959397"/>
              <a:ext cx="9723090" cy="3003002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D9B279D-0007-DF41-A82D-9572E57C44F4}"/>
                </a:ext>
              </a:extLst>
            </p:cNvPr>
            <p:cNvSpPr/>
            <p:nvPr/>
          </p:nvSpPr>
          <p:spPr>
            <a:xfrm>
              <a:off x="7658100" y="1219200"/>
              <a:ext cx="2489200" cy="304800"/>
            </a:xfrm>
            <a:custGeom>
              <a:avLst/>
              <a:gdLst/>
              <a:ahLst/>
              <a:cxnLst/>
              <a:rect l="l" t="t" r="r" b="b"/>
              <a:pathLst>
                <a:path w="2489200" h="304800">
                  <a:moveTo>
                    <a:pt x="2488692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2488692" y="304800"/>
                  </a:lnTo>
                  <a:lnTo>
                    <a:pt x="2488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id="{95D04B82-AF9F-E326-D0FF-D1A62E1034B4}"/>
              </a:ext>
            </a:extLst>
          </p:cNvPr>
          <p:cNvSpPr txBox="1"/>
          <p:nvPr/>
        </p:nvSpPr>
        <p:spPr>
          <a:xfrm>
            <a:off x="672312" y="4765129"/>
            <a:ext cx="1064271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Insurance</a:t>
            </a:r>
            <a:r>
              <a:rPr lang="en-US" sz="30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industry</a:t>
            </a:r>
            <a:r>
              <a:rPr lang="en-US"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uses</a:t>
            </a:r>
            <a:r>
              <a:rPr lang="en-US" sz="3000" spc="-9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probabilities</a:t>
            </a:r>
            <a:r>
              <a:rPr lang="en-US"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lang="en-US" sz="30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actuarial</a:t>
            </a:r>
            <a:r>
              <a:rPr lang="en-US"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tables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lang="en-US"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setting</a:t>
            </a:r>
            <a:r>
              <a:rPr lang="en-US"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premiums</a:t>
            </a:r>
            <a:r>
              <a:rPr lang="en-US"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lang="en-US"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coverages.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70324-164D-4721-FF91-AC4F8E239500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25089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>
            <a:extLst>
              <a:ext uri="{FF2B5EF4-FFF2-40B4-BE49-F238E27FC236}">
                <a16:creationId xmlns:a16="http://schemas.microsoft.com/office/drawing/2014/main" id="{1B36E34A-0CEE-9668-C55A-6D9D4F88FC3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300" y="1322070"/>
            <a:ext cx="6891528" cy="42138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6E14AC-269C-E2D3-FC8A-5C84B9C6EBF1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7696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1B46E77-CA8C-5115-EC08-FEA93659220E}"/>
              </a:ext>
            </a:extLst>
          </p:cNvPr>
          <p:cNvSpPr txBox="1"/>
          <p:nvPr/>
        </p:nvSpPr>
        <p:spPr>
          <a:xfrm>
            <a:off x="497839" y="1483802"/>
            <a:ext cx="10687231" cy="318869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Gaming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industry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Establish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charges</a:t>
            </a:r>
            <a:r>
              <a:rPr sz="3000" spc="-8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payoffs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5600" marR="160655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Manufacturing/Aerospace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Prevent</a:t>
            </a:r>
            <a:r>
              <a:rPr sz="3000" spc="-9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major breakdowns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Business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Deciding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30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business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proposal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based</a:t>
            </a:r>
            <a:r>
              <a:rPr sz="30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success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vs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cost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Risk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Evaluation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Scenario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analysis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F8F6B3-FD00-CD5F-7AFB-754E576BE558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5085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99661E9-9609-CF8A-2FDD-8D43AB76D353}"/>
              </a:ext>
            </a:extLst>
          </p:cNvPr>
          <p:cNvSpPr txBox="1"/>
          <p:nvPr/>
        </p:nvSpPr>
        <p:spPr>
          <a:xfrm>
            <a:off x="544213" y="983537"/>
            <a:ext cx="10894060" cy="113685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Classical</a:t>
            </a:r>
            <a:r>
              <a:rPr sz="3000" b="1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Method</a:t>
            </a:r>
            <a:r>
              <a:rPr sz="3000" b="1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b="1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b="1" i="1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priori</a:t>
            </a:r>
            <a:r>
              <a:rPr sz="3000" b="1" i="1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Theoretical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6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can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determined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prior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conducting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any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experiment.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71F833E-353E-2A66-C137-7B5C572B9B3E}"/>
              </a:ext>
            </a:extLst>
          </p:cNvPr>
          <p:cNvSpPr/>
          <p:nvPr/>
        </p:nvSpPr>
        <p:spPr>
          <a:xfrm>
            <a:off x="2046097" y="2935097"/>
            <a:ext cx="402590" cy="282575"/>
          </a:xfrm>
          <a:custGeom>
            <a:avLst/>
            <a:gdLst/>
            <a:ahLst/>
            <a:cxnLst/>
            <a:rect l="l" t="t" r="r" b="b"/>
            <a:pathLst>
              <a:path w="402589" h="282575">
                <a:moveTo>
                  <a:pt x="312038" y="0"/>
                </a:moveTo>
                <a:lnTo>
                  <a:pt x="308101" y="11429"/>
                </a:lnTo>
                <a:lnTo>
                  <a:pt x="324409" y="18504"/>
                </a:lnTo>
                <a:lnTo>
                  <a:pt x="338454" y="28305"/>
                </a:lnTo>
                <a:lnTo>
                  <a:pt x="366978" y="73852"/>
                </a:lnTo>
                <a:lnTo>
                  <a:pt x="375233" y="115339"/>
                </a:lnTo>
                <a:lnTo>
                  <a:pt x="376300" y="139700"/>
                </a:lnTo>
                <a:lnTo>
                  <a:pt x="375255" y="164580"/>
                </a:lnTo>
                <a:lnTo>
                  <a:pt x="366924" y="207529"/>
                </a:lnTo>
                <a:lnTo>
                  <a:pt x="338502" y="253777"/>
                </a:lnTo>
                <a:lnTo>
                  <a:pt x="308482" y="270763"/>
                </a:lnTo>
                <a:lnTo>
                  <a:pt x="312038" y="282320"/>
                </a:lnTo>
                <a:lnTo>
                  <a:pt x="350535" y="264239"/>
                </a:lnTo>
                <a:lnTo>
                  <a:pt x="378840" y="232917"/>
                </a:lnTo>
                <a:lnTo>
                  <a:pt x="396271" y="191071"/>
                </a:lnTo>
                <a:lnTo>
                  <a:pt x="402081" y="141224"/>
                </a:lnTo>
                <a:lnTo>
                  <a:pt x="400645" y="115623"/>
                </a:lnTo>
                <a:lnTo>
                  <a:pt x="389008" y="69429"/>
                </a:lnTo>
                <a:lnTo>
                  <a:pt x="365885" y="32093"/>
                </a:lnTo>
                <a:lnTo>
                  <a:pt x="332495" y="7379"/>
                </a:lnTo>
                <a:lnTo>
                  <a:pt x="312038" y="0"/>
                </a:lnTo>
                <a:close/>
              </a:path>
              <a:path w="40258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85" y="139700"/>
                </a:lnTo>
                <a:lnTo>
                  <a:pt x="0" y="141224"/>
                </a:lnTo>
                <a:lnTo>
                  <a:pt x="5810" y="191071"/>
                </a:lnTo>
                <a:lnTo>
                  <a:pt x="23240" y="232917"/>
                </a:lnTo>
                <a:lnTo>
                  <a:pt x="51546" y="264239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845" y="141224"/>
                </a:lnTo>
                <a:lnTo>
                  <a:pt x="25780" y="139700"/>
                </a:lnTo>
                <a:lnTo>
                  <a:pt x="29971" y="93678"/>
                </a:lnTo>
                <a:lnTo>
                  <a:pt x="42544" y="56133"/>
                </a:lnTo>
                <a:lnTo>
                  <a:pt x="77799" y="18504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25B64E8-1734-AA3F-05E7-82A7EF457C41}"/>
              </a:ext>
            </a:extLst>
          </p:cNvPr>
          <p:cNvSpPr txBox="1"/>
          <p:nvPr/>
        </p:nvSpPr>
        <p:spPr>
          <a:xfrm>
            <a:off x="1810257" y="2845434"/>
            <a:ext cx="989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  <a:tab pos="748665" algn="l"/>
              </a:tabLst>
            </a:pP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𝑃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𝐸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02C32FB-5E97-5274-7F75-E7FD135795C7}"/>
              </a:ext>
            </a:extLst>
          </p:cNvPr>
          <p:cNvSpPr/>
          <p:nvPr/>
        </p:nvSpPr>
        <p:spPr>
          <a:xfrm>
            <a:off x="2871216" y="3066288"/>
            <a:ext cx="5516880" cy="20320"/>
          </a:xfrm>
          <a:custGeom>
            <a:avLst/>
            <a:gdLst/>
            <a:ahLst/>
            <a:cxnLst/>
            <a:rect l="l" t="t" r="r" b="b"/>
            <a:pathLst>
              <a:path w="5516880" h="20319">
                <a:moveTo>
                  <a:pt x="5516880" y="0"/>
                </a:moveTo>
                <a:lnTo>
                  <a:pt x="0" y="0"/>
                </a:lnTo>
                <a:lnTo>
                  <a:pt x="0" y="19812"/>
                </a:lnTo>
                <a:lnTo>
                  <a:pt x="5516880" y="19812"/>
                </a:lnTo>
                <a:lnTo>
                  <a:pt x="55168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F31D2ED-2E80-DDA8-444A-CE5101387301}"/>
              </a:ext>
            </a:extLst>
          </p:cNvPr>
          <p:cNvSpPr txBox="1"/>
          <p:nvPr/>
        </p:nvSpPr>
        <p:spPr>
          <a:xfrm>
            <a:off x="3657727" y="3049651"/>
            <a:ext cx="39389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𝑡𝑜𝑡𝑎𝑙</a:t>
            </a:r>
            <a:r>
              <a:rPr sz="2400" spc="4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𝑝𝑜𝑠𝑠𝑖𝑏𝑙𝑒</a:t>
            </a:r>
            <a:r>
              <a:rPr sz="2400" spc="3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#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𝑜𝑓</a:t>
            </a:r>
            <a:r>
              <a:rPr sz="2400" spc="3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𝑜𝑢𝑡𝑐𝑜𝑚𝑒𝑠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EB80986-E4C1-F1E0-40E2-0FB3CFCEDF6C}"/>
              </a:ext>
            </a:extLst>
          </p:cNvPr>
          <p:cNvSpPr txBox="1"/>
          <p:nvPr/>
        </p:nvSpPr>
        <p:spPr>
          <a:xfrm>
            <a:off x="2858770" y="2615310"/>
            <a:ext cx="5537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#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𝑜𝑓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𝑜𝑢𝑡𝑐𝑜𝑚𝑒𝑠</a:t>
            </a:r>
            <a:r>
              <a:rPr sz="2400" spc="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𝑖𝑛</a:t>
            </a:r>
            <a:r>
              <a:rPr sz="2400" spc="1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𝑤ℎ𝑖𝑐ℎ</a:t>
            </a:r>
            <a:r>
              <a:rPr sz="2400" spc="1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𝑡ℎ𝑒</a:t>
            </a:r>
            <a:r>
              <a:rPr sz="2400" spc="2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𝑒𝑣𝑒𝑛𝑡</a:t>
            </a:r>
            <a:r>
              <a:rPr sz="2400" spc="1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𝑜𝑐𝑐𝑢𝑟𝑠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59A02929-56EF-756E-D97C-A538740718AC}"/>
              </a:ext>
            </a:extLst>
          </p:cNvPr>
          <p:cNvSpPr txBox="1"/>
          <p:nvPr/>
        </p:nvSpPr>
        <p:spPr>
          <a:xfrm>
            <a:off x="655954" y="3676729"/>
            <a:ext cx="5663203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Example: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Tossing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fair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die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pic>
        <p:nvPicPr>
          <p:cNvPr id="12" name="object 10">
            <a:extLst>
              <a:ext uri="{FF2B5EF4-FFF2-40B4-BE49-F238E27FC236}">
                <a16:creationId xmlns:a16="http://schemas.microsoft.com/office/drawing/2014/main" id="{A980BD35-B712-B7EE-E8A7-75CD14FC3A2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7988" y="3006470"/>
            <a:ext cx="1981515" cy="1828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21414-DEBE-05CA-2E21-95241B71F926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Assigning</a:t>
            </a:r>
            <a:r>
              <a:rPr lang="en-US" sz="3800" b="1" spc="-15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419078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B16D37-91FD-563A-7FFE-DB33AD6D8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091" y="1406002"/>
            <a:ext cx="10133076" cy="50060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Identify where the MODE, MEDIAN and MEAN lie in the below distributions.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A21221-D850-CD0C-0806-F1A5D5527C49}"/>
              </a:ext>
            </a:extLst>
          </p:cNvPr>
          <p:cNvGrpSpPr/>
          <p:nvPr/>
        </p:nvGrpSpPr>
        <p:grpSpPr>
          <a:xfrm>
            <a:off x="1196160" y="2245423"/>
            <a:ext cx="9413007" cy="2367154"/>
            <a:chOff x="489944" y="2204973"/>
            <a:chExt cx="9413007" cy="2367154"/>
          </a:xfrm>
        </p:grpSpPr>
        <p:sp>
          <p:nvSpPr>
            <p:cNvPr id="48" name="object 48"/>
            <p:cNvSpPr txBox="1"/>
            <p:nvPr/>
          </p:nvSpPr>
          <p:spPr>
            <a:xfrm>
              <a:off x="4683378" y="4006342"/>
              <a:ext cx="772795" cy="565785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lstStyle/>
            <a:p>
              <a:pPr marL="99695" marR="5080" indent="-87630" algn="ctr">
                <a:lnSpc>
                  <a:spcPts val="2090"/>
                </a:lnSpc>
                <a:spcBef>
                  <a:spcPts val="225"/>
                </a:spcBef>
              </a:pPr>
              <a:r>
                <a:rPr sz="1800" spc="-10" dirty="0">
                  <a:latin typeface="Arial"/>
                  <a:cs typeface="Arial"/>
                </a:rPr>
                <a:t>Median </a:t>
              </a:r>
              <a:r>
                <a:rPr sz="1800" spc="-20" dirty="0">
                  <a:latin typeface="Arial"/>
                  <a:cs typeface="Arial"/>
                </a:rPr>
                <a:t>Mean</a:t>
              </a:r>
              <a:endParaRPr sz="1800" dirty="0">
                <a:latin typeface="Arial"/>
                <a:cs typeface="Arial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6CE0FF1-15ED-93E7-F44A-2B65FCDE7931}"/>
                </a:ext>
              </a:extLst>
            </p:cNvPr>
            <p:cNvGrpSpPr/>
            <p:nvPr/>
          </p:nvGrpSpPr>
          <p:grpSpPr>
            <a:xfrm>
              <a:off x="489944" y="2204973"/>
              <a:ext cx="9413007" cy="2101089"/>
              <a:chOff x="489944" y="2204973"/>
              <a:chExt cx="9413007" cy="2101089"/>
            </a:xfrm>
          </p:grpSpPr>
          <p:grpSp>
            <p:nvGrpSpPr>
              <p:cNvPr id="4" name="object 4"/>
              <p:cNvGrpSpPr/>
              <p:nvPr/>
            </p:nvGrpSpPr>
            <p:grpSpPr>
              <a:xfrm>
                <a:off x="3634740" y="2353047"/>
                <a:ext cx="2996565" cy="1690370"/>
                <a:chOff x="3634740" y="2353047"/>
                <a:chExt cx="2996565" cy="1690370"/>
              </a:xfrm>
            </p:grpSpPr>
            <p:pic>
              <p:nvPicPr>
                <p:cNvPr id="5" name="object 5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643242" y="2353047"/>
                  <a:ext cx="102029" cy="1662716"/>
                </a:xfrm>
                <a:prstGeom prst="rect">
                  <a:avLst/>
                </a:prstGeom>
              </p:spPr>
            </p:pic>
            <p:sp>
              <p:nvSpPr>
                <p:cNvPr id="6" name="object 6"/>
                <p:cNvSpPr/>
                <p:nvPr/>
              </p:nvSpPr>
              <p:spPr>
                <a:xfrm>
                  <a:off x="3696462" y="2362962"/>
                  <a:ext cx="0" cy="160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00200">
                      <a:moveTo>
                        <a:pt x="0" y="0"/>
                      </a:moveTo>
                      <a:lnTo>
                        <a:pt x="0" y="1600200"/>
                      </a:lnTo>
                    </a:path>
                  </a:pathLst>
                </a:custGeom>
                <a:ln w="38100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pPr algn="ctr"/>
                  <a:endParaRPr dirty="0"/>
                </a:p>
              </p:txBody>
            </p:sp>
            <p:pic>
              <p:nvPicPr>
                <p:cNvPr id="7" name="object 7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634740" y="3924264"/>
                  <a:ext cx="2996184" cy="119034"/>
                </a:xfrm>
                <a:prstGeom prst="rect">
                  <a:avLst/>
                </a:prstGeom>
              </p:spPr>
            </p:pic>
            <p:sp>
              <p:nvSpPr>
                <p:cNvPr id="8" name="object 8"/>
                <p:cNvSpPr/>
                <p:nvPr/>
              </p:nvSpPr>
              <p:spPr>
                <a:xfrm>
                  <a:off x="3696462" y="3963162"/>
                  <a:ext cx="28956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600">
                      <a:moveTo>
                        <a:pt x="2895599" y="0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pPr algn="ctr"/>
                  <a:endParaRPr dirty="0"/>
                </a:p>
              </p:txBody>
            </p:sp>
            <p:pic>
              <p:nvPicPr>
                <p:cNvPr id="9" name="object 9"/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816063" y="2497806"/>
                  <a:ext cx="2505522" cy="1412806"/>
                </a:xfrm>
                <a:prstGeom prst="rect">
                  <a:avLst/>
                </a:prstGeom>
              </p:spPr>
            </p:pic>
            <p:sp>
              <p:nvSpPr>
                <p:cNvPr id="10" name="object 10"/>
                <p:cNvSpPr/>
                <p:nvPr/>
              </p:nvSpPr>
              <p:spPr>
                <a:xfrm>
                  <a:off x="3850386" y="2527554"/>
                  <a:ext cx="2443480" cy="1312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479" h="1312545">
                      <a:moveTo>
                        <a:pt x="0" y="1286764"/>
                      </a:moveTo>
                      <a:lnTo>
                        <a:pt x="50173" y="1285006"/>
                      </a:lnTo>
                      <a:lnTo>
                        <a:pt x="100353" y="1283499"/>
                      </a:lnTo>
                      <a:lnTo>
                        <a:pt x="150526" y="1281985"/>
                      </a:lnTo>
                      <a:lnTo>
                        <a:pt x="200678" y="1280207"/>
                      </a:lnTo>
                      <a:lnTo>
                        <a:pt x="250795" y="1277906"/>
                      </a:lnTo>
                      <a:lnTo>
                        <a:pt x="300863" y="1274826"/>
                      </a:lnTo>
                      <a:lnTo>
                        <a:pt x="338613" y="1261459"/>
                      </a:lnTo>
                      <a:lnTo>
                        <a:pt x="352262" y="1250465"/>
                      </a:lnTo>
                      <a:lnTo>
                        <a:pt x="373125" y="1238758"/>
                      </a:lnTo>
                      <a:lnTo>
                        <a:pt x="384754" y="1234658"/>
                      </a:lnTo>
                      <a:lnTo>
                        <a:pt x="396811" y="1231773"/>
                      </a:lnTo>
                      <a:lnTo>
                        <a:pt x="409059" y="1229363"/>
                      </a:lnTo>
                      <a:lnTo>
                        <a:pt x="421259" y="1226693"/>
                      </a:lnTo>
                      <a:lnTo>
                        <a:pt x="448187" y="1199625"/>
                      </a:lnTo>
                      <a:lnTo>
                        <a:pt x="493394" y="1166495"/>
                      </a:lnTo>
                      <a:lnTo>
                        <a:pt x="532580" y="1131314"/>
                      </a:lnTo>
                      <a:lnTo>
                        <a:pt x="532526" y="1129282"/>
                      </a:lnTo>
                      <a:lnTo>
                        <a:pt x="528765" y="1130853"/>
                      </a:lnTo>
                      <a:lnTo>
                        <a:pt x="528338" y="1130951"/>
                      </a:lnTo>
                      <a:lnTo>
                        <a:pt x="538288" y="1124500"/>
                      </a:lnTo>
                      <a:lnTo>
                        <a:pt x="565658" y="1106424"/>
                      </a:lnTo>
                      <a:lnTo>
                        <a:pt x="571355" y="1097127"/>
                      </a:lnTo>
                      <a:lnTo>
                        <a:pt x="576849" y="1087675"/>
                      </a:lnTo>
                      <a:lnTo>
                        <a:pt x="582749" y="1078581"/>
                      </a:lnTo>
                      <a:lnTo>
                        <a:pt x="589661" y="1070356"/>
                      </a:lnTo>
                      <a:lnTo>
                        <a:pt x="598368" y="1063837"/>
                      </a:lnTo>
                      <a:lnTo>
                        <a:pt x="608171" y="1058687"/>
                      </a:lnTo>
                      <a:lnTo>
                        <a:pt x="617735" y="1053371"/>
                      </a:lnTo>
                      <a:lnTo>
                        <a:pt x="625728" y="1046353"/>
                      </a:lnTo>
                      <a:lnTo>
                        <a:pt x="630132" y="1038090"/>
                      </a:lnTo>
                      <a:lnTo>
                        <a:pt x="632475" y="1028731"/>
                      </a:lnTo>
                      <a:lnTo>
                        <a:pt x="634462" y="1019135"/>
                      </a:lnTo>
                      <a:lnTo>
                        <a:pt x="637793" y="1010158"/>
                      </a:lnTo>
                      <a:lnTo>
                        <a:pt x="649011" y="991617"/>
                      </a:lnTo>
                      <a:lnTo>
                        <a:pt x="661146" y="973661"/>
                      </a:lnTo>
                      <a:lnTo>
                        <a:pt x="673637" y="955919"/>
                      </a:lnTo>
                      <a:lnTo>
                        <a:pt x="685926" y="938022"/>
                      </a:lnTo>
                      <a:lnTo>
                        <a:pt x="693447" y="926750"/>
                      </a:lnTo>
                      <a:lnTo>
                        <a:pt x="709993" y="901954"/>
                      </a:lnTo>
                      <a:lnTo>
                        <a:pt x="726539" y="877157"/>
                      </a:lnTo>
                      <a:lnTo>
                        <a:pt x="734060" y="865886"/>
                      </a:lnTo>
                      <a:lnTo>
                        <a:pt x="782192" y="817753"/>
                      </a:lnTo>
                      <a:lnTo>
                        <a:pt x="787356" y="799320"/>
                      </a:lnTo>
                      <a:lnTo>
                        <a:pt x="791972" y="780589"/>
                      </a:lnTo>
                      <a:lnTo>
                        <a:pt x="797730" y="762406"/>
                      </a:lnTo>
                      <a:lnTo>
                        <a:pt x="806323" y="745617"/>
                      </a:lnTo>
                      <a:lnTo>
                        <a:pt x="821862" y="722566"/>
                      </a:lnTo>
                      <a:lnTo>
                        <a:pt x="832437" y="706183"/>
                      </a:lnTo>
                      <a:lnTo>
                        <a:pt x="841988" y="688467"/>
                      </a:lnTo>
                      <a:lnTo>
                        <a:pt x="854455" y="661416"/>
                      </a:lnTo>
                      <a:lnTo>
                        <a:pt x="870334" y="622006"/>
                      </a:lnTo>
                      <a:lnTo>
                        <a:pt x="875379" y="606551"/>
                      </a:lnTo>
                      <a:lnTo>
                        <a:pt x="881995" y="597479"/>
                      </a:lnTo>
                      <a:lnTo>
                        <a:pt x="911284" y="541798"/>
                      </a:lnTo>
                      <a:lnTo>
                        <a:pt x="938656" y="493141"/>
                      </a:lnTo>
                      <a:lnTo>
                        <a:pt x="947818" y="457082"/>
                      </a:lnTo>
                      <a:lnTo>
                        <a:pt x="950722" y="445008"/>
                      </a:lnTo>
                      <a:lnTo>
                        <a:pt x="958822" y="419554"/>
                      </a:lnTo>
                      <a:lnTo>
                        <a:pt x="967136" y="397779"/>
                      </a:lnTo>
                      <a:lnTo>
                        <a:pt x="976260" y="375552"/>
                      </a:lnTo>
                      <a:lnTo>
                        <a:pt x="986789" y="348742"/>
                      </a:lnTo>
                      <a:lnTo>
                        <a:pt x="989639" y="339659"/>
                      </a:lnTo>
                      <a:lnTo>
                        <a:pt x="992060" y="330374"/>
                      </a:lnTo>
                      <a:lnTo>
                        <a:pt x="994862" y="321256"/>
                      </a:lnTo>
                      <a:lnTo>
                        <a:pt x="998854" y="312674"/>
                      </a:lnTo>
                      <a:lnTo>
                        <a:pt x="1003944" y="305976"/>
                      </a:lnTo>
                      <a:lnTo>
                        <a:pt x="1010046" y="300053"/>
                      </a:lnTo>
                      <a:lnTo>
                        <a:pt x="1016553" y="294439"/>
                      </a:lnTo>
                      <a:lnTo>
                        <a:pt x="1022858" y="288671"/>
                      </a:lnTo>
                      <a:lnTo>
                        <a:pt x="1032600" y="259741"/>
                      </a:lnTo>
                      <a:lnTo>
                        <a:pt x="1035266" y="251883"/>
                      </a:lnTo>
                      <a:lnTo>
                        <a:pt x="1034446" y="253761"/>
                      </a:lnTo>
                      <a:lnTo>
                        <a:pt x="1046988" y="204470"/>
                      </a:lnTo>
                      <a:lnTo>
                        <a:pt x="1056149" y="177466"/>
                      </a:lnTo>
                      <a:lnTo>
                        <a:pt x="1059052" y="168401"/>
                      </a:lnTo>
                      <a:lnTo>
                        <a:pt x="1063160" y="151977"/>
                      </a:lnTo>
                      <a:lnTo>
                        <a:pt x="1069244" y="127206"/>
                      </a:lnTo>
                      <a:lnTo>
                        <a:pt x="1076233" y="101982"/>
                      </a:lnTo>
                      <a:lnTo>
                        <a:pt x="1083055" y="84200"/>
                      </a:lnTo>
                      <a:lnTo>
                        <a:pt x="1092577" y="63249"/>
                      </a:lnTo>
                      <a:lnTo>
                        <a:pt x="1101883" y="41275"/>
                      </a:lnTo>
                      <a:lnTo>
                        <a:pt x="1113809" y="22729"/>
                      </a:lnTo>
                      <a:lnTo>
                        <a:pt x="1131189" y="12065"/>
                      </a:lnTo>
                      <a:lnTo>
                        <a:pt x="1179322" y="0"/>
                      </a:lnTo>
                      <a:lnTo>
                        <a:pt x="1212592" y="2188"/>
                      </a:lnTo>
                      <a:lnTo>
                        <a:pt x="1245933" y="3794"/>
                      </a:lnTo>
                      <a:lnTo>
                        <a:pt x="1311783" y="12065"/>
                      </a:lnTo>
                      <a:lnTo>
                        <a:pt x="1335786" y="36068"/>
                      </a:lnTo>
                      <a:lnTo>
                        <a:pt x="1355735" y="61917"/>
                      </a:lnTo>
                      <a:lnTo>
                        <a:pt x="1362049" y="71973"/>
                      </a:lnTo>
                      <a:lnTo>
                        <a:pt x="1360638" y="72604"/>
                      </a:lnTo>
                      <a:lnTo>
                        <a:pt x="1357415" y="70175"/>
                      </a:lnTo>
                      <a:lnTo>
                        <a:pt x="1358290" y="71054"/>
                      </a:lnTo>
                      <a:lnTo>
                        <a:pt x="1369176" y="81608"/>
                      </a:lnTo>
                      <a:lnTo>
                        <a:pt x="1395984" y="108204"/>
                      </a:lnTo>
                      <a:lnTo>
                        <a:pt x="1405914" y="138559"/>
                      </a:lnTo>
                      <a:lnTo>
                        <a:pt x="1408411" y="146492"/>
                      </a:lnTo>
                      <a:lnTo>
                        <a:pt x="1407874" y="143319"/>
                      </a:lnTo>
                      <a:lnTo>
                        <a:pt x="1432052" y="180340"/>
                      </a:lnTo>
                      <a:lnTo>
                        <a:pt x="1440945" y="207557"/>
                      </a:lnTo>
                      <a:lnTo>
                        <a:pt x="1444116" y="216535"/>
                      </a:lnTo>
                      <a:lnTo>
                        <a:pt x="1459962" y="249916"/>
                      </a:lnTo>
                      <a:lnTo>
                        <a:pt x="1475724" y="276796"/>
                      </a:lnTo>
                      <a:lnTo>
                        <a:pt x="1493748" y="303581"/>
                      </a:lnTo>
                      <a:lnTo>
                        <a:pt x="1516379" y="336676"/>
                      </a:lnTo>
                      <a:lnTo>
                        <a:pt x="1531883" y="360495"/>
                      </a:lnTo>
                      <a:lnTo>
                        <a:pt x="1538970" y="371014"/>
                      </a:lnTo>
                      <a:lnTo>
                        <a:pt x="1546794" y="379414"/>
                      </a:lnTo>
                      <a:lnTo>
                        <a:pt x="1564513" y="396875"/>
                      </a:lnTo>
                      <a:lnTo>
                        <a:pt x="1574628" y="428067"/>
                      </a:lnTo>
                      <a:lnTo>
                        <a:pt x="1577883" y="439075"/>
                      </a:lnTo>
                      <a:lnTo>
                        <a:pt x="1577402" y="437486"/>
                      </a:lnTo>
                      <a:lnTo>
                        <a:pt x="1576308" y="430890"/>
                      </a:lnTo>
                      <a:lnTo>
                        <a:pt x="1577723" y="426875"/>
                      </a:lnTo>
                      <a:lnTo>
                        <a:pt x="1584773" y="433031"/>
                      </a:lnTo>
                      <a:lnTo>
                        <a:pt x="1600580" y="456946"/>
                      </a:lnTo>
                      <a:lnTo>
                        <a:pt x="1604394" y="465601"/>
                      </a:lnTo>
                      <a:lnTo>
                        <a:pt x="1606899" y="474852"/>
                      </a:lnTo>
                      <a:lnTo>
                        <a:pt x="1609260" y="484199"/>
                      </a:lnTo>
                      <a:lnTo>
                        <a:pt x="1612646" y="493141"/>
                      </a:lnTo>
                      <a:lnTo>
                        <a:pt x="1618218" y="502366"/>
                      </a:lnTo>
                      <a:lnTo>
                        <a:pt x="1624647" y="511127"/>
                      </a:lnTo>
                      <a:lnTo>
                        <a:pt x="1631076" y="519912"/>
                      </a:lnTo>
                      <a:lnTo>
                        <a:pt x="1649663" y="556655"/>
                      </a:lnTo>
                      <a:lnTo>
                        <a:pt x="1672716" y="601345"/>
                      </a:lnTo>
                      <a:lnTo>
                        <a:pt x="1684753" y="637652"/>
                      </a:lnTo>
                      <a:lnTo>
                        <a:pt x="1684670" y="636158"/>
                      </a:lnTo>
                      <a:lnTo>
                        <a:pt x="1708912" y="685546"/>
                      </a:lnTo>
                      <a:lnTo>
                        <a:pt x="1714118" y="703961"/>
                      </a:lnTo>
                      <a:lnTo>
                        <a:pt x="1716734" y="713156"/>
                      </a:lnTo>
                      <a:lnTo>
                        <a:pt x="1720850" y="721613"/>
                      </a:lnTo>
                      <a:lnTo>
                        <a:pt x="1728827" y="731500"/>
                      </a:lnTo>
                      <a:lnTo>
                        <a:pt x="1737995" y="740410"/>
                      </a:lnTo>
                      <a:lnTo>
                        <a:pt x="1747639" y="748938"/>
                      </a:lnTo>
                      <a:lnTo>
                        <a:pt x="1757044" y="757682"/>
                      </a:lnTo>
                      <a:lnTo>
                        <a:pt x="1781048" y="829818"/>
                      </a:lnTo>
                      <a:lnTo>
                        <a:pt x="1783665" y="839061"/>
                      </a:lnTo>
                      <a:lnTo>
                        <a:pt x="1785985" y="848423"/>
                      </a:lnTo>
                      <a:lnTo>
                        <a:pt x="1788852" y="857500"/>
                      </a:lnTo>
                      <a:lnTo>
                        <a:pt x="1793113" y="865886"/>
                      </a:lnTo>
                      <a:lnTo>
                        <a:pt x="1817242" y="901954"/>
                      </a:lnTo>
                      <a:lnTo>
                        <a:pt x="1827639" y="933854"/>
                      </a:lnTo>
                      <a:lnTo>
                        <a:pt x="1835261" y="947801"/>
                      </a:lnTo>
                      <a:lnTo>
                        <a:pt x="1851908" y="962890"/>
                      </a:lnTo>
                      <a:lnTo>
                        <a:pt x="1889378" y="998220"/>
                      </a:lnTo>
                      <a:lnTo>
                        <a:pt x="1925447" y="1034288"/>
                      </a:lnTo>
                      <a:lnTo>
                        <a:pt x="1931324" y="1040538"/>
                      </a:lnTo>
                      <a:lnTo>
                        <a:pt x="1937035" y="1046956"/>
                      </a:lnTo>
                      <a:lnTo>
                        <a:pt x="1942984" y="1053040"/>
                      </a:lnTo>
                      <a:lnTo>
                        <a:pt x="1949577" y="1058291"/>
                      </a:lnTo>
                      <a:lnTo>
                        <a:pt x="1958748" y="1064133"/>
                      </a:lnTo>
                      <a:lnTo>
                        <a:pt x="1967992" y="1069879"/>
                      </a:lnTo>
                      <a:lnTo>
                        <a:pt x="1977044" y="1075864"/>
                      </a:lnTo>
                      <a:lnTo>
                        <a:pt x="1985644" y="1082421"/>
                      </a:lnTo>
                      <a:lnTo>
                        <a:pt x="1994923" y="1091128"/>
                      </a:lnTo>
                      <a:lnTo>
                        <a:pt x="2003583" y="1100550"/>
                      </a:lnTo>
                      <a:lnTo>
                        <a:pt x="2012291" y="1109924"/>
                      </a:lnTo>
                      <a:lnTo>
                        <a:pt x="2021713" y="1118489"/>
                      </a:lnTo>
                      <a:lnTo>
                        <a:pt x="2039772" y="1130579"/>
                      </a:lnTo>
                      <a:lnTo>
                        <a:pt x="2058749" y="1141491"/>
                      </a:lnTo>
                      <a:lnTo>
                        <a:pt x="2077273" y="1152904"/>
                      </a:lnTo>
                      <a:lnTo>
                        <a:pt x="2093976" y="1166495"/>
                      </a:lnTo>
                      <a:lnTo>
                        <a:pt x="2102719" y="1175900"/>
                      </a:lnTo>
                      <a:lnTo>
                        <a:pt x="2111248" y="1185545"/>
                      </a:lnTo>
                      <a:lnTo>
                        <a:pt x="2120157" y="1194712"/>
                      </a:lnTo>
                      <a:lnTo>
                        <a:pt x="2130043" y="1202690"/>
                      </a:lnTo>
                      <a:lnTo>
                        <a:pt x="2138539" y="1206716"/>
                      </a:lnTo>
                      <a:lnTo>
                        <a:pt x="2147808" y="1209182"/>
                      </a:lnTo>
                      <a:lnTo>
                        <a:pt x="2157243" y="1211387"/>
                      </a:lnTo>
                      <a:lnTo>
                        <a:pt x="2166239" y="1214628"/>
                      </a:lnTo>
                      <a:lnTo>
                        <a:pt x="2175464" y="1220219"/>
                      </a:lnTo>
                      <a:lnTo>
                        <a:pt x="2184225" y="1226693"/>
                      </a:lnTo>
                      <a:lnTo>
                        <a:pt x="2193010" y="1233166"/>
                      </a:lnTo>
                      <a:lnTo>
                        <a:pt x="2202306" y="1238758"/>
                      </a:lnTo>
                      <a:lnTo>
                        <a:pt x="2211157" y="1242123"/>
                      </a:lnTo>
                      <a:lnTo>
                        <a:pt x="2220436" y="1244536"/>
                      </a:lnTo>
                      <a:lnTo>
                        <a:pt x="2229667" y="1247044"/>
                      </a:lnTo>
                      <a:lnTo>
                        <a:pt x="2238375" y="1250696"/>
                      </a:lnTo>
                      <a:lnTo>
                        <a:pt x="2261159" y="1265924"/>
                      </a:lnTo>
                      <a:lnTo>
                        <a:pt x="2287968" y="1285081"/>
                      </a:lnTo>
                      <a:lnTo>
                        <a:pt x="2317063" y="1302095"/>
                      </a:lnTo>
                      <a:lnTo>
                        <a:pt x="2346705" y="1310894"/>
                      </a:lnTo>
                      <a:lnTo>
                        <a:pt x="2370730" y="1312126"/>
                      </a:lnTo>
                      <a:lnTo>
                        <a:pt x="2394791" y="1311989"/>
                      </a:lnTo>
                      <a:lnTo>
                        <a:pt x="2418875" y="1311304"/>
                      </a:lnTo>
                      <a:lnTo>
                        <a:pt x="2442972" y="1310894"/>
                      </a:lnTo>
                    </a:path>
                  </a:pathLst>
                </a:custGeom>
                <a:ln w="38100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pPr algn="ctr"/>
                  <a:endParaRPr dirty="0"/>
                </a:p>
              </p:txBody>
            </p:sp>
            <p:pic>
              <p:nvPicPr>
                <p:cNvPr id="11" name="object 11"/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007864" y="2548128"/>
                  <a:ext cx="124913" cy="1427988"/>
                </a:xfrm>
                <a:prstGeom prst="rect">
                  <a:avLst/>
                </a:prstGeom>
              </p:spPr>
            </p:pic>
            <p:sp>
              <p:nvSpPr>
                <p:cNvPr id="12" name="object 12"/>
                <p:cNvSpPr/>
                <p:nvPr/>
              </p:nvSpPr>
              <p:spPr>
                <a:xfrm>
                  <a:off x="5069586" y="2586990"/>
                  <a:ext cx="6350" cy="1327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" h="1327785">
                      <a:moveTo>
                        <a:pt x="0" y="1327531"/>
                      </a:moveTo>
                      <a:lnTo>
                        <a:pt x="5968" y="0"/>
                      </a:lnTo>
                    </a:path>
                  </a:pathLst>
                </a:custGeom>
                <a:ln w="38100">
                  <a:solidFill>
                    <a:srgbClr val="000000"/>
                  </a:solidFill>
                  <a:prstDash val="sysDash"/>
                </a:ln>
              </p:spPr>
              <p:txBody>
                <a:bodyPr wrap="square" lIns="0" tIns="0" rIns="0" bIns="0" rtlCol="0"/>
                <a:lstStyle/>
                <a:p>
                  <a:pPr algn="ctr"/>
                  <a:endParaRPr dirty="0"/>
                </a:p>
              </p:txBody>
            </p:sp>
          </p:grpSp>
          <p:sp>
            <p:nvSpPr>
              <p:cNvPr id="36" name="object 36"/>
              <p:cNvSpPr txBox="1"/>
              <p:nvPr/>
            </p:nvSpPr>
            <p:spPr>
              <a:xfrm>
                <a:off x="4771390" y="2204973"/>
                <a:ext cx="59626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20" dirty="0">
                    <a:latin typeface="Arial"/>
                    <a:cs typeface="Arial"/>
                  </a:rPr>
                  <a:t>Mode</a:t>
                </a:r>
                <a:endParaRPr sz="1800" dirty="0">
                  <a:latin typeface="Arial"/>
                  <a:cs typeface="Arial"/>
                </a:endParaRPr>
              </a:p>
            </p:txBody>
          </p:sp>
          <p:sp>
            <p:nvSpPr>
              <p:cNvPr id="37" name="object 37"/>
              <p:cNvSpPr txBox="1"/>
              <p:nvPr/>
            </p:nvSpPr>
            <p:spPr>
              <a:xfrm>
                <a:off x="8264143" y="2237359"/>
                <a:ext cx="59626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20" dirty="0">
                    <a:latin typeface="Arial"/>
                    <a:cs typeface="Arial"/>
                  </a:rPr>
                  <a:t>Mode</a:t>
                </a:r>
                <a:endParaRPr sz="1800" dirty="0">
                  <a:latin typeface="Arial"/>
                  <a:cs typeface="Arial"/>
                </a:endParaRPr>
              </a:p>
            </p:txBody>
          </p:sp>
          <p:sp>
            <p:nvSpPr>
              <p:cNvPr id="39" name="object 39"/>
              <p:cNvSpPr txBox="1"/>
              <p:nvPr/>
            </p:nvSpPr>
            <p:spPr>
              <a:xfrm>
                <a:off x="7837678" y="3990213"/>
                <a:ext cx="7727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10" dirty="0">
                    <a:latin typeface="Arial"/>
                    <a:cs typeface="Arial"/>
                  </a:rPr>
                  <a:t>Median</a:t>
                </a:r>
                <a:endParaRPr sz="1800" dirty="0">
                  <a:latin typeface="Arial"/>
                  <a:cs typeface="Arial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7730974-E7AA-3959-FB5F-787BC8C158FA}"/>
                  </a:ext>
                </a:extLst>
              </p:cNvPr>
              <p:cNvGrpSpPr/>
              <p:nvPr/>
            </p:nvGrpSpPr>
            <p:grpSpPr>
              <a:xfrm>
                <a:off x="489944" y="2253488"/>
                <a:ext cx="2996184" cy="2052574"/>
                <a:chOff x="489944" y="2253488"/>
                <a:chExt cx="2996184" cy="2052574"/>
              </a:xfrm>
            </p:grpSpPr>
            <p:grpSp>
              <p:nvGrpSpPr>
                <p:cNvPr id="13" name="object 13"/>
                <p:cNvGrpSpPr/>
                <p:nvPr/>
              </p:nvGrpSpPr>
              <p:grpSpPr>
                <a:xfrm>
                  <a:off x="489944" y="2362183"/>
                  <a:ext cx="2996184" cy="1690251"/>
                  <a:chOff x="358140" y="2353047"/>
                  <a:chExt cx="2996184" cy="1690251"/>
                </a:xfrm>
              </p:grpSpPr>
              <p:pic>
                <p:nvPicPr>
                  <p:cNvPr id="14" name="object 14"/>
                  <p:cNvPicPr/>
                  <p:nvPr/>
                </p:nvPicPr>
                <p:blipFill>
                  <a:blip r:embed="rId2" cstate="print"/>
                  <a:stretch>
                    <a:fillRect/>
                  </a:stretch>
                </p:blipFill>
                <p:spPr>
                  <a:xfrm>
                    <a:off x="366642" y="2353047"/>
                    <a:ext cx="102030" cy="1662716"/>
                  </a:xfrm>
                  <a:prstGeom prst="rect">
                    <a:avLst/>
                  </a:prstGeom>
                </p:spPr>
              </p:pic>
              <p:sp>
                <p:nvSpPr>
                  <p:cNvPr id="15" name="object 15"/>
                  <p:cNvSpPr/>
                  <p:nvPr/>
                </p:nvSpPr>
                <p:spPr>
                  <a:xfrm>
                    <a:off x="419862" y="2362961"/>
                    <a:ext cx="0" cy="1600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600200">
                        <a:moveTo>
                          <a:pt x="0" y="0"/>
                        </a:moveTo>
                        <a:lnTo>
                          <a:pt x="0" y="1600200"/>
                        </a:lnTo>
                      </a:path>
                    </a:pathLst>
                  </a:custGeom>
                  <a:ln w="38100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algn="ctr"/>
                    <a:endParaRPr dirty="0"/>
                  </a:p>
                </p:txBody>
              </p:sp>
              <p:pic>
                <p:nvPicPr>
                  <p:cNvPr id="16" name="object 16"/>
                  <p:cNvPicPr/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358140" y="3924264"/>
                    <a:ext cx="2996184" cy="119034"/>
                  </a:xfrm>
                  <a:prstGeom prst="rect">
                    <a:avLst/>
                  </a:prstGeom>
                </p:spPr>
              </p:pic>
              <p:sp>
                <p:nvSpPr>
                  <p:cNvPr id="17" name="object 17"/>
                  <p:cNvSpPr/>
                  <p:nvPr/>
                </p:nvSpPr>
                <p:spPr>
                  <a:xfrm>
                    <a:off x="419862" y="3963161"/>
                    <a:ext cx="289560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600">
                        <a:moveTo>
                          <a:pt x="2895600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algn="ctr"/>
                    <a:endParaRPr dirty="0"/>
                  </a:p>
                </p:txBody>
              </p:sp>
              <p:pic>
                <p:nvPicPr>
                  <p:cNvPr id="18" name="object 18"/>
                  <p:cNvPicPr/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80060" y="2596895"/>
                    <a:ext cx="2638043" cy="1406652"/>
                  </a:xfrm>
                  <a:prstGeom prst="rect">
                    <a:avLst/>
                  </a:prstGeom>
                </p:spPr>
              </p:pic>
              <p:sp>
                <p:nvSpPr>
                  <p:cNvPr id="19" name="object 19"/>
                  <p:cNvSpPr/>
                  <p:nvPr/>
                </p:nvSpPr>
                <p:spPr>
                  <a:xfrm>
                    <a:off x="529590" y="2635757"/>
                    <a:ext cx="2551430" cy="128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1430" h="1287779">
                        <a:moveTo>
                          <a:pt x="0" y="1178940"/>
                        </a:moveTo>
                        <a:lnTo>
                          <a:pt x="40235" y="1163251"/>
                        </a:lnTo>
                        <a:lnTo>
                          <a:pt x="59219" y="1156469"/>
                        </a:lnTo>
                        <a:lnTo>
                          <a:pt x="64062" y="1155011"/>
                        </a:lnTo>
                        <a:lnTo>
                          <a:pt x="61875" y="1155297"/>
                        </a:lnTo>
                        <a:lnTo>
                          <a:pt x="105282" y="1115947"/>
                        </a:lnTo>
                        <a:lnTo>
                          <a:pt x="148411" y="1087749"/>
                        </a:lnTo>
                        <a:lnTo>
                          <a:pt x="156438" y="1082674"/>
                        </a:lnTo>
                        <a:lnTo>
                          <a:pt x="168913" y="1064847"/>
                        </a:lnTo>
                        <a:lnTo>
                          <a:pt x="181676" y="1047210"/>
                        </a:lnTo>
                        <a:lnTo>
                          <a:pt x="193853" y="1029239"/>
                        </a:lnTo>
                        <a:lnTo>
                          <a:pt x="204571" y="1010411"/>
                        </a:lnTo>
                        <a:lnTo>
                          <a:pt x="219222" y="979763"/>
                        </a:lnTo>
                        <a:lnTo>
                          <a:pt x="225791" y="966295"/>
                        </a:lnTo>
                        <a:lnTo>
                          <a:pt x="233787" y="956851"/>
                        </a:lnTo>
                        <a:lnTo>
                          <a:pt x="252717" y="938276"/>
                        </a:lnTo>
                        <a:lnTo>
                          <a:pt x="258863" y="926326"/>
                        </a:lnTo>
                        <a:lnTo>
                          <a:pt x="276783" y="890142"/>
                        </a:lnTo>
                        <a:lnTo>
                          <a:pt x="282540" y="871966"/>
                        </a:lnTo>
                        <a:lnTo>
                          <a:pt x="285238" y="862836"/>
                        </a:lnTo>
                        <a:lnTo>
                          <a:pt x="288810" y="854075"/>
                        </a:lnTo>
                        <a:lnTo>
                          <a:pt x="294389" y="844796"/>
                        </a:lnTo>
                        <a:lnTo>
                          <a:pt x="300843" y="836040"/>
                        </a:lnTo>
                        <a:lnTo>
                          <a:pt x="307298" y="827285"/>
                        </a:lnTo>
                        <a:lnTo>
                          <a:pt x="312877" y="818006"/>
                        </a:lnTo>
                        <a:lnTo>
                          <a:pt x="332779" y="776710"/>
                        </a:lnTo>
                        <a:lnTo>
                          <a:pt x="338128" y="762047"/>
                        </a:lnTo>
                        <a:lnTo>
                          <a:pt x="337137" y="758406"/>
                        </a:lnTo>
                        <a:lnTo>
                          <a:pt x="338017" y="750174"/>
                        </a:lnTo>
                        <a:lnTo>
                          <a:pt x="348983" y="721740"/>
                        </a:lnTo>
                        <a:lnTo>
                          <a:pt x="354785" y="709594"/>
                        </a:lnTo>
                        <a:lnTo>
                          <a:pt x="361164" y="697722"/>
                        </a:lnTo>
                        <a:lnTo>
                          <a:pt x="367469" y="685825"/>
                        </a:lnTo>
                        <a:lnTo>
                          <a:pt x="373049" y="673607"/>
                        </a:lnTo>
                        <a:lnTo>
                          <a:pt x="379190" y="655621"/>
                        </a:lnTo>
                        <a:lnTo>
                          <a:pt x="384363" y="637254"/>
                        </a:lnTo>
                        <a:lnTo>
                          <a:pt x="389896" y="619029"/>
                        </a:lnTo>
                        <a:lnTo>
                          <a:pt x="397116" y="601471"/>
                        </a:lnTo>
                        <a:lnTo>
                          <a:pt x="403269" y="589522"/>
                        </a:lnTo>
                        <a:lnTo>
                          <a:pt x="409511" y="577596"/>
                        </a:lnTo>
                        <a:lnTo>
                          <a:pt x="415572" y="565574"/>
                        </a:lnTo>
                        <a:lnTo>
                          <a:pt x="430571" y="526407"/>
                        </a:lnTo>
                        <a:lnTo>
                          <a:pt x="438492" y="492966"/>
                        </a:lnTo>
                        <a:lnTo>
                          <a:pt x="441259" y="480855"/>
                        </a:lnTo>
                        <a:lnTo>
                          <a:pt x="445249" y="469138"/>
                        </a:lnTo>
                        <a:lnTo>
                          <a:pt x="450590" y="459734"/>
                        </a:lnTo>
                        <a:lnTo>
                          <a:pt x="457220" y="451056"/>
                        </a:lnTo>
                        <a:lnTo>
                          <a:pt x="463881" y="442402"/>
                        </a:lnTo>
                        <a:lnTo>
                          <a:pt x="469315" y="433069"/>
                        </a:lnTo>
                        <a:lnTo>
                          <a:pt x="476299" y="415369"/>
                        </a:lnTo>
                        <a:lnTo>
                          <a:pt x="482211" y="397287"/>
                        </a:lnTo>
                        <a:lnTo>
                          <a:pt x="487691" y="379063"/>
                        </a:lnTo>
                        <a:lnTo>
                          <a:pt x="493382" y="360933"/>
                        </a:lnTo>
                        <a:lnTo>
                          <a:pt x="497148" y="349642"/>
                        </a:lnTo>
                        <a:lnTo>
                          <a:pt x="505421" y="324802"/>
                        </a:lnTo>
                        <a:lnTo>
                          <a:pt x="513695" y="299962"/>
                        </a:lnTo>
                        <a:lnTo>
                          <a:pt x="517461" y="288670"/>
                        </a:lnTo>
                        <a:lnTo>
                          <a:pt x="525665" y="255966"/>
                        </a:lnTo>
                        <a:lnTo>
                          <a:pt x="529301" y="241581"/>
                        </a:lnTo>
                        <a:lnTo>
                          <a:pt x="529911" y="239097"/>
                        </a:lnTo>
                        <a:lnTo>
                          <a:pt x="529037" y="242093"/>
                        </a:lnTo>
                        <a:lnTo>
                          <a:pt x="528220" y="244149"/>
                        </a:lnTo>
                        <a:lnTo>
                          <a:pt x="541528" y="180466"/>
                        </a:lnTo>
                        <a:lnTo>
                          <a:pt x="553554" y="132333"/>
                        </a:lnTo>
                        <a:lnTo>
                          <a:pt x="576164" y="75437"/>
                        </a:lnTo>
                        <a:lnTo>
                          <a:pt x="625767" y="36067"/>
                        </a:lnTo>
                        <a:lnTo>
                          <a:pt x="697966" y="12064"/>
                        </a:lnTo>
                        <a:lnTo>
                          <a:pt x="734060" y="0"/>
                        </a:lnTo>
                        <a:lnTo>
                          <a:pt x="793305" y="7381"/>
                        </a:lnTo>
                        <a:lnTo>
                          <a:pt x="854456" y="24002"/>
                        </a:lnTo>
                        <a:lnTo>
                          <a:pt x="893667" y="50720"/>
                        </a:lnTo>
                        <a:lnTo>
                          <a:pt x="926591" y="84200"/>
                        </a:lnTo>
                        <a:lnTo>
                          <a:pt x="966200" y="141811"/>
                        </a:lnTo>
                        <a:lnTo>
                          <a:pt x="998854" y="204469"/>
                        </a:lnTo>
                        <a:lnTo>
                          <a:pt x="1013946" y="252595"/>
                        </a:lnTo>
                        <a:lnTo>
                          <a:pt x="1016777" y="264699"/>
                        </a:lnTo>
                        <a:lnTo>
                          <a:pt x="1019633" y="276756"/>
                        </a:lnTo>
                        <a:lnTo>
                          <a:pt x="1022857" y="288670"/>
                        </a:lnTo>
                        <a:lnTo>
                          <a:pt x="1028860" y="306784"/>
                        </a:lnTo>
                        <a:lnTo>
                          <a:pt x="1035351" y="324707"/>
                        </a:lnTo>
                        <a:lnTo>
                          <a:pt x="1041628" y="342677"/>
                        </a:lnTo>
                        <a:lnTo>
                          <a:pt x="1046988" y="360933"/>
                        </a:lnTo>
                        <a:lnTo>
                          <a:pt x="1049603" y="373060"/>
                        </a:lnTo>
                        <a:lnTo>
                          <a:pt x="1052004" y="385270"/>
                        </a:lnTo>
                        <a:lnTo>
                          <a:pt x="1054881" y="397313"/>
                        </a:lnTo>
                        <a:lnTo>
                          <a:pt x="1058926" y="408939"/>
                        </a:lnTo>
                        <a:lnTo>
                          <a:pt x="1063982" y="418524"/>
                        </a:lnTo>
                        <a:lnTo>
                          <a:pt x="1070133" y="427513"/>
                        </a:lnTo>
                        <a:lnTo>
                          <a:pt x="1076713" y="436264"/>
                        </a:lnTo>
                        <a:lnTo>
                          <a:pt x="1083056" y="445134"/>
                        </a:lnTo>
                        <a:lnTo>
                          <a:pt x="1092142" y="472997"/>
                        </a:lnTo>
                        <a:lnTo>
                          <a:pt x="1094829" y="481047"/>
                        </a:lnTo>
                        <a:lnTo>
                          <a:pt x="1095597" y="479996"/>
                        </a:lnTo>
                        <a:lnTo>
                          <a:pt x="1098926" y="480553"/>
                        </a:lnTo>
                        <a:lnTo>
                          <a:pt x="1131189" y="529336"/>
                        </a:lnTo>
                        <a:lnTo>
                          <a:pt x="1139832" y="556535"/>
                        </a:lnTo>
                        <a:lnTo>
                          <a:pt x="1143254" y="565403"/>
                        </a:lnTo>
                        <a:lnTo>
                          <a:pt x="1156033" y="588345"/>
                        </a:lnTo>
                        <a:lnTo>
                          <a:pt x="1167288" y="601487"/>
                        </a:lnTo>
                        <a:lnTo>
                          <a:pt x="1181544" y="611606"/>
                        </a:lnTo>
                        <a:lnTo>
                          <a:pt x="1203324" y="625475"/>
                        </a:lnTo>
                        <a:lnTo>
                          <a:pt x="1210641" y="648196"/>
                        </a:lnTo>
                        <a:lnTo>
                          <a:pt x="1239520" y="697738"/>
                        </a:lnTo>
                        <a:lnTo>
                          <a:pt x="1251521" y="709691"/>
                        </a:lnTo>
                        <a:lnTo>
                          <a:pt x="1257772" y="715472"/>
                        </a:lnTo>
                        <a:lnTo>
                          <a:pt x="1263523" y="721740"/>
                        </a:lnTo>
                        <a:lnTo>
                          <a:pt x="1269775" y="730609"/>
                        </a:lnTo>
                        <a:lnTo>
                          <a:pt x="1275445" y="739917"/>
                        </a:lnTo>
                        <a:lnTo>
                          <a:pt x="1281185" y="749155"/>
                        </a:lnTo>
                        <a:lnTo>
                          <a:pt x="1287653" y="757808"/>
                        </a:lnTo>
                        <a:lnTo>
                          <a:pt x="1299620" y="769973"/>
                        </a:lnTo>
                        <a:lnTo>
                          <a:pt x="1312529" y="781303"/>
                        </a:lnTo>
                        <a:lnTo>
                          <a:pt x="1325032" y="792920"/>
                        </a:lnTo>
                        <a:lnTo>
                          <a:pt x="1335786" y="805941"/>
                        </a:lnTo>
                        <a:lnTo>
                          <a:pt x="1354368" y="834021"/>
                        </a:lnTo>
                        <a:lnTo>
                          <a:pt x="1364477" y="848152"/>
                        </a:lnTo>
                        <a:lnTo>
                          <a:pt x="1374922" y="859077"/>
                        </a:lnTo>
                        <a:lnTo>
                          <a:pt x="1394510" y="877537"/>
                        </a:lnTo>
                        <a:lnTo>
                          <a:pt x="1432052" y="914272"/>
                        </a:lnTo>
                        <a:lnTo>
                          <a:pt x="1456055" y="938276"/>
                        </a:lnTo>
                        <a:lnTo>
                          <a:pt x="1464800" y="947679"/>
                        </a:lnTo>
                        <a:lnTo>
                          <a:pt x="1473342" y="957310"/>
                        </a:lnTo>
                        <a:lnTo>
                          <a:pt x="1482290" y="966440"/>
                        </a:lnTo>
                        <a:lnTo>
                          <a:pt x="1492249" y="974343"/>
                        </a:lnTo>
                        <a:lnTo>
                          <a:pt x="1509789" y="987383"/>
                        </a:lnTo>
                        <a:lnTo>
                          <a:pt x="1527032" y="1001029"/>
                        </a:lnTo>
                        <a:lnTo>
                          <a:pt x="1544917" y="1013366"/>
                        </a:lnTo>
                        <a:lnTo>
                          <a:pt x="1564386" y="1022476"/>
                        </a:lnTo>
                        <a:lnTo>
                          <a:pt x="1573522" y="1025272"/>
                        </a:lnTo>
                        <a:lnTo>
                          <a:pt x="1582705" y="1027890"/>
                        </a:lnTo>
                        <a:lnTo>
                          <a:pt x="1591746" y="1030817"/>
                        </a:lnTo>
                        <a:lnTo>
                          <a:pt x="1600454" y="1034541"/>
                        </a:lnTo>
                        <a:lnTo>
                          <a:pt x="1609717" y="1040203"/>
                        </a:lnTo>
                        <a:lnTo>
                          <a:pt x="1618456" y="1046781"/>
                        </a:lnTo>
                        <a:lnTo>
                          <a:pt x="1627243" y="1053240"/>
                        </a:lnTo>
                        <a:lnTo>
                          <a:pt x="1636649" y="1058544"/>
                        </a:lnTo>
                        <a:lnTo>
                          <a:pt x="1654296" y="1065529"/>
                        </a:lnTo>
                        <a:lnTo>
                          <a:pt x="1672383" y="1071467"/>
                        </a:lnTo>
                        <a:lnTo>
                          <a:pt x="1690637" y="1076975"/>
                        </a:lnTo>
                        <a:lnTo>
                          <a:pt x="1708785" y="1082674"/>
                        </a:lnTo>
                        <a:lnTo>
                          <a:pt x="1735318" y="1091586"/>
                        </a:lnTo>
                        <a:lnTo>
                          <a:pt x="1747694" y="1095486"/>
                        </a:lnTo>
                        <a:lnTo>
                          <a:pt x="1761666" y="1098980"/>
                        </a:lnTo>
                        <a:lnTo>
                          <a:pt x="1792986" y="1106677"/>
                        </a:lnTo>
                        <a:lnTo>
                          <a:pt x="1821719" y="1125985"/>
                        </a:lnTo>
                        <a:lnTo>
                          <a:pt x="1826454" y="1125805"/>
                        </a:lnTo>
                        <a:lnTo>
                          <a:pt x="1837765" y="1129731"/>
                        </a:lnTo>
                        <a:lnTo>
                          <a:pt x="1865249" y="1142745"/>
                        </a:lnTo>
                        <a:lnTo>
                          <a:pt x="1874492" y="1148445"/>
                        </a:lnTo>
                        <a:lnTo>
                          <a:pt x="1883187" y="1155096"/>
                        </a:lnTo>
                        <a:lnTo>
                          <a:pt x="1891930" y="1161605"/>
                        </a:lnTo>
                        <a:lnTo>
                          <a:pt x="1901316" y="1166875"/>
                        </a:lnTo>
                        <a:lnTo>
                          <a:pt x="1913052" y="1170814"/>
                        </a:lnTo>
                        <a:lnTo>
                          <a:pt x="1925193" y="1173527"/>
                        </a:lnTo>
                        <a:lnTo>
                          <a:pt x="1937428" y="1175930"/>
                        </a:lnTo>
                        <a:lnTo>
                          <a:pt x="1949450" y="1178940"/>
                        </a:lnTo>
                        <a:lnTo>
                          <a:pt x="1988692" y="1191122"/>
                        </a:lnTo>
                        <a:lnTo>
                          <a:pt x="2009212" y="1198187"/>
                        </a:lnTo>
                        <a:lnTo>
                          <a:pt x="2018519" y="1201801"/>
                        </a:lnTo>
                        <a:lnTo>
                          <a:pt x="2024126" y="1203625"/>
                        </a:lnTo>
                        <a:lnTo>
                          <a:pt x="2033542" y="1205325"/>
                        </a:lnTo>
                        <a:lnTo>
                          <a:pt x="2054279" y="1208565"/>
                        </a:lnTo>
                        <a:lnTo>
                          <a:pt x="2093849" y="1215008"/>
                        </a:lnTo>
                        <a:lnTo>
                          <a:pt x="2121276" y="1224221"/>
                        </a:lnTo>
                        <a:lnTo>
                          <a:pt x="2129837" y="1226989"/>
                        </a:lnTo>
                        <a:lnTo>
                          <a:pt x="2130869" y="1226581"/>
                        </a:lnTo>
                        <a:lnTo>
                          <a:pt x="2135711" y="1226269"/>
                        </a:lnTo>
                        <a:lnTo>
                          <a:pt x="2155702" y="1229322"/>
                        </a:lnTo>
                        <a:lnTo>
                          <a:pt x="2202179" y="1239011"/>
                        </a:lnTo>
                        <a:lnTo>
                          <a:pt x="2211316" y="1241825"/>
                        </a:lnTo>
                        <a:lnTo>
                          <a:pt x="2220214" y="1245425"/>
                        </a:lnTo>
                        <a:lnTo>
                          <a:pt x="2229111" y="1248834"/>
                        </a:lnTo>
                        <a:lnTo>
                          <a:pt x="2238248" y="1251077"/>
                        </a:lnTo>
                        <a:lnTo>
                          <a:pt x="2271267" y="1255015"/>
                        </a:lnTo>
                        <a:lnTo>
                          <a:pt x="2304383" y="1257919"/>
                        </a:lnTo>
                        <a:lnTo>
                          <a:pt x="2337546" y="1260417"/>
                        </a:lnTo>
                        <a:lnTo>
                          <a:pt x="2370709" y="1263141"/>
                        </a:lnTo>
                        <a:lnTo>
                          <a:pt x="2418790" y="1275635"/>
                        </a:lnTo>
                        <a:lnTo>
                          <a:pt x="2446283" y="1283081"/>
                        </a:lnTo>
                        <a:lnTo>
                          <a:pt x="2463228" y="1286716"/>
                        </a:lnTo>
                        <a:lnTo>
                          <a:pt x="2479665" y="1287780"/>
                        </a:lnTo>
                        <a:lnTo>
                          <a:pt x="2505634" y="1287510"/>
                        </a:lnTo>
                        <a:lnTo>
                          <a:pt x="2551176" y="1287144"/>
                        </a:lnTo>
                      </a:path>
                    </a:pathLst>
                  </a:custGeom>
                  <a:ln w="38100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algn="ctr"/>
                    <a:endParaRPr dirty="0"/>
                  </a:p>
                </p:txBody>
              </p:sp>
              <p:pic>
                <p:nvPicPr>
                  <p:cNvPr id="20" name="object 20"/>
                  <p:cNvPicPr/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196340" y="2596895"/>
                    <a:ext cx="124913" cy="1427987"/>
                  </a:xfrm>
                  <a:prstGeom prst="rect">
                    <a:avLst/>
                  </a:prstGeom>
                </p:spPr>
              </p:pic>
              <p:sp>
                <p:nvSpPr>
                  <p:cNvPr id="21" name="object 21"/>
                  <p:cNvSpPr/>
                  <p:nvPr/>
                </p:nvSpPr>
                <p:spPr>
                  <a:xfrm>
                    <a:off x="1258062" y="2635757"/>
                    <a:ext cx="6350" cy="1327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" h="1327785">
                        <a:moveTo>
                          <a:pt x="0" y="1327530"/>
                        </a:moveTo>
                        <a:lnTo>
                          <a:pt x="6019" y="0"/>
                        </a:lnTo>
                      </a:path>
                    </a:pathLst>
                  </a:custGeom>
                  <a:ln w="38100">
                    <a:solidFill>
                      <a:srgbClr val="000000"/>
                    </a:solidFill>
                    <a:prstDash val="sysDash"/>
                  </a:ln>
                </p:spPr>
                <p:txBody>
                  <a:bodyPr wrap="square" lIns="0" tIns="0" rIns="0" bIns="0" rtlCol="0"/>
                  <a:lstStyle/>
                  <a:p>
                    <a:pPr algn="ctr"/>
                    <a:endParaRPr dirty="0"/>
                  </a:p>
                </p:txBody>
              </p:sp>
              <p:pic>
                <p:nvPicPr>
                  <p:cNvPr id="22" name="object 22"/>
                  <p:cNvPicPr/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350264" y="2862059"/>
                    <a:ext cx="146443" cy="1097292"/>
                  </a:xfrm>
                  <a:prstGeom prst="rect">
                    <a:avLst/>
                  </a:prstGeom>
                </p:spPr>
              </p:pic>
              <p:sp>
                <p:nvSpPr>
                  <p:cNvPr id="23" name="object 23"/>
                  <p:cNvSpPr/>
                  <p:nvPr/>
                </p:nvSpPr>
                <p:spPr>
                  <a:xfrm>
                    <a:off x="1411986" y="2900933"/>
                    <a:ext cx="27940" cy="99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40" h="996950">
                        <a:moveTo>
                          <a:pt x="27558" y="996822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000000"/>
                    </a:solidFill>
                    <a:prstDash val="sysDash"/>
                  </a:ln>
                </p:spPr>
                <p:txBody>
                  <a:bodyPr wrap="square" lIns="0" tIns="0" rIns="0" bIns="0" rtlCol="0"/>
                  <a:lstStyle/>
                  <a:p>
                    <a:pPr algn="ctr"/>
                    <a:endParaRPr dirty="0"/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2569B52-AD0D-132E-8C34-D8C0D403ABE0}"/>
                    </a:ext>
                  </a:extLst>
                </p:cNvPr>
                <p:cNvGrpSpPr/>
                <p:nvPr/>
              </p:nvGrpSpPr>
              <p:grpSpPr>
                <a:xfrm>
                  <a:off x="1155903" y="2253488"/>
                  <a:ext cx="1556859" cy="2052574"/>
                  <a:chOff x="1155903" y="2253488"/>
                  <a:chExt cx="1556859" cy="2052574"/>
                </a:xfrm>
              </p:grpSpPr>
              <p:sp>
                <p:nvSpPr>
                  <p:cNvPr id="35" name="object 35"/>
                  <p:cNvSpPr txBox="1"/>
                  <p:nvPr/>
                </p:nvSpPr>
                <p:spPr>
                  <a:xfrm>
                    <a:off x="1172193" y="2253488"/>
                    <a:ext cx="596265" cy="299720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800" spc="-20" dirty="0">
                        <a:latin typeface="Arial"/>
                        <a:cs typeface="Arial"/>
                      </a:rPr>
                      <a:t>Mode</a:t>
                    </a:r>
                    <a:endParaRPr sz="180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38" name="object 38"/>
                  <p:cNvSpPr txBox="1"/>
                  <p:nvPr/>
                </p:nvSpPr>
                <p:spPr>
                  <a:xfrm>
                    <a:off x="1155903" y="4006342"/>
                    <a:ext cx="772795" cy="299720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800" spc="-10" dirty="0">
                        <a:latin typeface="Arial"/>
                        <a:cs typeface="Arial"/>
                      </a:rPr>
                      <a:t>Median</a:t>
                    </a:r>
                    <a:endParaRPr sz="1800" dirty="0">
                      <a:latin typeface="Arial"/>
                      <a:cs typeface="Arial"/>
                    </a:endParaRPr>
                  </a:p>
                </p:txBody>
              </p:sp>
              <p:grpSp>
                <p:nvGrpSpPr>
                  <p:cNvPr id="40" name="object 40"/>
                  <p:cNvGrpSpPr/>
                  <p:nvPr/>
                </p:nvGrpSpPr>
                <p:grpSpPr>
                  <a:xfrm>
                    <a:off x="1669610" y="3166396"/>
                    <a:ext cx="119380" cy="777875"/>
                    <a:chOff x="1496567" y="3124174"/>
                    <a:chExt cx="119380" cy="777875"/>
                  </a:xfrm>
                </p:grpSpPr>
                <p:pic>
                  <p:nvPicPr>
                    <p:cNvPr id="41" name="object 41"/>
                    <p:cNvPicPr/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1496567" y="3124174"/>
                      <a:ext cx="119034" cy="7772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2" name="object 42"/>
                    <p:cNvSpPr/>
                    <p:nvPr/>
                  </p:nvSpPr>
                  <p:spPr>
                    <a:xfrm>
                      <a:off x="1558289" y="3163062"/>
                      <a:ext cx="0" cy="6775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h="677545">
                          <a:moveTo>
                            <a:pt x="0" y="677037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ln w="38100">
                      <a:solidFill>
                        <a:srgbClr val="000000"/>
                      </a:solidFill>
                      <a:prstDash val="sysDash"/>
                    </a:ln>
                  </p:spPr>
                  <p:txBody>
                    <a:bodyPr wrap="square" lIns="0" tIns="0" rIns="0" bIns="0" rtlCol="0"/>
                    <a:lstStyle/>
                    <a:p>
                      <a:pPr algn="ctr"/>
                      <a:endParaRPr dirty="0"/>
                    </a:p>
                  </p:txBody>
                </p:sp>
              </p:grpSp>
              <p:sp>
                <p:nvSpPr>
                  <p:cNvPr id="43" name="object 43"/>
                  <p:cNvSpPr txBox="1"/>
                  <p:nvPr/>
                </p:nvSpPr>
                <p:spPr>
                  <a:xfrm>
                    <a:off x="2116497" y="3054349"/>
                    <a:ext cx="596265" cy="299720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800" spc="-20" dirty="0">
                        <a:latin typeface="Arial"/>
                        <a:cs typeface="Arial"/>
                      </a:rPr>
                      <a:t>Mean</a:t>
                    </a:r>
                    <a:endParaRPr sz="180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44" name="object 44"/>
              <p:cNvGrpSpPr/>
              <p:nvPr/>
            </p:nvGrpSpPr>
            <p:grpSpPr>
              <a:xfrm>
                <a:off x="8177783" y="3237001"/>
                <a:ext cx="119380" cy="702945"/>
                <a:chOff x="8177783" y="3237001"/>
                <a:chExt cx="119380" cy="702945"/>
              </a:xfrm>
            </p:grpSpPr>
            <p:pic>
              <p:nvPicPr>
                <p:cNvPr id="45" name="object 45"/>
                <p:cNvPicPr/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177783" y="3237001"/>
                  <a:ext cx="119034" cy="702538"/>
                </a:xfrm>
                <a:prstGeom prst="rect">
                  <a:avLst/>
                </a:prstGeom>
              </p:spPr>
            </p:pic>
            <p:sp>
              <p:nvSpPr>
                <p:cNvPr id="46" name="object 46"/>
                <p:cNvSpPr/>
                <p:nvPr/>
              </p:nvSpPr>
              <p:spPr>
                <a:xfrm>
                  <a:off x="8239505" y="3275838"/>
                  <a:ext cx="0" cy="601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01979">
                      <a:moveTo>
                        <a:pt x="0" y="601853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000000"/>
                  </a:solidFill>
                  <a:prstDash val="sysDash"/>
                </a:ln>
              </p:spPr>
              <p:txBody>
                <a:bodyPr wrap="square" lIns="0" tIns="0" rIns="0" bIns="0" rtlCol="0"/>
                <a:lstStyle/>
                <a:p>
                  <a:pPr algn="ctr"/>
                  <a:endParaRPr dirty="0"/>
                </a:p>
              </p:txBody>
            </p:sp>
          </p:grpSp>
          <p:sp>
            <p:nvSpPr>
              <p:cNvPr id="47" name="object 47"/>
              <p:cNvSpPr txBox="1"/>
              <p:nvPr/>
            </p:nvSpPr>
            <p:spPr>
              <a:xfrm>
                <a:off x="7548118" y="3035553"/>
                <a:ext cx="59626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20" dirty="0">
                    <a:latin typeface="Arial"/>
                    <a:cs typeface="Arial"/>
                  </a:rPr>
                  <a:t>Mean</a:t>
                </a:r>
                <a:endParaRPr sz="1800" dirty="0">
                  <a:latin typeface="Arial"/>
                  <a:cs typeface="Arial"/>
                </a:endParaRPr>
              </a:p>
            </p:txBody>
          </p:sp>
          <p:grpSp>
            <p:nvGrpSpPr>
              <p:cNvPr id="24" name="object 24"/>
              <p:cNvGrpSpPr/>
              <p:nvPr/>
            </p:nvGrpSpPr>
            <p:grpSpPr>
              <a:xfrm>
                <a:off x="6906768" y="2353047"/>
                <a:ext cx="2996183" cy="1690251"/>
                <a:chOff x="6906768" y="2353047"/>
                <a:chExt cx="2996183" cy="1690251"/>
              </a:xfrm>
            </p:grpSpPr>
            <p:pic>
              <p:nvPicPr>
                <p:cNvPr id="25" name="object 25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915270" y="2353047"/>
                  <a:ext cx="102029" cy="1662716"/>
                </a:xfrm>
                <a:prstGeom prst="rect">
                  <a:avLst/>
                </a:prstGeom>
              </p:spPr>
            </p:pic>
            <p:sp>
              <p:nvSpPr>
                <p:cNvPr id="26" name="object 26"/>
                <p:cNvSpPr/>
                <p:nvPr/>
              </p:nvSpPr>
              <p:spPr>
                <a:xfrm>
                  <a:off x="6968490" y="2362961"/>
                  <a:ext cx="0" cy="160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00200">
                      <a:moveTo>
                        <a:pt x="0" y="0"/>
                      </a:moveTo>
                      <a:lnTo>
                        <a:pt x="0" y="1600200"/>
                      </a:lnTo>
                    </a:path>
                  </a:pathLst>
                </a:custGeom>
                <a:ln w="38100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pPr algn="ctr"/>
                  <a:endParaRPr dirty="0"/>
                </a:p>
              </p:txBody>
            </p:sp>
            <p:pic>
              <p:nvPicPr>
                <p:cNvPr id="27" name="object 27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906768" y="3924264"/>
                  <a:ext cx="2996183" cy="119034"/>
                </a:xfrm>
                <a:prstGeom prst="rect">
                  <a:avLst/>
                </a:prstGeom>
              </p:spPr>
            </p:pic>
            <p:sp>
              <p:nvSpPr>
                <p:cNvPr id="28" name="object 28"/>
                <p:cNvSpPr/>
                <p:nvPr/>
              </p:nvSpPr>
              <p:spPr>
                <a:xfrm>
                  <a:off x="6968490" y="3963161"/>
                  <a:ext cx="28956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600">
                      <a:moveTo>
                        <a:pt x="2895600" y="0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pPr algn="ctr"/>
                  <a:endParaRPr dirty="0"/>
                </a:p>
              </p:txBody>
            </p:sp>
            <p:pic>
              <p:nvPicPr>
                <p:cNvPr id="29" name="object 29"/>
                <p:cNvPicPr/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013448" y="2584703"/>
                  <a:ext cx="2449068" cy="1296924"/>
                </a:xfrm>
                <a:prstGeom prst="rect">
                  <a:avLst/>
                </a:prstGeom>
              </p:spPr>
            </p:pic>
            <p:sp>
              <p:nvSpPr>
                <p:cNvPr id="30" name="object 30"/>
                <p:cNvSpPr/>
                <p:nvPr/>
              </p:nvSpPr>
              <p:spPr>
                <a:xfrm>
                  <a:off x="7058406" y="2623565"/>
                  <a:ext cx="2357755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754" h="1179829">
                      <a:moveTo>
                        <a:pt x="0" y="1143508"/>
                      </a:moveTo>
                      <a:lnTo>
                        <a:pt x="40707" y="1139719"/>
                      </a:lnTo>
                      <a:lnTo>
                        <a:pt x="93249" y="1134538"/>
                      </a:lnTo>
                      <a:lnTo>
                        <a:pt x="147268" y="1127809"/>
                      </a:lnTo>
                      <a:lnTo>
                        <a:pt x="192404" y="1119378"/>
                      </a:lnTo>
                      <a:lnTo>
                        <a:pt x="228536" y="1107376"/>
                      </a:lnTo>
                      <a:lnTo>
                        <a:pt x="246447" y="1100839"/>
                      </a:lnTo>
                      <a:lnTo>
                        <a:pt x="264668" y="1095375"/>
                      </a:lnTo>
                      <a:lnTo>
                        <a:pt x="301748" y="1086129"/>
                      </a:lnTo>
                      <a:lnTo>
                        <a:pt x="319087" y="1081420"/>
                      </a:lnTo>
                      <a:lnTo>
                        <a:pt x="339284" y="1074640"/>
                      </a:lnTo>
                      <a:lnTo>
                        <a:pt x="384937" y="1059180"/>
                      </a:lnTo>
                      <a:lnTo>
                        <a:pt x="394073" y="1056437"/>
                      </a:lnTo>
                      <a:lnTo>
                        <a:pt x="432954" y="1040989"/>
                      </a:lnTo>
                      <a:lnTo>
                        <a:pt x="444880" y="1034780"/>
                      </a:lnTo>
                      <a:lnTo>
                        <a:pt x="456902" y="1028737"/>
                      </a:lnTo>
                      <a:lnTo>
                        <a:pt x="469138" y="1023112"/>
                      </a:lnTo>
                      <a:lnTo>
                        <a:pt x="493242" y="1014350"/>
                      </a:lnTo>
                      <a:lnTo>
                        <a:pt x="511000" y="1009411"/>
                      </a:lnTo>
                      <a:lnTo>
                        <a:pt x="528877" y="1002305"/>
                      </a:lnTo>
                      <a:lnTo>
                        <a:pt x="553339" y="987044"/>
                      </a:lnTo>
                      <a:lnTo>
                        <a:pt x="579913" y="965909"/>
                      </a:lnTo>
                      <a:lnTo>
                        <a:pt x="588772" y="955171"/>
                      </a:lnTo>
                      <a:lnTo>
                        <a:pt x="589438" y="950960"/>
                      </a:lnTo>
                      <a:lnTo>
                        <a:pt x="591439" y="949404"/>
                      </a:lnTo>
                      <a:lnTo>
                        <a:pt x="604297" y="946636"/>
                      </a:lnTo>
                      <a:lnTo>
                        <a:pt x="637540" y="938784"/>
                      </a:lnTo>
                      <a:lnTo>
                        <a:pt x="668872" y="915189"/>
                      </a:lnTo>
                      <a:lnTo>
                        <a:pt x="685050" y="903128"/>
                      </a:lnTo>
                      <a:lnTo>
                        <a:pt x="697588" y="894444"/>
                      </a:lnTo>
                      <a:lnTo>
                        <a:pt x="718003" y="880981"/>
                      </a:lnTo>
                      <a:lnTo>
                        <a:pt x="757809" y="854583"/>
                      </a:lnTo>
                      <a:lnTo>
                        <a:pt x="769080" y="847062"/>
                      </a:lnTo>
                      <a:lnTo>
                        <a:pt x="793877" y="830516"/>
                      </a:lnTo>
                      <a:lnTo>
                        <a:pt x="818673" y="813970"/>
                      </a:lnTo>
                      <a:lnTo>
                        <a:pt x="829945" y="806450"/>
                      </a:lnTo>
                      <a:lnTo>
                        <a:pt x="914146" y="722249"/>
                      </a:lnTo>
                      <a:lnTo>
                        <a:pt x="923442" y="713414"/>
                      </a:lnTo>
                      <a:lnTo>
                        <a:pt x="950214" y="686054"/>
                      </a:lnTo>
                      <a:lnTo>
                        <a:pt x="992822" y="630126"/>
                      </a:lnTo>
                      <a:lnTo>
                        <a:pt x="1024151" y="587345"/>
                      </a:lnTo>
                      <a:lnTo>
                        <a:pt x="1046479" y="553720"/>
                      </a:lnTo>
                      <a:lnTo>
                        <a:pt x="1058402" y="529558"/>
                      </a:lnTo>
                      <a:lnTo>
                        <a:pt x="1064178" y="517394"/>
                      </a:lnTo>
                      <a:lnTo>
                        <a:pt x="1084379" y="483794"/>
                      </a:lnTo>
                      <a:lnTo>
                        <a:pt x="1113204" y="441114"/>
                      </a:lnTo>
                      <a:lnTo>
                        <a:pt x="1118616" y="433324"/>
                      </a:lnTo>
                      <a:lnTo>
                        <a:pt x="1127975" y="404423"/>
                      </a:lnTo>
                      <a:lnTo>
                        <a:pt x="1130502" y="396470"/>
                      </a:lnTo>
                      <a:lnTo>
                        <a:pt x="1130919" y="398811"/>
                      </a:lnTo>
                      <a:lnTo>
                        <a:pt x="1133950" y="400793"/>
                      </a:lnTo>
                      <a:lnTo>
                        <a:pt x="1166749" y="361061"/>
                      </a:lnTo>
                      <a:lnTo>
                        <a:pt x="1175839" y="334075"/>
                      </a:lnTo>
                      <a:lnTo>
                        <a:pt x="1178814" y="324993"/>
                      </a:lnTo>
                      <a:lnTo>
                        <a:pt x="1196316" y="288595"/>
                      </a:lnTo>
                      <a:lnTo>
                        <a:pt x="1221140" y="249910"/>
                      </a:lnTo>
                      <a:lnTo>
                        <a:pt x="1226947" y="240792"/>
                      </a:lnTo>
                      <a:lnTo>
                        <a:pt x="1232983" y="228715"/>
                      </a:lnTo>
                      <a:lnTo>
                        <a:pt x="1238377" y="216281"/>
                      </a:lnTo>
                      <a:lnTo>
                        <a:pt x="1244056" y="204037"/>
                      </a:lnTo>
                      <a:lnTo>
                        <a:pt x="1250950" y="192532"/>
                      </a:lnTo>
                      <a:lnTo>
                        <a:pt x="1259210" y="182878"/>
                      </a:lnTo>
                      <a:lnTo>
                        <a:pt x="1268555" y="174164"/>
                      </a:lnTo>
                      <a:lnTo>
                        <a:pt x="1278114" y="165617"/>
                      </a:lnTo>
                      <a:lnTo>
                        <a:pt x="1287018" y="156463"/>
                      </a:lnTo>
                      <a:lnTo>
                        <a:pt x="1314467" y="120620"/>
                      </a:lnTo>
                      <a:lnTo>
                        <a:pt x="1334547" y="89677"/>
                      </a:lnTo>
                      <a:lnTo>
                        <a:pt x="1340357" y="80523"/>
                      </a:lnTo>
                      <a:lnTo>
                        <a:pt x="1347216" y="72262"/>
                      </a:lnTo>
                      <a:lnTo>
                        <a:pt x="1355441" y="65277"/>
                      </a:lnTo>
                      <a:lnTo>
                        <a:pt x="1364535" y="59340"/>
                      </a:lnTo>
                      <a:lnTo>
                        <a:pt x="1373987" y="53832"/>
                      </a:lnTo>
                      <a:lnTo>
                        <a:pt x="1383284" y="48133"/>
                      </a:lnTo>
                      <a:lnTo>
                        <a:pt x="1388840" y="38675"/>
                      </a:lnTo>
                      <a:lnTo>
                        <a:pt x="1394110" y="28956"/>
                      </a:lnTo>
                      <a:lnTo>
                        <a:pt x="1400000" y="19808"/>
                      </a:lnTo>
                      <a:lnTo>
                        <a:pt x="1433881" y="760"/>
                      </a:lnTo>
                      <a:lnTo>
                        <a:pt x="1443482" y="0"/>
                      </a:lnTo>
                      <a:lnTo>
                        <a:pt x="1485636" y="1313"/>
                      </a:lnTo>
                      <a:lnTo>
                        <a:pt x="1527730" y="4508"/>
                      </a:lnTo>
                      <a:lnTo>
                        <a:pt x="1569801" y="8465"/>
                      </a:lnTo>
                      <a:lnTo>
                        <a:pt x="1611884" y="12064"/>
                      </a:lnTo>
                      <a:lnTo>
                        <a:pt x="1650190" y="25003"/>
                      </a:lnTo>
                      <a:lnTo>
                        <a:pt x="1684020" y="48133"/>
                      </a:lnTo>
                      <a:lnTo>
                        <a:pt x="1711748" y="77348"/>
                      </a:lnTo>
                      <a:lnTo>
                        <a:pt x="1723248" y="96288"/>
                      </a:lnTo>
                      <a:lnTo>
                        <a:pt x="1720286" y="96313"/>
                      </a:lnTo>
                      <a:lnTo>
                        <a:pt x="1720361" y="96905"/>
                      </a:lnTo>
                      <a:lnTo>
                        <a:pt x="1730106" y="103216"/>
                      </a:lnTo>
                      <a:lnTo>
                        <a:pt x="1756155" y="120396"/>
                      </a:lnTo>
                      <a:lnTo>
                        <a:pt x="1762390" y="129299"/>
                      </a:lnTo>
                      <a:lnTo>
                        <a:pt x="1768792" y="138096"/>
                      </a:lnTo>
                      <a:lnTo>
                        <a:pt x="1774908" y="147060"/>
                      </a:lnTo>
                      <a:lnTo>
                        <a:pt x="1780286" y="156463"/>
                      </a:lnTo>
                      <a:lnTo>
                        <a:pt x="1783651" y="165314"/>
                      </a:lnTo>
                      <a:lnTo>
                        <a:pt x="1786064" y="174593"/>
                      </a:lnTo>
                      <a:lnTo>
                        <a:pt x="1788572" y="183824"/>
                      </a:lnTo>
                      <a:lnTo>
                        <a:pt x="1792224" y="192532"/>
                      </a:lnTo>
                      <a:lnTo>
                        <a:pt x="1804406" y="210681"/>
                      </a:lnTo>
                      <a:lnTo>
                        <a:pt x="1818147" y="227901"/>
                      </a:lnTo>
                      <a:lnTo>
                        <a:pt x="1830960" y="245502"/>
                      </a:lnTo>
                      <a:lnTo>
                        <a:pt x="1850368" y="295039"/>
                      </a:lnTo>
                      <a:lnTo>
                        <a:pt x="1876425" y="337058"/>
                      </a:lnTo>
                      <a:lnTo>
                        <a:pt x="1888156" y="373316"/>
                      </a:lnTo>
                      <a:lnTo>
                        <a:pt x="1893480" y="391636"/>
                      </a:lnTo>
                      <a:lnTo>
                        <a:pt x="1900554" y="409194"/>
                      </a:lnTo>
                      <a:lnTo>
                        <a:pt x="1906805" y="421161"/>
                      </a:lnTo>
                      <a:lnTo>
                        <a:pt x="1913223" y="433022"/>
                      </a:lnTo>
                      <a:lnTo>
                        <a:pt x="1919307" y="445002"/>
                      </a:lnTo>
                      <a:lnTo>
                        <a:pt x="1924558" y="457326"/>
                      </a:lnTo>
                      <a:lnTo>
                        <a:pt x="1928246" y="469171"/>
                      </a:lnTo>
                      <a:lnTo>
                        <a:pt x="1931019" y="481314"/>
                      </a:lnTo>
                      <a:lnTo>
                        <a:pt x="1933576" y="493527"/>
                      </a:lnTo>
                      <a:lnTo>
                        <a:pt x="1936623" y="505587"/>
                      </a:lnTo>
                      <a:lnTo>
                        <a:pt x="1942570" y="523626"/>
                      </a:lnTo>
                      <a:lnTo>
                        <a:pt x="1949053" y="541512"/>
                      </a:lnTo>
                      <a:lnTo>
                        <a:pt x="1955321" y="559468"/>
                      </a:lnTo>
                      <a:lnTo>
                        <a:pt x="1960626" y="577723"/>
                      </a:lnTo>
                      <a:lnTo>
                        <a:pt x="1969871" y="614876"/>
                      </a:lnTo>
                      <a:lnTo>
                        <a:pt x="1974580" y="632253"/>
                      </a:lnTo>
                      <a:lnTo>
                        <a:pt x="1981360" y="652464"/>
                      </a:lnTo>
                      <a:lnTo>
                        <a:pt x="1996821" y="698119"/>
                      </a:lnTo>
                      <a:lnTo>
                        <a:pt x="1999364" y="707362"/>
                      </a:lnTo>
                      <a:lnTo>
                        <a:pt x="2001647" y="716724"/>
                      </a:lnTo>
                      <a:lnTo>
                        <a:pt x="2004500" y="725801"/>
                      </a:lnTo>
                      <a:lnTo>
                        <a:pt x="2008759" y="734187"/>
                      </a:lnTo>
                      <a:lnTo>
                        <a:pt x="2032889" y="770382"/>
                      </a:lnTo>
                      <a:lnTo>
                        <a:pt x="2068957" y="878713"/>
                      </a:lnTo>
                      <a:lnTo>
                        <a:pt x="2071502" y="887902"/>
                      </a:lnTo>
                      <a:lnTo>
                        <a:pt x="2073798" y="897270"/>
                      </a:lnTo>
                      <a:lnTo>
                        <a:pt x="2076690" y="906377"/>
                      </a:lnTo>
                      <a:lnTo>
                        <a:pt x="2103596" y="949118"/>
                      </a:lnTo>
                      <a:lnTo>
                        <a:pt x="2129028" y="974979"/>
                      </a:lnTo>
                      <a:lnTo>
                        <a:pt x="2139041" y="1005210"/>
                      </a:lnTo>
                      <a:lnTo>
                        <a:pt x="2149316" y="1030620"/>
                      </a:lnTo>
                      <a:lnTo>
                        <a:pt x="2164496" y="1055292"/>
                      </a:lnTo>
                      <a:lnTo>
                        <a:pt x="2189226" y="1083310"/>
                      </a:lnTo>
                      <a:lnTo>
                        <a:pt x="2197969" y="1092713"/>
                      </a:lnTo>
                      <a:lnTo>
                        <a:pt x="2206498" y="1102344"/>
                      </a:lnTo>
                      <a:lnTo>
                        <a:pt x="2243042" y="1125934"/>
                      </a:lnTo>
                      <a:lnTo>
                        <a:pt x="2252440" y="1128146"/>
                      </a:lnTo>
                      <a:lnTo>
                        <a:pt x="2261362" y="1131443"/>
                      </a:lnTo>
                      <a:lnTo>
                        <a:pt x="2270658" y="1137032"/>
                      </a:lnTo>
                      <a:lnTo>
                        <a:pt x="2279443" y="1143492"/>
                      </a:lnTo>
                      <a:lnTo>
                        <a:pt x="2288204" y="1149927"/>
                      </a:lnTo>
                      <a:lnTo>
                        <a:pt x="2297429" y="1155446"/>
                      </a:lnTo>
                      <a:lnTo>
                        <a:pt x="2306246" y="1159081"/>
                      </a:lnTo>
                      <a:lnTo>
                        <a:pt x="2315384" y="1161859"/>
                      </a:lnTo>
                      <a:lnTo>
                        <a:pt x="2324594" y="1164447"/>
                      </a:lnTo>
                      <a:lnTo>
                        <a:pt x="2333625" y="1167511"/>
                      </a:lnTo>
                      <a:lnTo>
                        <a:pt x="2339732" y="1170217"/>
                      </a:lnTo>
                      <a:lnTo>
                        <a:pt x="2345721" y="1173257"/>
                      </a:lnTo>
                      <a:lnTo>
                        <a:pt x="2351662" y="1176440"/>
                      </a:lnTo>
                      <a:lnTo>
                        <a:pt x="2357628" y="1179576"/>
                      </a:lnTo>
                    </a:path>
                  </a:pathLst>
                </a:custGeom>
                <a:ln w="38100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pPr algn="ctr"/>
                  <a:endParaRPr dirty="0"/>
                </a:p>
              </p:txBody>
            </p:sp>
            <p:pic>
              <p:nvPicPr>
                <p:cNvPr id="31" name="object 31"/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499348" y="2580131"/>
                  <a:ext cx="124913" cy="1427988"/>
                </a:xfrm>
                <a:prstGeom prst="rect">
                  <a:avLst/>
                </a:prstGeom>
              </p:spPr>
            </p:pic>
            <p:sp>
              <p:nvSpPr>
                <p:cNvPr id="32" name="object 32"/>
                <p:cNvSpPr/>
                <p:nvPr/>
              </p:nvSpPr>
              <p:spPr>
                <a:xfrm>
                  <a:off x="8561070" y="2618993"/>
                  <a:ext cx="6350" cy="1327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" h="1327785">
                      <a:moveTo>
                        <a:pt x="0" y="1327530"/>
                      </a:moveTo>
                      <a:lnTo>
                        <a:pt x="5969" y="0"/>
                      </a:lnTo>
                    </a:path>
                  </a:pathLst>
                </a:custGeom>
                <a:ln w="38100">
                  <a:solidFill>
                    <a:srgbClr val="000000"/>
                  </a:solidFill>
                  <a:prstDash val="sysDash"/>
                </a:ln>
              </p:spPr>
              <p:txBody>
                <a:bodyPr wrap="square" lIns="0" tIns="0" rIns="0" bIns="0" rtlCol="0"/>
                <a:lstStyle/>
                <a:p>
                  <a:pPr algn="ctr"/>
                  <a:endParaRPr dirty="0"/>
                </a:p>
              </p:txBody>
            </p:sp>
            <p:pic>
              <p:nvPicPr>
                <p:cNvPr id="33" name="object 33"/>
                <p:cNvPicPr/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282940" y="2959595"/>
                  <a:ext cx="119034" cy="979944"/>
                </a:xfrm>
                <a:prstGeom prst="rect">
                  <a:avLst/>
                </a:prstGeom>
              </p:spPr>
            </p:pic>
            <p:sp>
              <p:nvSpPr>
                <p:cNvPr id="34" name="object 34"/>
                <p:cNvSpPr/>
                <p:nvPr/>
              </p:nvSpPr>
              <p:spPr>
                <a:xfrm>
                  <a:off x="8344662" y="2998469"/>
                  <a:ext cx="0" cy="87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879475">
                      <a:moveTo>
                        <a:pt x="0" y="879220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000000"/>
                  </a:solidFill>
                  <a:prstDash val="sysDash"/>
                </a:ln>
              </p:spPr>
              <p:txBody>
                <a:bodyPr wrap="square" lIns="0" tIns="0" rIns="0" bIns="0" rtlCol="0"/>
                <a:lstStyle/>
                <a:p>
                  <a:pPr algn="ctr"/>
                  <a:endParaRPr dirty="0"/>
                </a:p>
              </p:txBody>
            </p:sp>
          </p:grpSp>
        </p:grpSp>
      </p:grpSp>
      <p:sp>
        <p:nvSpPr>
          <p:cNvPr id="49" name="Subtitle 2">
            <a:extLst>
              <a:ext uri="{FF2B5EF4-FFF2-40B4-BE49-F238E27FC236}">
                <a16:creationId xmlns:a16="http://schemas.microsoft.com/office/drawing/2014/main" id="{5F0115E0-2957-8B45-8A4B-D81376FEF6C8}"/>
              </a:ext>
            </a:extLst>
          </p:cNvPr>
          <p:cNvSpPr txBox="1">
            <a:spLocks/>
          </p:cNvSpPr>
          <p:nvPr/>
        </p:nvSpPr>
        <p:spPr>
          <a:xfrm>
            <a:off x="230125" y="240003"/>
            <a:ext cx="10884190" cy="500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The Central Tendencies </a:t>
            </a:r>
          </a:p>
        </p:txBody>
      </p:sp>
    </p:spTree>
    <p:extLst>
      <p:ext uri="{BB962C8B-B14F-4D97-AF65-F5344CB8AC3E}">
        <p14:creationId xmlns:p14="http://schemas.microsoft.com/office/powerpoint/2010/main" val="721125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3C8CD0-B02A-6051-3DB5-3628CFA372FF}"/>
              </a:ext>
            </a:extLst>
          </p:cNvPr>
          <p:cNvSpPr txBox="1"/>
          <p:nvPr/>
        </p:nvSpPr>
        <p:spPr>
          <a:xfrm>
            <a:off x="628469" y="1292558"/>
            <a:ext cx="903414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latin typeface="Calibri"/>
                <a:cs typeface="Calibri"/>
              </a:rPr>
              <a:t>What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probability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baby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born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Wednesday?</a:t>
            </a:r>
            <a:endParaRPr sz="2800" dirty="0">
              <a:latin typeface="Calibri"/>
              <a:cs typeface="Calibri"/>
            </a:endParaRPr>
          </a:p>
          <a:p>
            <a:pPr marL="2595880">
              <a:lnSpc>
                <a:spcPct val="100000"/>
              </a:lnSpc>
              <a:spcBef>
                <a:spcPts val="675"/>
              </a:spcBef>
              <a:tabLst>
                <a:tab pos="6085840" algn="l"/>
              </a:tabLst>
            </a:pPr>
            <a:r>
              <a:rPr sz="2800" spc="-20" dirty="0">
                <a:latin typeface="Calibri"/>
                <a:cs typeface="Calibri"/>
              </a:rPr>
              <a:t>A-</a:t>
            </a:r>
            <a:r>
              <a:rPr sz="2800" dirty="0">
                <a:latin typeface="Calibri"/>
                <a:cs typeface="Calibri"/>
              </a:rPr>
              <a:t>priori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probability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1/7</a:t>
            </a:r>
            <a:r>
              <a:rPr sz="2800" dirty="0">
                <a:latin typeface="Calibri"/>
                <a:cs typeface="Calibri"/>
              </a:rPr>
              <a:t>	=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14.3%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A87EFAC4-BCC5-6CE5-061D-3D6A3671518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1157" y="2342213"/>
            <a:ext cx="6057900" cy="3244596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731F57B8-F431-46B5-1609-DF627F4F69A8}"/>
              </a:ext>
            </a:extLst>
          </p:cNvPr>
          <p:cNvSpPr txBox="1"/>
          <p:nvPr/>
        </p:nvSpPr>
        <p:spPr>
          <a:xfrm>
            <a:off x="681626" y="5681848"/>
            <a:ext cx="11236961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Data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“Risks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Stillbirth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Early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Neonatal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Death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Week”,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Zhong-</a:t>
            </a:r>
            <a:r>
              <a:rPr sz="1600" dirty="0">
                <a:latin typeface="Calibri"/>
                <a:cs typeface="Calibri"/>
              </a:rPr>
              <a:t>Cheng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Luo,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Shiliang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Liu, </a:t>
            </a:r>
            <a:r>
              <a:rPr sz="1600" dirty="0">
                <a:latin typeface="Calibri"/>
                <a:cs typeface="Calibri"/>
              </a:rPr>
              <a:t>Russell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Wilkins,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Michael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S.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Kramer,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Fetal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Infant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Health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Study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Group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Canadian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Perinatal </a:t>
            </a:r>
            <a:r>
              <a:rPr sz="1600" dirty="0">
                <a:latin typeface="Calibri"/>
                <a:cs typeface="Calibri"/>
              </a:rPr>
              <a:t>Surveillance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System.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3,239,972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births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Canada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between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1985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1998.</a:t>
            </a:r>
            <a:r>
              <a:rPr sz="1600" spc="3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reported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percentages </a:t>
            </a:r>
            <a:r>
              <a:rPr sz="1600" dirty="0">
                <a:latin typeface="Calibri"/>
                <a:cs typeface="Calibri"/>
              </a:rPr>
              <a:t>do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up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100%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due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rounding.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D9E38B-BD90-8CF2-F4D7-AF43A4B95CCA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Assigning</a:t>
            </a:r>
            <a:r>
              <a:rPr lang="en-US" sz="3800" b="1" spc="-15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458894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96427C67-5039-6759-ACFE-0558907BA7B2}"/>
              </a:ext>
            </a:extLst>
          </p:cNvPr>
          <p:cNvSpPr txBox="1"/>
          <p:nvPr/>
        </p:nvSpPr>
        <p:spPr>
          <a:xfrm>
            <a:off x="460049" y="1013899"/>
            <a:ext cx="11364558" cy="52988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480"/>
              </a:spcBef>
            </a:pP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Empirical</a:t>
            </a:r>
            <a:r>
              <a:rPr sz="3000" b="1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Method</a:t>
            </a:r>
            <a:r>
              <a:rPr sz="3000" b="1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b="1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b="1" i="1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posteriori</a:t>
            </a:r>
            <a:r>
              <a:rPr sz="3000" b="1" i="1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3000" b="1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Frequentist </a:t>
            </a:r>
            <a:endParaRPr lang="en-US" sz="3000" b="1" spc="-1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EE260D-9887-5367-0384-AEA4A630F567}"/>
              </a:ext>
            </a:extLst>
          </p:cNvPr>
          <p:cNvSpPr/>
          <p:nvPr/>
        </p:nvSpPr>
        <p:spPr>
          <a:xfrm>
            <a:off x="1008240" y="2935097"/>
            <a:ext cx="402590" cy="282575"/>
          </a:xfrm>
          <a:custGeom>
            <a:avLst/>
            <a:gdLst/>
            <a:ahLst/>
            <a:cxnLst/>
            <a:rect l="l" t="t" r="r" b="b"/>
            <a:pathLst>
              <a:path w="402590" h="282575">
                <a:moveTo>
                  <a:pt x="312051" y="0"/>
                </a:moveTo>
                <a:lnTo>
                  <a:pt x="308114" y="11429"/>
                </a:lnTo>
                <a:lnTo>
                  <a:pt x="324422" y="18504"/>
                </a:lnTo>
                <a:lnTo>
                  <a:pt x="338467" y="28305"/>
                </a:lnTo>
                <a:lnTo>
                  <a:pt x="366991" y="73852"/>
                </a:lnTo>
                <a:lnTo>
                  <a:pt x="375245" y="115339"/>
                </a:lnTo>
                <a:lnTo>
                  <a:pt x="375285" y="115623"/>
                </a:lnTo>
                <a:lnTo>
                  <a:pt x="375267" y="164580"/>
                </a:lnTo>
                <a:lnTo>
                  <a:pt x="366937" y="207529"/>
                </a:lnTo>
                <a:lnTo>
                  <a:pt x="338515" y="253777"/>
                </a:lnTo>
                <a:lnTo>
                  <a:pt x="308495" y="270763"/>
                </a:lnTo>
                <a:lnTo>
                  <a:pt x="312051" y="282320"/>
                </a:lnTo>
                <a:lnTo>
                  <a:pt x="350548" y="264239"/>
                </a:lnTo>
                <a:lnTo>
                  <a:pt x="378853" y="232917"/>
                </a:lnTo>
                <a:lnTo>
                  <a:pt x="396284" y="191071"/>
                </a:lnTo>
                <a:lnTo>
                  <a:pt x="402094" y="141224"/>
                </a:lnTo>
                <a:lnTo>
                  <a:pt x="400658" y="115623"/>
                </a:lnTo>
                <a:lnTo>
                  <a:pt x="389021" y="69429"/>
                </a:lnTo>
                <a:lnTo>
                  <a:pt x="365897" y="32093"/>
                </a:lnTo>
                <a:lnTo>
                  <a:pt x="332508" y="7379"/>
                </a:lnTo>
                <a:lnTo>
                  <a:pt x="312051" y="0"/>
                </a:lnTo>
                <a:close/>
              </a:path>
              <a:path w="402590" h="282575">
                <a:moveTo>
                  <a:pt x="90043" y="0"/>
                </a:moveTo>
                <a:lnTo>
                  <a:pt x="51628" y="18081"/>
                </a:lnTo>
                <a:lnTo>
                  <a:pt x="23291" y="49402"/>
                </a:lnTo>
                <a:lnTo>
                  <a:pt x="5826" y="91408"/>
                </a:lnTo>
                <a:lnTo>
                  <a:pt x="85" y="139700"/>
                </a:lnTo>
                <a:lnTo>
                  <a:pt x="0" y="141224"/>
                </a:lnTo>
                <a:lnTo>
                  <a:pt x="1452" y="167159"/>
                </a:lnTo>
                <a:lnTo>
                  <a:pt x="13067" y="212982"/>
                </a:lnTo>
                <a:lnTo>
                  <a:pt x="3610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611" y="270763"/>
                </a:lnTo>
                <a:lnTo>
                  <a:pt x="77528" y="263663"/>
                </a:lnTo>
                <a:lnTo>
                  <a:pt x="63647" y="253777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819" y="141224"/>
                </a:lnTo>
                <a:lnTo>
                  <a:pt x="25755" y="139700"/>
                </a:lnTo>
                <a:lnTo>
                  <a:pt x="29938" y="93678"/>
                </a:lnTo>
                <a:lnTo>
                  <a:pt x="42494" y="56133"/>
                </a:lnTo>
                <a:lnTo>
                  <a:pt x="77786" y="18504"/>
                </a:lnTo>
                <a:lnTo>
                  <a:pt x="94068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4A18460-0822-BEB6-E210-5F6C84D55929}"/>
              </a:ext>
            </a:extLst>
          </p:cNvPr>
          <p:cNvSpPr txBox="1"/>
          <p:nvPr/>
        </p:nvSpPr>
        <p:spPr>
          <a:xfrm>
            <a:off x="773683" y="2845434"/>
            <a:ext cx="989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010" algn="l"/>
                <a:tab pos="748665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𝐸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818FC20-0E68-EFF2-64EA-F107386563A2}"/>
              </a:ext>
            </a:extLst>
          </p:cNvPr>
          <p:cNvSpPr/>
          <p:nvPr/>
        </p:nvSpPr>
        <p:spPr>
          <a:xfrm>
            <a:off x="1833372" y="3066288"/>
            <a:ext cx="7589520" cy="20320"/>
          </a:xfrm>
          <a:custGeom>
            <a:avLst/>
            <a:gdLst/>
            <a:ahLst/>
            <a:cxnLst/>
            <a:rect l="l" t="t" r="r" b="b"/>
            <a:pathLst>
              <a:path w="7589520" h="20319">
                <a:moveTo>
                  <a:pt x="7589520" y="0"/>
                </a:moveTo>
                <a:lnTo>
                  <a:pt x="0" y="0"/>
                </a:lnTo>
                <a:lnTo>
                  <a:pt x="0" y="19812"/>
                </a:lnTo>
                <a:lnTo>
                  <a:pt x="7589520" y="19812"/>
                </a:lnTo>
                <a:lnTo>
                  <a:pt x="7589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8D6D891-BB28-0B47-CED4-2082B5B5AEC9}"/>
              </a:ext>
            </a:extLst>
          </p:cNvPr>
          <p:cNvSpPr txBox="1"/>
          <p:nvPr/>
        </p:nvSpPr>
        <p:spPr>
          <a:xfrm>
            <a:off x="1820926" y="3049651"/>
            <a:ext cx="7611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𝑡𝑜𝑡𝑎𝑙</a:t>
            </a:r>
            <a:r>
              <a:rPr sz="2400" spc="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#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𝑜𝑓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𝑜𝑝𝑝𝑜𝑟𝑡𝑢𝑛𝑖𝑡𝑖𝑒𝑠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𝑓𝑜𝑟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𝑡ℎ𝑒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𝑒𝑣𝑒𝑛𝑡</a:t>
            </a:r>
            <a:r>
              <a:rPr sz="2400" spc="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𝑡𝑜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ℎ𝑎𝑣𝑒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𝑜𝑐𝑐𝑢𝑟𝑟𝑒𝑑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BF3B10C-DC64-4F11-8461-A8DA4119D022}"/>
              </a:ext>
            </a:extLst>
          </p:cNvPr>
          <p:cNvSpPr txBox="1"/>
          <p:nvPr/>
        </p:nvSpPr>
        <p:spPr>
          <a:xfrm>
            <a:off x="3619627" y="2615310"/>
            <a:ext cx="401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#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𝑜𝑓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𝑡𝑖𝑚𝑒𝑠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𝑎𝑛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𝑒𝑣𝑒𝑛𝑡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𝑜𝑐𝑐𝑢𝑟𝑟𝑒𝑑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F68BE6A-591E-BFFB-28EE-5AD5133B4CE9}"/>
              </a:ext>
            </a:extLst>
          </p:cNvPr>
          <p:cNvSpPr txBox="1"/>
          <p:nvPr/>
        </p:nvSpPr>
        <p:spPr>
          <a:xfrm>
            <a:off x="556441" y="3847471"/>
            <a:ext cx="11079117" cy="15010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Example: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Tossing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weighted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die…well!,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even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fair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die.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larger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number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experiments,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better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approximation.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770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most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used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method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statistical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inference.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AB3A7-58FC-F927-1D36-CFFA6A226ADC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Assigning</a:t>
            </a:r>
            <a:r>
              <a:rPr lang="en-US" sz="3800" b="1" spc="-15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Probabilities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651C240-5C47-8928-6481-7AD0D270E9DB}"/>
              </a:ext>
            </a:extLst>
          </p:cNvPr>
          <p:cNvSpPr txBox="1"/>
          <p:nvPr/>
        </p:nvSpPr>
        <p:spPr>
          <a:xfrm>
            <a:off x="460049" y="1882091"/>
            <a:ext cx="11364558" cy="52988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480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can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determined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post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conducting</a:t>
            </a:r>
            <a:r>
              <a:rPr sz="3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thought experiment.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33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9C5D3D07-60AE-2508-8BCB-AB9A626A3145}"/>
              </a:ext>
            </a:extLst>
          </p:cNvPr>
          <p:cNvSpPr txBox="1"/>
          <p:nvPr/>
        </p:nvSpPr>
        <p:spPr>
          <a:xfrm>
            <a:off x="460049" y="1587783"/>
            <a:ext cx="10948489" cy="57259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100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calls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handled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agent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at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call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centre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B98A1A76-85F5-EB4B-8C69-3C8AC3CB97FF}"/>
              </a:ext>
            </a:extLst>
          </p:cNvPr>
          <p:cNvGrpSpPr/>
          <p:nvPr/>
        </p:nvGrpSpPr>
        <p:grpSpPr>
          <a:xfrm>
            <a:off x="612146" y="2452768"/>
            <a:ext cx="10719889" cy="2875915"/>
            <a:chOff x="161544" y="2305811"/>
            <a:chExt cx="9726295" cy="2875915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D8A05384-2EC1-5A98-7CFE-B2A171E8257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899" y="2305811"/>
              <a:ext cx="3829811" cy="2875788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33C4C261-01CC-11E3-2569-0E98AA6C2D1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544" y="2318003"/>
              <a:ext cx="5896356" cy="232257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345F9DE4-3B7A-6592-729E-8B2FB8D5A613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Assigning</a:t>
            </a:r>
            <a:r>
              <a:rPr lang="en-US" sz="3800" b="1" spc="-15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Probabilities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346B5A5-9FED-115B-97CB-84AFCDE1E55B}"/>
              </a:ext>
            </a:extLst>
          </p:cNvPr>
          <p:cNvSpPr txBox="1"/>
          <p:nvPr/>
        </p:nvSpPr>
        <p:spPr>
          <a:xfrm>
            <a:off x="460049" y="1013899"/>
            <a:ext cx="11364558" cy="52988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480"/>
              </a:spcBef>
            </a:pP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Empirical</a:t>
            </a:r>
            <a:r>
              <a:rPr sz="3000" b="1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Method</a:t>
            </a:r>
            <a:r>
              <a:rPr sz="3000" b="1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b="1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b="1" i="1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posteriori</a:t>
            </a:r>
            <a:r>
              <a:rPr sz="3000" b="1" i="1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3000" b="1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Frequentist </a:t>
            </a:r>
            <a:endParaRPr lang="en-US" sz="3000" b="1" spc="-1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64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C2CE595F-8C17-E9AF-AB41-0FF735B1A0CA}"/>
              </a:ext>
            </a:extLst>
          </p:cNvPr>
          <p:cNvSpPr txBox="1"/>
          <p:nvPr/>
        </p:nvSpPr>
        <p:spPr>
          <a:xfrm>
            <a:off x="460049" y="1714663"/>
            <a:ext cx="11122478" cy="57259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Next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100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calls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handled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agent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at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call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centre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E8A87681-9FAF-6AD8-FC07-FD9EB048577F}"/>
              </a:ext>
            </a:extLst>
          </p:cNvPr>
          <p:cNvGrpSpPr/>
          <p:nvPr/>
        </p:nvGrpSpPr>
        <p:grpSpPr>
          <a:xfrm>
            <a:off x="707570" y="2534409"/>
            <a:ext cx="10152380" cy="3716654"/>
            <a:chOff x="38100" y="2305811"/>
            <a:chExt cx="10152380" cy="3716654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7AA384A0-F6FF-AC47-757D-2A3B8CF27AE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" y="2305811"/>
              <a:ext cx="6019800" cy="2369820"/>
            </a:xfrm>
            <a:prstGeom prst="rect">
              <a:avLst/>
            </a:prstGeom>
          </p:spPr>
        </p:pic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65793D8B-43EF-C17B-1469-78E411DB7FF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900" y="2305811"/>
              <a:ext cx="3886200" cy="2918460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2BAA68F-69F9-C266-622D-E533234078C0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Assigning</a:t>
            </a:r>
            <a:r>
              <a:rPr lang="en-US" sz="3800" b="1" spc="-15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Probabilities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74E3142-1380-FDF1-7495-FBB23FE7B6BE}"/>
              </a:ext>
            </a:extLst>
          </p:cNvPr>
          <p:cNvSpPr txBox="1"/>
          <p:nvPr/>
        </p:nvSpPr>
        <p:spPr>
          <a:xfrm>
            <a:off x="460049" y="1013899"/>
            <a:ext cx="11364558" cy="52988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480"/>
              </a:spcBef>
            </a:pP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Empirical</a:t>
            </a:r>
            <a:r>
              <a:rPr sz="3000" b="1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Method</a:t>
            </a:r>
            <a:r>
              <a:rPr sz="3000" b="1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b="1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b="1" i="1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posteriori</a:t>
            </a:r>
            <a:r>
              <a:rPr sz="3000" b="1" i="1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3000" b="1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Frequentist </a:t>
            </a:r>
            <a:endParaRPr lang="en-US" sz="3000" b="1" spc="-1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5596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AD0B6C62-37CA-0925-ACB4-DAA7E8E0C78B}"/>
              </a:ext>
            </a:extLst>
          </p:cNvPr>
          <p:cNvSpPr txBox="1"/>
          <p:nvPr/>
        </p:nvSpPr>
        <p:spPr>
          <a:xfrm>
            <a:off x="460049" y="1625433"/>
            <a:ext cx="10703560" cy="57259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Averages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over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long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run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3C01E786-40B7-EDF1-DA95-274A22A0DCAA}"/>
              </a:ext>
            </a:extLst>
          </p:cNvPr>
          <p:cNvGrpSpPr/>
          <p:nvPr/>
        </p:nvGrpSpPr>
        <p:grpSpPr>
          <a:xfrm>
            <a:off x="851717" y="2501111"/>
            <a:ext cx="10140315" cy="3716654"/>
            <a:chOff x="50292" y="2305811"/>
            <a:chExt cx="10140315" cy="3716654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F584FFEE-BD5E-C173-6B2F-CC9DFCE5215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2" y="2305811"/>
              <a:ext cx="6007608" cy="2368296"/>
            </a:xfrm>
            <a:prstGeom prst="rect">
              <a:avLst/>
            </a:prstGeom>
          </p:spPr>
        </p:pic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0DF03385-A2DC-61F7-2559-65F1BAB733E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900" y="2305811"/>
              <a:ext cx="3837432" cy="2875788"/>
            </a:xfrm>
            <a:prstGeom prst="rect">
              <a:avLst/>
            </a:prstGeom>
          </p:spPr>
        </p:pic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A18910AD-1254-3989-CAE4-73BF6D491281}"/>
              </a:ext>
            </a:extLst>
          </p:cNvPr>
          <p:cNvSpPr txBox="1"/>
          <p:nvPr/>
        </p:nvSpPr>
        <p:spPr>
          <a:xfrm>
            <a:off x="1199968" y="5218324"/>
            <a:ext cx="21247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P(easy)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25" dirty="0">
                <a:latin typeface="Calibri"/>
                <a:cs typeface="Calibri"/>
              </a:rPr>
              <a:t> 0.7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CA2AD5-52FD-D270-904B-D6278F3DA618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Assigning</a:t>
            </a:r>
            <a:r>
              <a:rPr lang="en-US" sz="3800" b="1" spc="-15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Probabilities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59C68D3-0E3F-9C09-4EB7-29454A890143}"/>
              </a:ext>
            </a:extLst>
          </p:cNvPr>
          <p:cNvSpPr txBox="1"/>
          <p:nvPr/>
        </p:nvSpPr>
        <p:spPr>
          <a:xfrm>
            <a:off x="460049" y="1013899"/>
            <a:ext cx="11364558" cy="52988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480"/>
              </a:spcBef>
            </a:pP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Empirical</a:t>
            </a:r>
            <a:r>
              <a:rPr sz="3000" b="1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Method</a:t>
            </a:r>
            <a:r>
              <a:rPr sz="3000" b="1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b="1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b="1" i="1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posteriori</a:t>
            </a:r>
            <a:r>
              <a:rPr sz="3000" b="1" i="1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3000" b="1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Frequentist </a:t>
            </a:r>
            <a:endParaRPr lang="en-US" sz="3000" b="1" spc="-1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751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F3DAE5D9-2717-81E7-52BA-4A36343C66F8}"/>
              </a:ext>
            </a:extLst>
          </p:cNvPr>
          <p:cNvSpPr txBox="1"/>
          <p:nvPr/>
        </p:nvSpPr>
        <p:spPr>
          <a:xfrm>
            <a:off x="525052" y="2057401"/>
            <a:ext cx="10872291" cy="2488502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6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Based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feelings,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insights,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knowledge,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etc.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person.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666115" algn="just">
              <a:lnSpc>
                <a:spcPct val="100000"/>
              </a:lnSpc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What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 of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TDP,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DMK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Mamta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Banerjee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led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Third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front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making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impact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upcoming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Lok</a:t>
            </a:r>
            <a:r>
              <a:rPr sz="30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Sabha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elections?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A5502C-AA3F-9077-0C62-0AAC96B84056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Assigning</a:t>
            </a:r>
            <a:r>
              <a:rPr lang="en-US" sz="3800" b="1" spc="-15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Probabilities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CB4078F-4681-6267-0FF8-C152D8C72192}"/>
              </a:ext>
            </a:extLst>
          </p:cNvPr>
          <p:cNvSpPr txBox="1"/>
          <p:nvPr/>
        </p:nvSpPr>
        <p:spPr>
          <a:xfrm>
            <a:off x="525052" y="1184214"/>
            <a:ext cx="11601631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200" b="1" dirty="0">
                <a:latin typeface="Calibri"/>
                <a:cs typeface="Calibri"/>
              </a:rPr>
              <a:t>Subjective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Method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9031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2FF3DD66-D04C-878A-965D-533044275CC7}"/>
              </a:ext>
            </a:extLst>
          </p:cNvPr>
          <p:cNvSpPr txBox="1"/>
          <p:nvPr/>
        </p:nvSpPr>
        <p:spPr>
          <a:xfrm>
            <a:off x="530494" y="1741537"/>
            <a:ext cx="5010911" cy="3686266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latin typeface="Calibri"/>
                <a:cs typeface="Calibri"/>
              </a:rPr>
              <a:t>2010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rates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growth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in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GDP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anticipated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56 </a:t>
            </a:r>
            <a:r>
              <a:rPr sz="3200" dirty="0">
                <a:latin typeface="Calibri"/>
                <a:cs typeface="Calibri"/>
              </a:rPr>
              <a:t>economists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start </a:t>
            </a:r>
            <a:r>
              <a:rPr sz="3200" spc="-25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2010.</a:t>
            </a:r>
            <a:endParaRPr sz="3200" dirty="0">
              <a:latin typeface="Calibri"/>
              <a:cs typeface="Calibri"/>
            </a:endParaRPr>
          </a:p>
          <a:p>
            <a:pPr marL="12700" marR="194310">
              <a:spcBef>
                <a:spcPts val="965"/>
              </a:spcBef>
            </a:pPr>
            <a:r>
              <a:rPr sz="3200" dirty="0">
                <a:latin typeface="Calibri"/>
                <a:cs typeface="Calibri"/>
              </a:rPr>
              <a:t>Does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mean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probability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GDP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growing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by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more</a:t>
            </a:r>
            <a:r>
              <a:rPr lang="en-US" sz="3200" spc="-20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than</a:t>
            </a:r>
            <a:r>
              <a:rPr lang="en-US" sz="3200" spc="-30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4%</a:t>
            </a:r>
            <a:r>
              <a:rPr lang="en-US" sz="3200" spc="-30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is</a:t>
            </a:r>
            <a:r>
              <a:rPr lang="en-US" sz="3200" spc="-30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6/56</a:t>
            </a:r>
            <a:r>
              <a:rPr lang="en-US" sz="3200" spc="-30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=</a:t>
            </a:r>
            <a:r>
              <a:rPr lang="en-US" sz="3200" spc="-30" dirty="0">
                <a:latin typeface="Calibri"/>
                <a:cs typeface="Calibri"/>
              </a:rPr>
              <a:t> </a:t>
            </a:r>
            <a:r>
              <a:rPr lang="en-US" sz="3200" spc="-10" dirty="0">
                <a:latin typeface="Calibri"/>
                <a:cs typeface="Calibri"/>
              </a:rPr>
              <a:t>0.11?</a:t>
            </a:r>
            <a:endParaRPr lang="en-US" sz="3200" dirty="0">
              <a:latin typeface="Calibri"/>
              <a:cs typeface="Calibri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B19D2155-F864-32F7-48B7-8026791DF75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4020" y="1422964"/>
            <a:ext cx="5010911" cy="3762755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E9008AB3-D523-BE64-F4D9-918ECCC78A05}"/>
              </a:ext>
            </a:extLst>
          </p:cNvPr>
          <p:cNvSpPr txBox="1"/>
          <p:nvPr/>
        </p:nvSpPr>
        <p:spPr>
          <a:xfrm>
            <a:off x="7547727" y="5215533"/>
            <a:ext cx="32492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Actual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growth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2.5%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C66E2-927C-7F92-6EBC-822CB6FD1332}"/>
              </a:ext>
            </a:extLst>
          </p:cNvPr>
          <p:cNvSpPr txBox="1"/>
          <p:nvPr/>
        </p:nvSpPr>
        <p:spPr>
          <a:xfrm>
            <a:off x="367393" y="5947394"/>
            <a:ext cx="10967538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alibri"/>
                <a:cs typeface="Calibri"/>
              </a:rPr>
              <a:t>Data from:</a:t>
            </a:r>
            <a:r>
              <a:rPr lang="en-US" sz="1800" spc="10" dirty="0">
                <a:latin typeface="Calibri"/>
                <a:cs typeface="Calibri"/>
              </a:rPr>
              <a:t> </a:t>
            </a:r>
            <a:r>
              <a:rPr lang="en-US" sz="18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http://projects.wsj.com/econforecast/#ind=gdpa&amp;r=10&amp;e=75</a:t>
            </a:r>
            <a:r>
              <a:rPr lang="en-US" sz="18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</a:rPr>
              <a:t> </a:t>
            </a:r>
            <a:r>
              <a:rPr lang="en-US" sz="1800" u="none" spc="-25" dirty="0">
                <a:latin typeface="Calibri"/>
                <a:cs typeface="Calibri"/>
              </a:rPr>
              <a:t>and </a:t>
            </a:r>
            <a:r>
              <a:rPr lang="en-US" sz="18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4"/>
              </a:rPr>
              <a:t>http://data.worldbank.org/indicator/NY.GDP.MKTP.KD.ZG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96AF42-9A23-FDD1-AFF2-3B3FE61285B1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Assigning</a:t>
            </a:r>
            <a:r>
              <a:rPr lang="en-US" sz="3800" b="1" spc="-15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Probabilities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F2D72EE-8156-7D8A-A5C4-803E6B94B949}"/>
              </a:ext>
            </a:extLst>
          </p:cNvPr>
          <p:cNvSpPr txBox="1"/>
          <p:nvPr/>
        </p:nvSpPr>
        <p:spPr>
          <a:xfrm>
            <a:off x="525052" y="1184214"/>
            <a:ext cx="11601631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200" b="1" dirty="0">
                <a:latin typeface="Calibri"/>
                <a:cs typeface="Calibri"/>
              </a:rPr>
              <a:t>Subjective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Method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000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E1B7D2B-E108-0C33-FAF0-18A04D88BD6B}"/>
              </a:ext>
            </a:extLst>
          </p:cNvPr>
          <p:cNvSpPr txBox="1"/>
          <p:nvPr/>
        </p:nvSpPr>
        <p:spPr>
          <a:xfrm>
            <a:off x="531948" y="1200774"/>
            <a:ext cx="11128103" cy="33746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6995">
              <a:lnSpc>
                <a:spcPct val="120000"/>
              </a:lnSpc>
              <a:spcBef>
                <a:spcPts val="95"/>
              </a:spcBef>
            </a:pPr>
            <a:r>
              <a:rPr sz="3000" b="1" u="sng" dirty="0"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Sample</a:t>
            </a:r>
            <a:r>
              <a:rPr sz="3000" b="1" u="sng" spc="-45" dirty="0"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u="sng" dirty="0"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Space</a:t>
            </a:r>
            <a:r>
              <a:rPr sz="3000" b="1" u="sng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u="none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Set</a:t>
            </a:r>
            <a:r>
              <a:rPr sz="3000" u="none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u="none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all</a:t>
            </a:r>
            <a:r>
              <a:rPr sz="3000" u="none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possible outcomes,</a:t>
            </a:r>
            <a:r>
              <a:rPr sz="3000" u="none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denoted</a:t>
            </a:r>
            <a:r>
              <a:rPr sz="3000" u="none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S. </a:t>
            </a:r>
            <a:r>
              <a:rPr sz="3000" u="none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Example: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5080" indent="914400">
              <a:lnSpc>
                <a:spcPct val="100000"/>
              </a:lnSpc>
              <a:spcBef>
                <a:spcPts val="770"/>
              </a:spcBef>
              <a:tabLst>
                <a:tab pos="735965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After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coin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tosses,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set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all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possible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outcomes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are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	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5080" indent="914400">
              <a:lnSpc>
                <a:spcPct val="100000"/>
              </a:lnSpc>
              <a:spcBef>
                <a:spcPts val="770"/>
              </a:spcBef>
              <a:tabLst>
                <a:tab pos="735965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{HH,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HT,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TH,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TT}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000" b="1" u="sng" dirty="0"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Event</a:t>
            </a:r>
            <a:r>
              <a:rPr sz="3000" b="1" u="none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u="none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u="none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subset</a:t>
            </a:r>
            <a:r>
              <a:rPr sz="3000" u="none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u="none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u="none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sample</a:t>
            </a:r>
            <a:r>
              <a:rPr sz="3000" u="none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none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space.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770"/>
              </a:spcBef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   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Event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interest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might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HH</a:t>
            </a:r>
            <a:endParaRPr lang="en-US" sz="3000" spc="-25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0BCF6C-5882-D5C8-2940-7BD72315303A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3018868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23">
            <a:extLst>
              <a:ext uri="{FF2B5EF4-FFF2-40B4-BE49-F238E27FC236}">
                <a16:creationId xmlns:a16="http://schemas.microsoft.com/office/drawing/2014/main" id="{6B2469CE-57B0-9DB3-7415-ABB9DD3ADB9F}"/>
              </a:ext>
            </a:extLst>
          </p:cNvPr>
          <p:cNvSpPr txBox="1"/>
          <p:nvPr/>
        </p:nvSpPr>
        <p:spPr>
          <a:xfrm>
            <a:off x="8179633" y="2889480"/>
            <a:ext cx="3200400" cy="986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779"/>
              </a:lnSpc>
              <a:spcBef>
                <a:spcPts val="105"/>
              </a:spcBef>
              <a:tabLst>
                <a:tab pos="443865" algn="l"/>
              </a:tabLst>
            </a:pPr>
            <a:r>
              <a:rPr sz="3200" spc="-50" dirty="0">
                <a:latin typeface="Cambria Math"/>
                <a:cs typeface="Cambria Math"/>
              </a:rPr>
              <a:t>𝑃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lang="en-US" sz="3200" dirty="0">
                <a:latin typeface="Cambria Math"/>
                <a:cs typeface="Cambria Math"/>
              </a:rPr>
              <a:t>(</a:t>
            </a:r>
            <a:r>
              <a:rPr sz="3200" dirty="0">
                <a:latin typeface="Cambria Math"/>
                <a:cs typeface="Cambria Math"/>
              </a:rPr>
              <a:t>𝐴</a:t>
            </a:r>
            <a:r>
              <a:rPr sz="3200" spc="1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𝑜𝑟</a:t>
            </a:r>
            <a:r>
              <a:rPr sz="3200" spc="45" dirty="0">
                <a:latin typeface="Cambria Math"/>
                <a:cs typeface="Cambria Math"/>
              </a:rPr>
              <a:t> </a:t>
            </a:r>
            <a:r>
              <a:rPr sz="3200" spc="-50" dirty="0">
                <a:latin typeface="Cambria Math"/>
                <a:cs typeface="Cambria Math"/>
              </a:rPr>
              <a:t>𝐵</a:t>
            </a:r>
            <a:r>
              <a:rPr lang="en-US" sz="3200" spc="-50" dirty="0">
                <a:latin typeface="Cambria Math"/>
                <a:cs typeface="Cambria Math"/>
              </a:rPr>
              <a:t>)</a:t>
            </a:r>
            <a:endParaRPr sz="3200" dirty="0">
              <a:latin typeface="Cambria Math"/>
              <a:cs typeface="Cambria Math"/>
            </a:endParaRPr>
          </a:p>
          <a:p>
            <a:pPr marL="12700">
              <a:lnSpc>
                <a:spcPts val="3779"/>
              </a:lnSpc>
              <a:tabLst>
                <a:tab pos="859790" algn="l"/>
                <a:tab pos="1379220" algn="l"/>
              </a:tabLst>
            </a:pP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spc="-50" dirty="0">
                <a:latin typeface="Cambria Math"/>
                <a:cs typeface="Cambria Math"/>
              </a:rPr>
              <a:t>𝑃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lang="en-US" sz="3200" dirty="0">
                <a:latin typeface="Cambria Math"/>
                <a:cs typeface="Cambria Math"/>
              </a:rPr>
              <a:t>(</a:t>
            </a:r>
            <a:r>
              <a:rPr sz="3200" spc="-50" dirty="0">
                <a:latin typeface="Cambria Math"/>
                <a:cs typeface="Cambria Math"/>
              </a:rPr>
              <a:t>𝐴</a:t>
            </a:r>
            <a:r>
              <a:rPr lang="en-US" sz="3200" spc="-50" dirty="0">
                <a:latin typeface="Cambria Math"/>
                <a:cs typeface="Cambria Math"/>
              </a:rPr>
              <a:t>)</a:t>
            </a:r>
            <a:r>
              <a:rPr sz="3200" dirty="0">
                <a:latin typeface="Cambria Math"/>
                <a:cs typeface="Cambria Math"/>
              </a:rPr>
              <a:t>	+</a:t>
            </a:r>
            <a:r>
              <a:rPr sz="3200" spc="-5" dirty="0">
                <a:latin typeface="Cambria Math"/>
                <a:cs typeface="Cambria Math"/>
              </a:rPr>
              <a:t> </a:t>
            </a:r>
            <a:r>
              <a:rPr sz="3200" spc="-20" dirty="0">
                <a:latin typeface="Cambria Math"/>
                <a:cs typeface="Cambria Math"/>
              </a:rPr>
              <a:t>𝑃(𝐵)</a:t>
            </a:r>
            <a:endParaRPr sz="3200" dirty="0">
              <a:latin typeface="Cambria Math"/>
              <a:cs typeface="Cambria Math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94E12-BF9A-8209-68D5-D94D6002F610}"/>
              </a:ext>
            </a:extLst>
          </p:cNvPr>
          <p:cNvGrpSpPr/>
          <p:nvPr/>
        </p:nvGrpSpPr>
        <p:grpSpPr>
          <a:xfrm>
            <a:off x="718576" y="1230057"/>
            <a:ext cx="10193470" cy="2406485"/>
            <a:chOff x="867536" y="909515"/>
            <a:chExt cx="10193470" cy="2406485"/>
          </a:xfrm>
        </p:grpSpPr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13021A93-D6D4-9EE2-73C6-5981DF062774}"/>
                </a:ext>
              </a:extLst>
            </p:cNvPr>
            <p:cNvSpPr txBox="1"/>
            <p:nvPr/>
          </p:nvSpPr>
          <p:spPr>
            <a:xfrm>
              <a:off x="867536" y="953712"/>
              <a:ext cx="3200400" cy="1600200"/>
            </a:xfrm>
            <a:prstGeom prst="rect">
              <a:avLst/>
            </a:prstGeom>
            <a:solidFill>
              <a:srgbClr val="BADFE2"/>
            </a:solidFill>
            <a:ln w="25907">
              <a:solidFill>
                <a:srgbClr val="88A3A7"/>
              </a:solidFill>
            </a:ln>
          </p:spPr>
          <p:txBody>
            <a:bodyPr vert="horz" wrap="square" lIns="0" tIns="25400" rIns="0" bIns="0" rtlCol="0">
              <a:spAutoFit/>
            </a:bodyPr>
            <a:lstStyle/>
            <a:p>
              <a:pPr marL="90170">
                <a:lnSpc>
                  <a:spcPct val="100000"/>
                </a:lnSpc>
                <a:spcBef>
                  <a:spcPts val="200"/>
                </a:spcBef>
              </a:pPr>
              <a:r>
                <a:rPr sz="2400" b="1" spc="-50" dirty="0">
                  <a:latin typeface="Calibri"/>
                  <a:cs typeface="Calibri"/>
                </a:rPr>
                <a:t>S</a:t>
              </a:r>
              <a:endParaRPr sz="2400" dirty="0">
                <a:latin typeface="Calibri"/>
                <a:cs typeface="Calibri"/>
              </a:endParaRPr>
            </a:p>
          </p:txBody>
        </p:sp>
        <p:grpSp>
          <p:nvGrpSpPr>
            <p:cNvPr id="19" name="object 11">
              <a:extLst>
                <a:ext uri="{FF2B5EF4-FFF2-40B4-BE49-F238E27FC236}">
                  <a16:creationId xmlns:a16="http://schemas.microsoft.com/office/drawing/2014/main" id="{BB5A415C-B29C-DAAC-4F72-157558A98709}"/>
                </a:ext>
              </a:extLst>
            </p:cNvPr>
            <p:cNvGrpSpPr/>
            <p:nvPr/>
          </p:nvGrpSpPr>
          <p:grpSpPr>
            <a:xfrm>
              <a:off x="7834571" y="927677"/>
              <a:ext cx="3226435" cy="1626235"/>
              <a:chOff x="6883844" y="978344"/>
              <a:chExt cx="3226435" cy="1626235"/>
            </a:xfrm>
          </p:grpSpPr>
          <p:sp>
            <p:nvSpPr>
              <p:cNvPr id="20" name="object 12">
                <a:extLst>
                  <a:ext uri="{FF2B5EF4-FFF2-40B4-BE49-F238E27FC236}">
                    <a16:creationId xmlns:a16="http://schemas.microsoft.com/office/drawing/2014/main" id="{63303D7F-EB26-19A4-E6E8-E635B46057CA}"/>
                  </a:ext>
                </a:extLst>
              </p:cNvPr>
              <p:cNvSpPr/>
              <p:nvPr/>
            </p:nvSpPr>
            <p:spPr>
              <a:xfrm>
                <a:off x="6896861" y="991362"/>
                <a:ext cx="32004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200400" h="1600200">
                    <a:moveTo>
                      <a:pt x="3200400" y="0"/>
                    </a:moveTo>
                    <a:lnTo>
                      <a:pt x="0" y="0"/>
                    </a:lnTo>
                    <a:lnTo>
                      <a:pt x="0" y="1600200"/>
                    </a:lnTo>
                    <a:lnTo>
                      <a:pt x="3200400" y="1600200"/>
                    </a:lnTo>
                    <a:lnTo>
                      <a:pt x="3200400" y="0"/>
                    </a:lnTo>
                    <a:close/>
                  </a:path>
                </a:pathLst>
              </a:custGeom>
              <a:solidFill>
                <a:srgbClr val="BADFE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13">
                <a:extLst>
                  <a:ext uri="{FF2B5EF4-FFF2-40B4-BE49-F238E27FC236}">
                    <a16:creationId xmlns:a16="http://schemas.microsoft.com/office/drawing/2014/main" id="{2680AFCA-81C4-C161-BD03-A495107518AE}"/>
                  </a:ext>
                </a:extLst>
              </p:cNvPr>
              <p:cNvSpPr/>
              <p:nvPr/>
            </p:nvSpPr>
            <p:spPr>
              <a:xfrm>
                <a:off x="6896861" y="991362"/>
                <a:ext cx="32004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200400" h="1600200">
                    <a:moveTo>
                      <a:pt x="0" y="1600200"/>
                    </a:moveTo>
                    <a:lnTo>
                      <a:pt x="3200400" y="1600200"/>
                    </a:lnTo>
                    <a:lnTo>
                      <a:pt x="3200400" y="0"/>
                    </a:lnTo>
                    <a:lnTo>
                      <a:pt x="0" y="0"/>
                    </a:lnTo>
                    <a:lnTo>
                      <a:pt x="0" y="1600200"/>
                    </a:lnTo>
                    <a:close/>
                  </a:path>
                </a:pathLst>
              </a:custGeom>
              <a:ln w="25908">
                <a:solidFill>
                  <a:srgbClr val="88A3A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8" name="object 15">
              <a:extLst>
                <a:ext uri="{FF2B5EF4-FFF2-40B4-BE49-F238E27FC236}">
                  <a16:creationId xmlns:a16="http://schemas.microsoft.com/office/drawing/2014/main" id="{AF36AFB9-7356-DD24-3701-BE1C786E9D69}"/>
                </a:ext>
              </a:extLst>
            </p:cNvPr>
            <p:cNvGrpSpPr/>
            <p:nvPr/>
          </p:nvGrpSpPr>
          <p:grpSpPr>
            <a:xfrm>
              <a:off x="8315639" y="1342051"/>
              <a:ext cx="2121535" cy="788035"/>
              <a:chOff x="7417307" y="1397508"/>
              <a:chExt cx="2121535" cy="788035"/>
            </a:xfrm>
          </p:grpSpPr>
          <p:sp>
            <p:nvSpPr>
              <p:cNvPr id="29" name="object 16">
                <a:extLst>
                  <a:ext uri="{FF2B5EF4-FFF2-40B4-BE49-F238E27FC236}">
                    <a16:creationId xmlns:a16="http://schemas.microsoft.com/office/drawing/2014/main" id="{0F587EDC-0C7E-7C16-9EC8-F367F281BD26}"/>
                  </a:ext>
                </a:extLst>
              </p:cNvPr>
              <p:cNvSpPr/>
              <p:nvPr/>
            </p:nvSpPr>
            <p:spPr>
              <a:xfrm>
                <a:off x="7430261" y="1410462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1000" y="0"/>
                    </a:moveTo>
                    <a:lnTo>
                      <a:pt x="333204" y="2968"/>
                    </a:lnTo>
                    <a:lnTo>
                      <a:pt x="287181" y="11634"/>
                    </a:lnTo>
                    <a:lnTo>
                      <a:pt x="243288" y="25643"/>
                    </a:lnTo>
                    <a:lnTo>
                      <a:pt x="201881" y="44636"/>
                    </a:lnTo>
                    <a:lnTo>
                      <a:pt x="163318" y="68257"/>
                    </a:lnTo>
                    <a:lnTo>
                      <a:pt x="127955" y="96149"/>
                    </a:lnTo>
                    <a:lnTo>
                      <a:pt x="96149" y="127955"/>
                    </a:lnTo>
                    <a:lnTo>
                      <a:pt x="68257" y="163318"/>
                    </a:lnTo>
                    <a:lnTo>
                      <a:pt x="44636" y="201881"/>
                    </a:lnTo>
                    <a:lnTo>
                      <a:pt x="25643" y="243288"/>
                    </a:lnTo>
                    <a:lnTo>
                      <a:pt x="11634" y="287181"/>
                    </a:lnTo>
                    <a:lnTo>
                      <a:pt x="2968" y="333204"/>
                    </a:lnTo>
                    <a:lnTo>
                      <a:pt x="0" y="381000"/>
                    </a:lnTo>
                    <a:lnTo>
                      <a:pt x="2968" y="428795"/>
                    </a:lnTo>
                    <a:lnTo>
                      <a:pt x="11634" y="474818"/>
                    </a:lnTo>
                    <a:lnTo>
                      <a:pt x="25643" y="518711"/>
                    </a:lnTo>
                    <a:lnTo>
                      <a:pt x="44636" y="560118"/>
                    </a:lnTo>
                    <a:lnTo>
                      <a:pt x="68257" y="598681"/>
                    </a:lnTo>
                    <a:lnTo>
                      <a:pt x="96149" y="634044"/>
                    </a:lnTo>
                    <a:lnTo>
                      <a:pt x="127955" y="665850"/>
                    </a:lnTo>
                    <a:lnTo>
                      <a:pt x="163318" y="693742"/>
                    </a:lnTo>
                    <a:lnTo>
                      <a:pt x="201881" y="717363"/>
                    </a:lnTo>
                    <a:lnTo>
                      <a:pt x="243288" y="736356"/>
                    </a:lnTo>
                    <a:lnTo>
                      <a:pt x="287181" y="750365"/>
                    </a:lnTo>
                    <a:lnTo>
                      <a:pt x="333204" y="759031"/>
                    </a:lnTo>
                    <a:lnTo>
                      <a:pt x="381000" y="762000"/>
                    </a:lnTo>
                    <a:lnTo>
                      <a:pt x="428795" y="759031"/>
                    </a:lnTo>
                    <a:lnTo>
                      <a:pt x="474818" y="750365"/>
                    </a:lnTo>
                    <a:lnTo>
                      <a:pt x="518711" y="736356"/>
                    </a:lnTo>
                    <a:lnTo>
                      <a:pt x="560118" y="717363"/>
                    </a:lnTo>
                    <a:lnTo>
                      <a:pt x="598681" y="693742"/>
                    </a:lnTo>
                    <a:lnTo>
                      <a:pt x="634044" y="665850"/>
                    </a:lnTo>
                    <a:lnTo>
                      <a:pt x="665850" y="634044"/>
                    </a:lnTo>
                    <a:lnTo>
                      <a:pt x="693742" y="598681"/>
                    </a:lnTo>
                    <a:lnTo>
                      <a:pt x="717363" y="560118"/>
                    </a:lnTo>
                    <a:lnTo>
                      <a:pt x="736356" y="518711"/>
                    </a:lnTo>
                    <a:lnTo>
                      <a:pt x="750365" y="474818"/>
                    </a:lnTo>
                    <a:lnTo>
                      <a:pt x="759031" y="428795"/>
                    </a:lnTo>
                    <a:lnTo>
                      <a:pt x="762000" y="381000"/>
                    </a:lnTo>
                    <a:lnTo>
                      <a:pt x="759031" y="333204"/>
                    </a:lnTo>
                    <a:lnTo>
                      <a:pt x="750365" y="287181"/>
                    </a:lnTo>
                    <a:lnTo>
                      <a:pt x="736356" y="243288"/>
                    </a:lnTo>
                    <a:lnTo>
                      <a:pt x="717363" y="201881"/>
                    </a:lnTo>
                    <a:lnTo>
                      <a:pt x="693742" y="163318"/>
                    </a:lnTo>
                    <a:lnTo>
                      <a:pt x="665850" y="127955"/>
                    </a:lnTo>
                    <a:lnTo>
                      <a:pt x="634044" y="96149"/>
                    </a:lnTo>
                    <a:lnTo>
                      <a:pt x="598681" y="68257"/>
                    </a:lnTo>
                    <a:lnTo>
                      <a:pt x="560118" y="44636"/>
                    </a:lnTo>
                    <a:lnTo>
                      <a:pt x="518711" y="25643"/>
                    </a:lnTo>
                    <a:lnTo>
                      <a:pt x="474818" y="11634"/>
                    </a:lnTo>
                    <a:lnTo>
                      <a:pt x="428795" y="2968"/>
                    </a:lnTo>
                    <a:lnTo>
                      <a:pt x="381000" y="0"/>
                    </a:lnTo>
                    <a:close/>
                  </a:path>
                </a:pathLst>
              </a:custGeom>
              <a:solidFill>
                <a:srgbClr val="2C2C8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17">
                <a:extLst>
                  <a:ext uri="{FF2B5EF4-FFF2-40B4-BE49-F238E27FC236}">
                    <a16:creationId xmlns:a16="http://schemas.microsoft.com/office/drawing/2014/main" id="{F97F1147-A3CB-D83D-DDC6-4D0341C4C95A}"/>
                  </a:ext>
                </a:extLst>
              </p:cNvPr>
              <p:cNvSpPr/>
              <p:nvPr/>
            </p:nvSpPr>
            <p:spPr>
              <a:xfrm>
                <a:off x="7430261" y="1410462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0" y="381000"/>
                    </a:moveTo>
                    <a:lnTo>
                      <a:pt x="2968" y="333204"/>
                    </a:lnTo>
                    <a:lnTo>
                      <a:pt x="11634" y="287181"/>
                    </a:lnTo>
                    <a:lnTo>
                      <a:pt x="25643" y="243288"/>
                    </a:lnTo>
                    <a:lnTo>
                      <a:pt x="44636" y="201881"/>
                    </a:lnTo>
                    <a:lnTo>
                      <a:pt x="68257" y="163318"/>
                    </a:lnTo>
                    <a:lnTo>
                      <a:pt x="96149" y="127955"/>
                    </a:lnTo>
                    <a:lnTo>
                      <a:pt x="127955" y="96149"/>
                    </a:lnTo>
                    <a:lnTo>
                      <a:pt x="163318" y="68257"/>
                    </a:lnTo>
                    <a:lnTo>
                      <a:pt x="201881" y="44636"/>
                    </a:lnTo>
                    <a:lnTo>
                      <a:pt x="243288" y="25643"/>
                    </a:lnTo>
                    <a:lnTo>
                      <a:pt x="287181" y="11634"/>
                    </a:lnTo>
                    <a:lnTo>
                      <a:pt x="333204" y="2968"/>
                    </a:lnTo>
                    <a:lnTo>
                      <a:pt x="381000" y="0"/>
                    </a:lnTo>
                    <a:lnTo>
                      <a:pt x="428795" y="2968"/>
                    </a:lnTo>
                    <a:lnTo>
                      <a:pt x="474818" y="11634"/>
                    </a:lnTo>
                    <a:lnTo>
                      <a:pt x="518711" y="25643"/>
                    </a:lnTo>
                    <a:lnTo>
                      <a:pt x="560118" y="44636"/>
                    </a:lnTo>
                    <a:lnTo>
                      <a:pt x="598681" y="68257"/>
                    </a:lnTo>
                    <a:lnTo>
                      <a:pt x="634044" y="96149"/>
                    </a:lnTo>
                    <a:lnTo>
                      <a:pt x="665850" y="127955"/>
                    </a:lnTo>
                    <a:lnTo>
                      <a:pt x="693742" y="163318"/>
                    </a:lnTo>
                    <a:lnTo>
                      <a:pt x="717363" y="201881"/>
                    </a:lnTo>
                    <a:lnTo>
                      <a:pt x="736356" y="243288"/>
                    </a:lnTo>
                    <a:lnTo>
                      <a:pt x="750365" y="287181"/>
                    </a:lnTo>
                    <a:lnTo>
                      <a:pt x="759031" y="333204"/>
                    </a:lnTo>
                    <a:lnTo>
                      <a:pt x="762000" y="381000"/>
                    </a:lnTo>
                    <a:lnTo>
                      <a:pt x="759031" y="428795"/>
                    </a:lnTo>
                    <a:lnTo>
                      <a:pt x="750365" y="474818"/>
                    </a:lnTo>
                    <a:lnTo>
                      <a:pt x="736356" y="518711"/>
                    </a:lnTo>
                    <a:lnTo>
                      <a:pt x="717363" y="560118"/>
                    </a:lnTo>
                    <a:lnTo>
                      <a:pt x="693742" y="598681"/>
                    </a:lnTo>
                    <a:lnTo>
                      <a:pt x="665850" y="634044"/>
                    </a:lnTo>
                    <a:lnTo>
                      <a:pt x="634044" y="665850"/>
                    </a:lnTo>
                    <a:lnTo>
                      <a:pt x="598681" y="693742"/>
                    </a:lnTo>
                    <a:lnTo>
                      <a:pt x="560118" y="717363"/>
                    </a:lnTo>
                    <a:lnTo>
                      <a:pt x="518711" y="736356"/>
                    </a:lnTo>
                    <a:lnTo>
                      <a:pt x="474818" y="750365"/>
                    </a:lnTo>
                    <a:lnTo>
                      <a:pt x="428795" y="759031"/>
                    </a:lnTo>
                    <a:lnTo>
                      <a:pt x="381000" y="762000"/>
                    </a:lnTo>
                    <a:lnTo>
                      <a:pt x="333204" y="759031"/>
                    </a:lnTo>
                    <a:lnTo>
                      <a:pt x="287181" y="750365"/>
                    </a:lnTo>
                    <a:lnTo>
                      <a:pt x="243288" y="736356"/>
                    </a:lnTo>
                    <a:lnTo>
                      <a:pt x="201881" y="717363"/>
                    </a:lnTo>
                    <a:lnTo>
                      <a:pt x="163318" y="693742"/>
                    </a:lnTo>
                    <a:lnTo>
                      <a:pt x="127955" y="665850"/>
                    </a:lnTo>
                    <a:lnTo>
                      <a:pt x="96149" y="634044"/>
                    </a:lnTo>
                    <a:lnTo>
                      <a:pt x="68257" y="598681"/>
                    </a:lnTo>
                    <a:lnTo>
                      <a:pt x="44636" y="560118"/>
                    </a:lnTo>
                    <a:lnTo>
                      <a:pt x="25643" y="518711"/>
                    </a:lnTo>
                    <a:lnTo>
                      <a:pt x="11634" y="474818"/>
                    </a:lnTo>
                    <a:lnTo>
                      <a:pt x="2968" y="428795"/>
                    </a:lnTo>
                    <a:lnTo>
                      <a:pt x="0" y="381000"/>
                    </a:lnTo>
                    <a:close/>
                  </a:path>
                </a:pathLst>
              </a:custGeom>
              <a:ln w="25908">
                <a:solidFill>
                  <a:srgbClr val="1E1E63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" name="object 18">
                <a:extLst>
                  <a:ext uri="{FF2B5EF4-FFF2-40B4-BE49-F238E27FC236}">
                    <a16:creationId xmlns:a16="http://schemas.microsoft.com/office/drawing/2014/main" id="{FF5860FF-B0A9-9C6C-EA05-C3F664215CF4}"/>
                  </a:ext>
                </a:extLst>
              </p:cNvPr>
              <p:cNvSpPr/>
              <p:nvPr/>
            </p:nvSpPr>
            <p:spPr>
              <a:xfrm>
                <a:off x="8763761" y="1410462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1000" y="0"/>
                    </a:moveTo>
                    <a:lnTo>
                      <a:pt x="333204" y="2968"/>
                    </a:lnTo>
                    <a:lnTo>
                      <a:pt x="287181" y="11634"/>
                    </a:lnTo>
                    <a:lnTo>
                      <a:pt x="243288" y="25643"/>
                    </a:lnTo>
                    <a:lnTo>
                      <a:pt x="201881" y="44636"/>
                    </a:lnTo>
                    <a:lnTo>
                      <a:pt x="163318" y="68257"/>
                    </a:lnTo>
                    <a:lnTo>
                      <a:pt x="127955" y="96149"/>
                    </a:lnTo>
                    <a:lnTo>
                      <a:pt x="96149" y="127955"/>
                    </a:lnTo>
                    <a:lnTo>
                      <a:pt x="68257" y="163318"/>
                    </a:lnTo>
                    <a:lnTo>
                      <a:pt x="44636" y="201881"/>
                    </a:lnTo>
                    <a:lnTo>
                      <a:pt x="25643" y="243288"/>
                    </a:lnTo>
                    <a:lnTo>
                      <a:pt x="11634" y="287181"/>
                    </a:lnTo>
                    <a:lnTo>
                      <a:pt x="2968" y="333204"/>
                    </a:lnTo>
                    <a:lnTo>
                      <a:pt x="0" y="381000"/>
                    </a:lnTo>
                    <a:lnTo>
                      <a:pt x="2968" y="428795"/>
                    </a:lnTo>
                    <a:lnTo>
                      <a:pt x="11634" y="474818"/>
                    </a:lnTo>
                    <a:lnTo>
                      <a:pt x="25643" y="518711"/>
                    </a:lnTo>
                    <a:lnTo>
                      <a:pt x="44636" y="560118"/>
                    </a:lnTo>
                    <a:lnTo>
                      <a:pt x="68257" y="598681"/>
                    </a:lnTo>
                    <a:lnTo>
                      <a:pt x="96149" y="634044"/>
                    </a:lnTo>
                    <a:lnTo>
                      <a:pt x="127955" y="665850"/>
                    </a:lnTo>
                    <a:lnTo>
                      <a:pt x="163318" y="693742"/>
                    </a:lnTo>
                    <a:lnTo>
                      <a:pt x="201881" y="717363"/>
                    </a:lnTo>
                    <a:lnTo>
                      <a:pt x="243288" y="736356"/>
                    </a:lnTo>
                    <a:lnTo>
                      <a:pt x="287181" y="750365"/>
                    </a:lnTo>
                    <a:lnTo>
                      <a:pt x="333204" y="759031"/>
                    </a:lnTo>
                    <a:lnTo>
                      <a:pt x="381000" y="762000"/>
                    </a:lnTo>
                    <a:lnTo>
                      <a:pt x="428795" y="759031"/>
                    </a:lnTo>
                    <a:lnTo>
                      <a:pt x="474818" y="750365"/>
                    </a:lnTo>
                    <a:lnTo>
                      <a:pt x="518711" y="736356"/>
                    </a:lnTo>
                    <a:lnTo>
                      <a:pt x="560118" y="717363"/>
                    </a:lnTo>
                    <a:lnTo>
                      <a:pt x="598681" y="693742"/>
                    </a:lnTo>
                    <a:lnTo>
                      <a:pt x="634044" y="665850"/>
                    </a:lnTo>
                    <a:lnTo>
                      <a:pt x="665850" y="634044"/>
                    </a:lnTo>
                    <a:lnTo>
                      <a:pt x="693742" y="598681"/>
                    </a:lnTo>
                    <a:lnTo>
                      <a:pt x="717363" y="560118"/>
                    </a:lnTo>
                    <a:lnTo>
                      <a:pt x="736356" y="518711"/>
                    </a:lnTo>
                    <a:lnTo>
                      <a:pt x="750365" y="474818"/>
                    </a:lnTo>
                    <a:lnTo>
                      <a:pt x="759031" y="428795"/>
                    </a:lnTo>
                    <a:lnTo>
                      <a:pt x="762000" y="381000"/>
                    </a:lnTo>
                    <a:lnTo>
                      <a:pt x="759031" y="333204"/>
                    </a:lnTo>
                    <a:lnTo>
                      <a:pt x="750365" y="287181"/>
                    </a:lnTo>
                    <a:lnTo>
                      <a:pt x="736356" y="243288"/>
                    </a:lnTo>
                    <a:lnTo>
                      <a:pt x="717363" y="201881"/>
                    </a:lnTo>
                    <a:lnTo>
                      <a:pt x="693742" y="163318"/>
                    </a:lnTo>
                    <a:lnTo>
                      <a:pt x="665850" y="127955"/>
                    </a:lnTo>
                    <a:lnTo>
                      <a:pt x="634044" y="96149"/>
                    </a:lnTo>
                    <a:lnTo>
                      <a:pt x="598681" y="68257"/>
                    </a:lnTo>
                    <a:lnTo>
                      <a:pt x="560118" y="44636"/>
                    </a:lnTo>
                    <a:lnTo>
                      <a:pt x="518711" y="25643"/>
                    </a:lnTo>
                    <a:lnTo>
                      <a:pt x="474818" y="11634"/>
                    </a:lnTo>
                    <a:lnTo>
                      <a:pt x="428795" y="2968"/>
                    </a:lnTo>
                    <a:lnTo>
                      <a:pt x="3810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19">
                <a:extLst>
                  <a:ext uri="{FF2B5EF4-FFF2-40B4-BE49-F238E27FC236}">
                    <a16:creationId xmlns:a16="http://schemas.microsoft.com/office/drawing/2014/main" id="{9467063C-5A9D-6102-05BA-393CBBEDA62B}"/>
                  </a:ext>
                </a:extLst>
              </p:cNvPr>
              <p:cNvSpPr/>
              <p:nvPr/>
            </p:nvSpPr>
            <p:spPr>
              <a:xfrm>
                <a:off x="8763761" y="1410462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0" y="381000"/>
                    </a:moveTo>
                    <a:lnTo>
                      <a:pt x="2968" y="333204"/>
                    </a:lnTo>
                    <a:lnTo>
                      <a:pt x="11634" y="287181"/>
                    </a:lnTo>
                    <a:lnTo>
                      <a:pt x="25643" y="243288"/>
                    </a:lnTo>
                    <a:lnTo>
                      <a:pt x="44636" y="201881"/>
                    </a:lnTo>
                    <a:lnTo>
                      <a:pt x="68257" y="163318"/>
                    </a:lnTo>
                    <a:lnTo>
                      <a:pt x="96149" y="127955"/>
                    </a:lnTo>
                    <a:lnTo>
                      <a:pt x="127955" y="96149"/>
                    </a:lnTo>
                    <a:lnTo>
                      <a:pt x="163318" y="68257"/>
                    </a:lnTo>
                    <a:lnTo>
                      <a:pt x="201881" y="44636"/>
                    </a:lnTo>
                    <a:lnTo>
                      <a:pt x="243288" y="25643"/>
                    </a:lnTo>
                    <a:lnTo>
                      <a:pt x="287181" y="11634"/>
                    </a:lnTo>
                    <a:lnTo>
                      <a:pt x="333204" y="2968"/>
                    </a:lnTo>
                    <a:lnTo>
                      <a:pt x="381000" y="0"/>
                    </a:lnTo>
                    <a:lnTo>
                      <a:pt x="428795" y="2968"/>
                    </a:lnTo>
                    <a:lnTo>
                      <a:pt x="474818" y="11634"/>
                    </a:lnTo>
                    <a:lnTo>
                      <a:pt x="518711" y="25643"/>
                    </a:lnTo>
                    <a:lnTo>
                      <a:pt x="560118" y="44636"/>
                    </a:lnTo>
                    <a:lnTo>
                      <a:pt x="598681" y="68257"/>
                    </a:lnTo>
                    <a:lnTo>
                      <a:pt x="634044" y="96149"/>
                    </a:lnTo>
                    <a:lnTo>
                      <a:pt x="665850" y="127955"/>
                    </a:lnTo>
                    <a:lnTo>
                      <a:pt x="693742" y="163318"/>
                    </a:lnTo>
                    <a:lnTo>
                      <a:pt x="717363" y="201881"/>
                    </a:lnTo>
                    <a:lnTo>
                      <a:pt x="736356" y="243288"/>
                    </a:lnTo>
                    <a:lnTo>
                      <a:pt x="750365" y="287181"/>
                    </a:lnTo>
                    <a:lnTo>
                      <a:pt x="759031" y="333204"/>
                    </a:lnTo>
                    <a:lnTo>
                      <a:pt x="762000" y="381000"/>
                    </a:lnTo>
                    <a:lnTo>
                      <a:pt x="759031" y="428795"/>
                    </a:lnTo>
                    <a:lnTo>
                      <a:pt x="750365" y="474818"/>
                    </a:lnTo>
                    <a:lnTo>
                      <a:pt x="736356" y="518711"/>
                    </a:lnTo>
                    <a:lnTo>
                      <a:pt x="717363" y="560118"/>
                    </a:lnTo>
                    <a:lnTo>
                      <a:pt x="693742" y="598681"/>
                    </a:lnTo>
                    <a:lnTo>
                      <a:pt x="665850" y="634044"/>
                    </a:lnTo>
                    <a:lnTo>
                      <a:pt x="634044" y="665850"/>
                    </a:lnTo>
                    <a:lnTo>
                      <a:pt x="598681" y="693742"/>
                    </a:lnTo>
                    <a:lnTo>
                      <a:pt x="560118" y="717363"/>
                    </a:lnTo>
                    <a:lnTo>
                      <a:pt x="518711" y="736356"/>
                    </a:lnTo>
                    <a:lnTo>
                      <a:pt x="474818" y="750365"/>
                    </a:lnTo>
                    <a:lnTo>
                      <a:pt x="428795" y="759031"/>
                    </a:lnTo>
                    <a:lnTo>
                      <a:pt x="381000" y="762000"/>
                    </a:lnTo>
                    <a:lnTo>
                      <a:pt x="333204" y="759031"/>
                    </a:lnTo>
                    <a:lnTo>
                      <a:pt x="287181" y="750365"/>
                    </a:lnTo>
                    <a:lnTo>
                      <a:pt x="243288" y="736356"/>
                    </a:lnTo>
                    <a:lnTo>
                      <a:pt x="201881" y="717363"/>
                    </a:lnTo>
                    <a:lnTo>
                      <a:pt x="163318" y="693742"/>
                    </a:lnTo>
                    <a:lnTo>
                      <a:pt x="127955" y="665850"/>
                    </a:lnTo>
                    <a:lnTo>
                      <a:pt x="96149" y="634044"/>
                    </a:lnTo>
                    <a:lnTo>
                      <a:pt x="68257" y="598681"/>
                    </a:lnTo>
                    <a:lnTo>
                      <a:pt x="44636" y="560118"/>
                    </a:lnTo>
                    <a:lnTo>
                      <a:pt x="25643" y="518711"/>
                    </a:lnTo>
                    <a:lnTo>
                      <a:pt x="11634" y="474818"/>
                    </a:lnTo>
                    <a:lnTo>
                      <a:pt x="2968" y="428795"/>
                    </a:lnTo>
                    <a:lnTo>
                      <a:pt x="0" y="381000"/>
                    </a:lnTo>
                    <a:close/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DE03A04E-09E9-D79E-C7EA-B391B4108C7B}"/>
                </a:ext>
              </a:extLst>
            </p:cNvPr>
            <p:cNvSpPr txBox="1"/>
            <p:nvPr/>
          </p:nvSpPr>
          <p:spPr>
            <a:xfrm>
              <a:off x="7906961" y="1598363"/>
              <a:ext cx="3043553" cy="92845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45490">
                <a:lnSpc>
                  <a:spcPct val="100000"/>
                </a:lnSpc>
                <a:spcBef>
                  <a:spcPts val="100"/>
                </a:spcBef>
                <a:tabLst>
                  <a:tab pos="2078989" algn="l"/>
                </a:tabLst>
              </a:pPr>
              <a:r>
                <a:rPr sz="1800" spc="-5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lang="en-US" spc="-50" dirty="0">
                  <a:solidFill>
                    <a:srgbClr val="FFFFFF"/>
                  </a:solidFill>
                  <a:latin typeface="Arial"/>
                  <a:cs typeface="Arial"/>
                </a:rPr>
                <a:t>	</a:t>
              </a:r>
              <a:r>
                <a:rPr sz="1800" spc="-50" dirty="0">
                  <a:solidFill>
                    <a:srgbClr val="FFFFFF"/>
                  </a:solidFill>
                  <a:latin typeface="Arial"/>
                  <a:cs typeface="Arial"/>
                </a:rPr>
                <a:t>B</a:t>
              </a: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940"/>
                </a:spcBef>
              </a:pP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1" dirty="0">
                  <a:latin typeface="Calibri"/>
                  <a:cs typeface="Calibri"/>
                </a:rPr>
                <a:t>       </a:t>
              </a:r>
              <a:r>
                <a:rPr sz="1600" b="1" dirty="0">
                  <a:latin typeface="Calibri"/>
                  <a:cs typeface="Calibri"/>
                </a:rPr>
                <a:t>A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and</a:t>
              </a:r>
              <a:r>
                <a:rPr sz="1600" b="1" spc="-15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B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are</a:t>
              </a:r>
              <a:r>
                <a:rPr sz="1600" b="1" spc="-25" dirty="0">
                  <a:latin typeface="Calibri"/>
                  <a:cs typeface="Calibri"/>
                </a:rPr>
                <a:t> </a:t>
              </a:r>
              <a:r>
                <a:rPr sz="1600" b="1" dirty="0">
                  <a:solidFill>
                    <a:srgbClr val="C00000"/>
                  </a:solidFill>
                  <a:latin typeface="Calibri"/>
                  <a:cs typeface="Calibri"/>
                </a:rPr>
                <a:t>mutually</a:t>
              </a:r>
              <a:r>
                <a:rPr sz="16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6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exclusive</a:t>
              </a:r>
              <a:endParaRPr sz="1600" dirty="0">
                <a:latin typeface="Calibri"/>
                <a:cs typeface="Calibri"/>
              </a:endParaRPr>
            </a:p>
          </p:txBody>
        </p:sp>
        <p:sp>
          <p:nvSpPr>
            <p:cNvPr id="33" name="object 14">
              <a:extLst>
                <a:ext uri="{FF2B5EF4-FFF2-40B4-BE49-F238E27FC236}">
                  <a16:creationId xmlns:a16="http://schemas.microsoft.com/office/drawing/2014/main" id="{DF43A623-D0E9-9F50-74E2-985DD60A5F3A}"/>
                </a:ext>
              </a:extLst>
            </p:cNvPr>
            <p:cNvSpPr txBox="1"/>
            <p:nvPr/>
          </p:nvSpPr>
          <p:spPr>
            <a:xfrm>
              <a:off x="8003191" y="954311"/>
              <a:ext cx="15684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0" dirty="0">
                  <a:latin typeface="Calibri"/>
                  <a:cs typeface="Calibri"/>
                </a:rPr>
                <a:t>S</a:t>
              </a:r>
              <a:endParaRPr sz="2400" dirty="0">
                <a:latin typeface="Calibri"/>
                <a:cs typeface="Calibri"/>
              </a:endParaRPr>
            </a:p>
          </p:txBody>
        </p:sp>
        <p:grpSp>
          <p:nvGrpSpPr>
            <p:cNvPr id="34" name="object 5">
              <a:extLst>
                <a:ext uri="{FF2B5EF4-FFF2-40B4-BE49-F238E27FC236}">
                  <a16:creationId xmlns:a16="http://schemas.microsoft.com/office/drawing/2014/main" id="{F4891656-4C90-F105-1C55-7356F955095E}"/>
                </a:ext>
              </a:extLst>
            </p:cNvPr>
            <p:cNvGrpSpPr/>
            <p:nvPr/>
          </p:nvGrpSpPr>
          <p:grpSpPr>
            <a:xfrm>
              <a:off x="4353686" y="909515"/>
              <a:ext cx="3200400" cy="1621756"/>
              <a:chOff x="3544061" y="991361"/>
              <a:chExt cx="3200400" cy="1600200"/>
            </a:xfrm>
          </p:grpSpPr>
          <p:sp>
            <p:nvSpPr>
              <p:cNvPr id="35" name="object 6">
                <a:extLst>
                  <a:ext uri="{FF2B5EF4-FFF2-40B4-BE49-F238E27FC236}">
                    <a16:creationId xmlns:a16="http://schemas.microsoft.com/office/drawing/2014/main" id="{3056F8AD-4557-5BE0-A659-49F610D67FE1}"/>
                  </a:ext>
                </a:extLst>
              </p:cNvPr>
              <p:cNvSpPr/>
              <p:nvPr/>
            </p:nvSpPr>
            <p:spPr>
              <a:xfrm>
                <a:off x="3544061" y="991361"/>
                <a:ext cx="32004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200400" h="1600200">
                    <a:moveTo>
                      <a:pt x="3200399" y="0"/>
                    </a:moveTo>
                    <a:lnTo>
                      <a:pt x="0" y="0"/>
                    </a:lnTo>
                    <a:lnTo>
                      <a:pt x="0" y="1600200"/>
                    </a:lnTo>
                    <a:lnTo>
                      <a:pt x="3200399" y="1600200"/>
                    </a:lnTo>
                    <a:lnTo>
                      <a:pt x="3200399" y="0"/>
                    </a:lnTo>
                    <a:close/>
                  </a:path>
                </a:pathLst>
              </a:custGeom>
              <a:solidFill>
                <a:srgbClr val="BADFE2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" name="object 7">
                <a:extLst>
                  <a:ext uri="{FF2B5EF4-FFF2-40B4-BE49-F238E27FC236}">
                    <a16:creationId xmlns:a16="http://schemas.microsoft.com/office/drawing/2014/main" id="{103D90A1-30EC-DD83-259C-60BC9DB37F7D}"/>
                  </a:ext>
                </a:extLst>
              </p:cNvPr>
              <p:cNvSpPr/>
              <p:nvPr/>
            </p:nvSpPr>
            <p:spPr>
              <a:xfrm>
                <a:off x="4077461" y="1410461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1000" y="0"/>
                    </a:moveTo>
                    <a:lnTo>
                      <a:pt x="333204" y="2968"/>
                    </a:lnTo>
                    <a:lnTo>
                      <a:pt x="287181" y="11634"/>
                    </a:lnTo>
                    <a:lnTo>
                      <a:pt x="243288" y="25643"/>
                    </a:lnTo>
                    <a:lnTo>
                      <a:pt x="201881" y="44636"/>
                    </a:lnTo>
                    <a:lnTo>
                      <a:pt x="163318" y="68257"/>
                    </a:lnTo>
                    <a:lnTo>
                      <a:pt x="127955" y="96149"/>
                    </a:lnTo>
                    <a:lnTo>
                      <a:pt x="96149" y="127955"/>
                    </a:lnTo>
                    <a:lnTo>
                      <a:pt x="68257" y="163318"/>
                    </a:lnTo>
                    <a:lnTo>
                      <a:pt x="44636" y="201881"/>
                    </a:lnTo>
                    <a:lnTo>
                      <a:pt x="25643" y="243288"/>
                    </a:lnTo>
                    <a:lnTo>
                      <a:pt x="11634" y="287181"/>
                    </a:lnTo>
                    <a:lnTo>
                      <a:pt x="2968" y="333204"/>
                    </a:lnTo>
                    <a:lnTo>
                      <a:pt x="0" y="381000"/>
                    </a:lnTo>
                    <a:lnTo>
                      <a:pt x="2968" y="428795"/>
                    </a:lnTo>
                    <a:lnTo>
                      <a:pt x="11634" y="474818"/>
                    </a:lnTo>
                    <a:lnTo>
                      <a:pt x="25643" y="518711"/>
                    </a:lnTo>
                    <a:lnTo>
                      <a:pt x="44636" y="560118"/>
                    </a:lnTo>
                    <a:lnTo>
                      <a:pt x="68257" y="598681"/>
                    </a:lnTo>
                    <a:lnTo>
                      <a:pt x="96149" y="634044"/>
                    </a:lnTo>
                    <a:lnTo>
                      <a:pt x="127955" y="665850"/>
                    </a:lnTo>
                    <a:lnTo>
                      <a:pt x="163318" y="693742"/>
                    </a:lnTo>
                    <a:lnTo>
                      <a:pt x="201881" y="717363"/>
                    </a:lnTo>
                    <a:lnTo>
                      <a:pt x="243288" y="736356"/>
                    </a:lnTo>
                    <a:lnTo>
                      <a:pt x="287181" y="750365"/>
                    </a:lnTo>
                    <a:lnTo>
                      <a:pt x="333204" y="759031"/>
                    </a:lnTo>
                    <a:lnTo>
                      <a:pt x="381000" y="762000"/>
                    </a:lnTo>
                    <a:lnTo>
                      <a:pt x="428795" y="759031"/>
                    </a:lnTo>
                    <a:lnTo>
                      <a:pt x="474818" y="750365"/>
                    </a:lnTo>
                    <a:lnTo>
                      <a:pt x="518711" y="736356"/>
                    </a:lnTo>
                    <a:lnTo>
                      <a:pt x="560118" y="717363"/>
                    </a:lnTo>
                    <a:lnTo>
                      <a:pt x="598681" y="693742"/>
                    </a:lnTo>
                    <a:lnTo>
                      <a:pt x="634044" y="665850"/>
                    </a:lnTo>
                    <a:lnTo>
                      <a:pt x="665850" y="634044"/>
                    </a:lnTo>
                    <a:lnTo>
                      <a:pt x="693742" y="598681"/>
                    </a:lnTo>
                    <a:lnTo>
                      <a:pt x="717363" y="560118"/>
                    </a:lnTo>
                    <a:lnTo>
                      <a:pt x="736356" y="518711"/>
                    </a:lnTo>
                    <a:lnTo>
                      <a:pt x="750365" y="474818"/>
                    </a:lnTo>
                    <a:lnTo>
                      <a:pt x="759031" y="428795"/>
                    </a:lnTo>
                    <a:lnTo>
                      <a:pt x="762000" y="381000"/>
                    </a:lnTo>
                    <a:lnTo>
                      <a:pt x="759031" y="333204"/>
                    </a:lnTo>
                    <a:lnTo>
                      <a:pt x="750365" y="287181"/>
                    </a:lnTo>
                    <a:lnTo>
                      <a:pt x="736356" y="243288"/>
                    </a:lnTo>
                    <a:lnTo>
                      <a:pt x="717363" y="201881"/>
                    </a:lnTo>
                    <a:lnTo>
                      <a:pt x="693742" y="163318"/>
                    </a:lnTo>
                    <a:lnTo>
                      <a:pt x="665850" y="127955"/>
                    </a:lnTo>
                    <a:lnTo>
                      <a:pt x="634044" y="96149"/>
                    </a:lnTo>
                    <a:lnTo>
                      <a:pt x="598681" y="68257"/>
                    </a:lnTo>
                    <a:lnTo>
                      <a:pt x="560118" y="44636"/>
                    </a:lnTo>
                    <a:lnTo>
                      <a:pt x="518711" y="25643"/>
                    </a:lnTo>
                    <a:lnTo>
                      <a:pt x="474818" y="11634"/>
                    </a:lnTo>
                    <a:lnTo>
                      <a:pt x="428795" y="2968"/>
                    </a:lnTo>
                    <a:lnTo>
                      <a:pt x="381000" y="0"/>
                    </a:lnTo>
                    <a:close/>
                  </a:path>
                </a:pathLst>
              </a:custGeom>
              <a:solidFill>
                <a:srgbClr val="2C2C8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8">
                <a:extLst>
                  <a:ext uri="{FF2B5EF4-FFF2-40B4-BE49-F238E27FC236}">
                    <a16:creationId xmlns:a16="http://schemas.microsoft.com/office/drawing/2014/main" id="{0D73D4E9-562D-42F6-947C-EC94999171F1}"/>
                  </a:ext>
                </a:extLst>
              </p:cNvPr>
              <p:cNvSpPr/>
              <p:nvPr/>
            </p:nvSpPr>
            <p:spPr>
              <a:xfrm>
                <a:off x="4077461" y="1410461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0" y="381000"/>
                    </a:moveTo>
                    <a:lnTo>
                      <a:pt x="2968" y="333204"/>
                    </a:lnTo>
                    <a:lnTo>
                      <a:pt x="11634" y="287181"/>
                    </a:lnTo>
                    <a:lnTo>
                      <a:pt x="25643" y="243288"/>
                    </a:lnTo>
                    <a:lnTo>
                      <a:pt x="44636" y="201881"/>
                    </a:lnTo>
                    <a:lnTo>
                      <a:pt x="68257" y="163318"/>
                    </a:lnTo>
                    <a:lnTo>
                      <a:pt x="96149" y="127955"/>
                    </a:lnTo>
                    <a:lnTo>
                      <a:pt x="127955" y="96149"/>
                    </a:lnTo>
                    <a:lnTo>
                      <a:pt x="163318" y="68257"/>
                    </a:lnTo>
                    <a:lnTo>
                      <a:pt x="201881" y="44636"/>
                    </a:lnTo>
                    <a:lnTo>
                      <a:pt x="243288" y="25643"/>
                    </a:lnTo>
                    <a:lnTo>
                      <a:pt x="287181" y="11634"/>
                    </a:lnTo>
                    <a:lnTo>
                      <a:pt x="333204" y="2968"/>
                    </a:lnTo>
                    <a:lnTo>
                      <a:pt x="381000" y="0"/>
                    </a:lnTo>
                    <a:lnTo>
                      <a:pt x="428795" y="2968"/>
                    </a:lnTo>
                    <a:lnTo>
                      <a:pt x="474818" y="11634"/>
                    </a:lnTo>
                    <a:lnTo>
                      <a:pt x="518711" y="25643"/>
                    </a:lnTo>
                    <a:lnTo>
                      <a:pt x="560118" y="44636"/>
                    </a:lnTo>
                    <a:lnTo>
                      <a:pt x="598681" y="68257"/>
                    </a:lnTo>
                    <a:lnTo>
                      <a:pt x="634044" y="96149"/>
                    </a:lnTo>
                    <a:lnTo>
                      <a:pt x="665850" y="127955"/>
                    </a:lnTo>
                    <a:lnTo>
                      <a:pt x="693742" y="163318"/>
                    </a:lnTo>
                    <a:lnTo>
                      <a:pt x="717363" y="201881"/>
                    </a:lnTo>
                    <a:lnTo>
                      <a:pt x="736356" y="243288"/>
                    </a:lnTo>
                    <a:lnTo>
                      <a:pt x="750365" y="287181"/>
                    </a:lnTo>
                    <a:lnTo>
                      <a:pt x="759031" y="333204"/>
                    </a:lnTo>
                    <a:lnTo>
                      <a:pt x="762000" y="381000"/>
                    </a:lnTo>
                    <a:lnTo>
                      <a:pt x="759031" y="428795"/>
                    </a:lnTo>
                    <a:lnTo>
                      <a:pt x="750365" y="474818"/>
                    </a:lnTo>
                    <a:lnTo>
                      <a:pt x="736356" y="518711"/>
                    </a:lnTo>
                    <a:lnTo>
                      <a:pt x="717363" y="560118"/>
                    </a:lnTo>
                    <a:lnTo>
                      <a:pt x="693742" y="598681"/>
                    </a:lnTo>
                    <a:lnTo>
                      <a:pt x="665850" y="634044"/>
                    </a:lnTo>
                    <a:lnTo>
                      <a:pt x="634044" y="665850"/>
                    </a:lnTo>
                    <a:lnTo>
                      <a:pt x="598681" y="693742"/>
                    </a:lnTo>
                    <a:lnTo>
                      <a:pt x="560118" y="717363"/>
                    </a:lnTo>
                    <a:lnTo>
                      <a:pt x="518711" y="736356"/>
                    </a:lnTo>
                    <a:lnTo>
                      <a:pt x="474818" y="750365"/>
                    </a:lnTo>
                    <a:lnTo>
                      <a:pt x="428795" y="759031"/>
                    </a:lnTo>
                    <a:lnTo>
                      <a:pt x="381000" y="762000"/>
                    </a:lnTo>
                    <a:lnTo>
                      <a:pt x="333204" y="759031"/>
                    </a:lnTo>
                    <a:lnTo>
                      <a:pt x="287181" y="750365"/>
                    </a:lnTo>
                    <a:lnTo>
                      <a:pt x="243288" y="736356"/>
                    </a:lnTo>
                    <a:lnTo>
                      <a:pt x="201881" y="717363"/>
                    </a:lnTo>
                    <a:lnTo>
                      <a:pt x="163318" y="693742"/>
                    </a:lnTo>
                    <a:lnTo>
                      <a:pt x="127955" y="665850"/>
                    </a:lnTo>
                    <a:lnTo>
                      <a:pt x="96149" y="634044"/>
                    </a:lnTo>
                    <a:lnTo>
                      <a:pt x="68257" y="598681"/>
                    </a:lnTo>
                    <a:lnTo>
                      <a:pt x="44636" y="560118"/>
                    </a:lnTo>
                    <a:lnTo>
                      <a:pt x="25643" y="518711"/>
                    </a:lnTo>
                    <a:lnTo>
                      <a:pt x="11634" y="474818"/>
                    </a:lnTo>
                    <a:lnTo>
                      <a:pt x="2968" y="428795"/>
                    </a:lnTo>
                    <a:lnTo>
                      <a:pt x="0" y="381000"/>
                    </a:lnTo>
                    <a:close/>
                  </a:path>
                </a:pathLst>
              </a:custGeom>
              <a:ln w="25908">
                <a:solidFill>
                  <a:srgbClr val="1E1E6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2" name="object 9">
              <a:extLst>
                <a:ext uri="{FF2B5EF4-FFF2-40B4-BE49-F238E27FC236}">
                  <a16:creationId xmlns:a16="http://schemas.microsoft.com/office/drawing/2014/main" id="{3C87F536-DE76-A526-8451-0FF1207D3C47}"/>
                </a:ext>
              </a:extLst>
            </p:cNvPr>
            <p:cNvSpPr txBox="1"/>
            <p:nvPr/>
          </p:nvSpPr>
          <p:spPr>
            <a:xfrm>
              <a:off x="4360195" y="931071"/>
              <a:ext cx="3200400" cy="1600200"/>
            </a:xfrm>
            <a:prstGeom prst="rect">
              <a:avLst/>
            </a:prstGeom>
            <a:ln w="25907">
              <a:solidFill>
                <a:srgbClr val="88A3A7"/>
              </a:solidFill>
            </a:ln>
          </p:spPr>
          <p:txBody>
            <a:bodyPr vert="horz" wrap="square" lIns="0" tIns="25400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00"/>
                </a:spcBef>
              </a:pPr>
              <a:r>
                <a:rPr sz="2400" b="1" spc="-50" dirty="0">
                  <a:latin typeface="Calibri"/>
                  <a:cs typeface="Calibri"/>
                </a:rPr>
                <a:t>S</a:t>
              </a:r>
              <a:endParaRPr sz="2400" dirty="0">
                <a:latin typeface="Calibri"/>
                <a:cs typeface="Calibri"/>
              </a:endParaRPr>
            </a:p>
            <a:p>
              <a:pPr marL="836930">
                <a:lnSpc>
                  <a:spcPct val="100000"/>
                </a:lnSpc>
                <a:spcBef>
                  <a:spcPts val="2085"/>
                </a:spcBef>
              </a:pPr>
              <a:r>
                <a:rPr sz="1800" spc="-5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44" name="object 10">
              <a:extLst>
                <a:ext uri="{FF2B5EF4-FFF2-40B4-BE49-F238E27FC236}">
                  <a16:creationId xmlns:a16="http://schemas.microsoft.com/office/drawing/2014/main" id="{B522236D-4406-DF90-31A9-16E51E3AEF82}"/>
                </a:ext>
              </a:extLst>
            </p:cNvPr>
            <p:cNvSpPr txBox="1"/>
            <p:nvPr/>
          </p:nvSpPr>
          <p:spPr>
            <a:xfrm>
              <a:off x="4754688" y="2802285"/>
              <a:ext cx="2398395" cy="51371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200" dirty="0">
                  <a:latin typeface="Cambria Math"/>
                  <a:cs typeface="Cambria Math"/>
                </a:rPr>
                <a:t>0</a:t>
              </a:r>
              <a:r>
                <a:rPr sz="3200" spc="195" dirty="0">
                  <a:latin typeface="Cambria Math"/>
                  <a:cs typeface="Cambria Math"/>
                </a:rPr>
                <a:t> </a:t>
              </a:r>
              <a:r>
                <a:rPr sz="3200" dirty="0">
                  <a:latin typeface="Cambria Math"/>
                  <a:cs typeface="Cambria Math"/>
                </a:rPr>
                <a:t>≤</a:t>
              </a:r>
              <a:r>
                <a:rPr sz="3200" spc="195" dirty="0">
                  <a:latin typeface="Cambria Math"/>
                  <a:cs typeface="Cambria Math"/>
                </a:rPr>
                <a:t> </a:t>
              </a:r>
              <a:r>
                <a:rPr sz="3200" dirty="0">
                  <a:latin typeface="Cambria Math"/>
                  <a:cs typeface="Cambria Math"/>
                </a:rPr>
                <a:t>𝑃(𝐴)</a:t>
              </a:r>
              <a:r>
                <a:rPr sz="3200" spc="200" dirty="0">
                  <a:latin typeface="Cambria Math"/>
                  <a:cs typeface="Cambria Math"/>
                </a:rPr>
                <a:t> </a:t>
              </a:r>
              <a:r>
                <a:rPr sz="3200" dirty="0">
                  <a:latin typeface="Cambria Math"/>
                  <a:cs typeface="Cambria Math"/>
                </a:rPr>
                <a:t>≤</a:t>
              </a:r>
              <a:r>
                <a:rPr sz="3200" spc="195" dirty="0">
                  <a:latin typeface="Cambria Math"/>
                  <a:cs typeface="Cambria Math"/>
                </a:rPr>
                <a:t> </a:t>
              </a:r>
              <a:r>
                <a:rPr sz="3200" spc="-50" dirty="0">
                  <a:latin typeface="Cambria Math"/>
                  <a:cs typeface="Cambria Math"/>
                </a:rPr>
                <a:t>1</a:t>
              </a:r>
              <a:endParaRPr sz="3200" dirty="0">
                <a:latin typeface="Cambria Math"/>
                <a:cs typeface="Cambria Math"/>
              </a:endParaRPr>
            </a:p>
          </p:txBody>
        </p:sp>
        <p:sp>
          <p:nvSpPr>
            <p:cNvPr id="45" name="object 4">
              <a:extLst>
                <a:ext uri="{FF2B5EF4-FFF2-40B4-BE49-F238E27FC236}">
                  <a16:creationId xmlns:a16="http://schemas.microsoft.com/office/drawing/2014/main" id="{0E520957-26E9-57C8-EED7-AC3EC3D07BB9}"/>
                </a:ext>
              </a:extLst>
            </p:cNvPr>
            <p:cNvSpPr txBox="1"/>
            <p:nvPr/>
          </p:nvSpPr>
          <p:spPr>
            <a:xfrm>
              <a:off x="1516133" y="2729260"/>
              <a:ext cx="1603375" cy="51371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200" dirty="0">
                  <a:latin typeface="Cambria Math"/>
                  <a:cs typeface="Cambria Math"/>
                </a:rPr>
                <a:t>𝑃(𝑆)</a:t>
              </a:r>
              <a:r>
                <a:rPr sz="3200" spc="229" dirty="0">
                  <a:latin typeface="Cambria Math"/>
                  <a:cs typeface="Cambria Math"/>
                </a:rPr>
                <a:t> </a:t>
              </a:r>
              <a:r>
                <a:rPr sz="3200" dirty="0">
                  <a:latin typeface="Cambria Math"/>
                  <a:cs typeface="Cambria Math"/>
                </a:rPr>
                <a:t>=</a:t>
              </a:r>
              <a:r>
                <a:rPr sz="3200" spc="220" dirty="0">
                  <a:latin typeface="Cambria Math"/>
                  <a:cs typeface="Cambria Math"/>
                </a:rPr>
                <a:t> </a:t>
              </a:r>
              <a:r>
                <a:rPr sz="3200" spc="-50" dirty="0">
                  <a:latin typeface="Cambria Math"/>
                  <a:cs typeface="Cambria Math"/>
                </a:rPr>
                <a:t>1</a:t>
              </a:r>
              <a:endParaRPr sz="3200" dirty="0">
                <a:latin typeface="Cambria Math"/>
                <a:cs typeface="Cambria Math"/>
              </a:endParaRPr>
            </a:p>
          </p:txBody>
        </p:sp>
      </p:grpSp>
      <p:sp>
        <p:nvSpPr>
          <p:cNvPr id="46" name="object 24">
            <a:extLst>
              <a:ext uri="{FF2B5EF4-FFF2-40B4-BE49-F238E27FC236}">
                <a16:creationId xmlns:a16="http://schemas.microsoft.com/office/drawing/2014/main" id="{CA110B95-907E-9702-C1BD-E8A1B3A954A8}"/>
              </a:ext>
            </a:extLst>
          </p:cNvPr>
          <p:cNvSpPr txBox="1"/>
          <p:nvPr/>
        </p:nvSpPr>
        <p:spPr>
          <a:xfrm>
            <a:off x="718576" y="4011375"/>
            <a:ext cx="10793067" cy="203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Area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rectangle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denotes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sample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space,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since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associated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with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area,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cannot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negative.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1380"/>
              </a:spcBef>
            </a:pP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Mutually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Exclusive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If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event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happens,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event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cannot.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6E6790-5609-A9CF-75E3-5B20E56DCCD1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127156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3">
            <a:extLst>
              <a:ext uri="{FF2B5EF4-FFF2-40B4-BE49-F238E27FC236}">
                <a16:creationId xmlns:a16="http://schemas.microsoft.com/office/drawing/2014/main" id="{387ABB48-0A43-9B6D-DCA6-C4EE1ED90909}"/>
              </a:ext>
            </a:extLst>
          </p:cNvPr>
          <p:cNvGrpSpPr/>
          <p:nvPr/>
        </p:nvGrpSpPr>
        <p:grpSpPr>
          <a:xfrm>
            <a:off x="4638076" y="1285875"/>
            <a:ext cx="3581400" cy="1600200"/>
            <a:chOff x="3315462" y="1120901"/>
            <a:chExt cx="3581400" cy="16002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AB642643-3C25-E7DB-DDB5-695E25EEBD60}"/>
                </a:ext>
              </a:extLst>
            </p:cNvPr>
            <p:cNvSpPr/>
            <p:nvPr/>
          </p:nvSpPr>
          <p:spPr>
            <a:xfrm>
              <a:off x="3315462" y="1120901"/>
              <a:ext cx="3581400" cy="1600200"/>
            </a:xfrm>
            <a:custGeom>
              <a:avLst/>
              <a:gdLst/>
              <a:ahLst/>
              <a:cxnLst/>
              <a:rect l="l" t="t" r="r" b="b"/>
              <a:pathLst>
                <a:path w="3581400" h="1600200">
                  <a:moveTo>
                    <a:pt x="3581399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3581399" y="1600200"/>
                  </a:lnTo>
                  <a:lnTo>
                    <a:pt x="3581399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6AD13435-B958-F3C9-2CFB-9F24A248EF8E}"/>
                </a:ext>
              </a:extLst>
            </p:cNvPr>
            <p:cNvSpPr/>
            <p:nvPr/>
          </p:nvSpPr>
          <p:spPr>
            <a:xfrm>
              <a:off x="3315462" y="1120901"/>
              <a:ext cx="3581400" cy="1600200"/>
            </a:xfrm>
            <a:custGeom>
              <a:avLst/>
              <a:gdLst/>
              <a:ahLst/>
              <a:cxnLst/>
              <a:rect l="l" t="t" r="r" b="b"/>
              <a:pathLst>
                <a:path w="3581400" h="1600200">
                  <a:moveTo>
                    <a:pt x="0" y="1600200"/>
                  </a:moveTo>
                  <a:lnTo>
                    <a:pt x="3581399" y="1600200"/>
                  </a:lnTo>
                  <a:lnTo>
                    <a:pt x="3581399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3D29FDA7-F840-F071-444C-48C2072ED402}"/>
                </a:ext>
              </a:extLst>
            </p:cNvPr>
            <p:cNvSpPr/>
            <p:nvPr/>
          </p:nvSpPr>
          <p:spPr>
            <a:xfrm>
              <a:off x="4208526" y="1540001"/>
              <a:ext cx="789940" cy="762000"/>
            </a:xfrm>
            <a:custGeom>
              <a:avLst/>
              <a:gdLst/>
              <a:ahLst/>
              <a:cxnLst/>
              <a:rect l="l" t="t" r="r" b="b"/>
              <a:pathLst>
                <a:path w="789939" h="762000">
                  <a:moveTo>
                    <a:pt x="394715" y="0"/>
                  </a:moveTo>
                  <a:lnTo>
                    <a:pt x="345191" y="2968"/>
                  </a:lnTo>
                  <a:lnTo>
                    <a:pt x="297505" y="11634"/>
                  </a:lnTo>
                  <a:lnTo>
                    <a:pt x="252028" y="25643"/>
                  </a:lnTo>
                  <a:lnTo>
                    <a:pt x="209129" y="44636"/>
                  </a:lnTo>
                  <a:lnTo>
                    <a:pt x="169178" y="68257"/>
                  </a:lnTo>
                  <a:lnTo>
                    <a:pt x="132543" y="96149"/>
                  </a:lnTo>
                  <a:lnTo>
                    <a:pt x="99595" y="127955"/>
                  </a:lnTo>
                  <a:lnTo>
                    <a:pt x="70702" y="163318"/>
                  </a:lnTo>
                  <a:lnTo>
                    <a:pt x="46234" y="201881"/>
                  </a:lnTo>
                  <a:lnTo>
                    <a:pt x="26561" y="243288"/>
                  </a:lnTo>
                  <a:lnTo>
                    <a:pt x="12051" y="287181"/>
                  </a:lnTo>
                  <a:lnTo>
                    <a:pt x="3074" y="333204"/>
                  </a:lnTo>
                  <a:lnTo>
                    <a:pt x="0" y="381000"/>
                  </a:lnTo>
                  <a:lnTo>
                    <a:pt x="3074" y="428795"/>
                  </a:lnTo>
                  <a:lnTo>
                    <a:pt x="12051" y="474818"/>
                  </a:lnTo>
                  <a:lnTo>
                    <a:pt x="26561" y="518711"/>
                  </a:lnTo>
                  <a:lnTo>
                    <a:pt x="46234" y="560118"/>
                  </a:lnTo>
                  <a:lnTo>
                    <a:pt x="70702" y="598681"/>
                  </a:lnTo>
                  <a:lnTo>
                    <a:pt x="99595" y="634044"/>
                  </a:lnTo>
                  <a:lnTo>
                    <a:pt x="132543" y="665850"/>
                  </a:lnTo>
                  <a:lnTo>
                    <a:pt x="169178" y="693742"/>
                  </a:lnTo>
                  <a:lnTo>
                    <a:pt x="209129" y="717363"/>
                  </a:lnTo>
                  <a:lnTo>
                    <a:pt x="252028" y="736356"/>
                  </a:lnTo>
                  <a:lnTo>
                    <a:pt x="297505" y="750365"/>
                  </a:lnTo>
                  <a:lnTo>
                    <a:pt x="345191" y="759031"/>
                  </a:lnTo>
                  <a:lnTo>
                    <a:pt x="394715" y="762000"/>
                  </a:lnTo>
                  <a:lnTo>
                    <a:pt x="444215" y="759031"/>
                  </a:lnTo>
                  <a:lnTo>
                    <a:pt x="491884" y="750365"/>
                  </a:lnTo>
                  <a:lnTo>
                    <a:pt x="537351" y="736356"/>
                  </a:lnTo>
                  <a:lnTo>
                    <a:pt x="580245" y="717363"/>
                  </a:lnTo>
                  <a:lnTo>
                    <a:pt x="620197" y="693742"/>
                  </a:lnTo>
                  <a:lnTo>
                    <a:pt x="656837" y="665850"/>
                  </a:lnTo>
                  <a:lnTo>
                    <a:pt x="689792" y="634044"/>
                  </a:lnTo>
                  <a:lnTo>
                    <a:pt x="718694" y="598681"/>
                  </a:lnTo>
                  <a:lnTo>
                    <a:pt x="743172" y="560118"/>
                  </a:lnTo>
                  <a:lnTo>
                    <a:pt x="762855" y="518711"/>
                  </a:lnTo>
                  <a:lnTo>
                    <a:pt x="777373" y="474818"/>
                  </a:lnTo>
                  <a:lnTo>
                    <a:pt x="786355" y="428795"/>
                  </a:lnTo>
                  <a:lnTo>
                    <a:pt x="789432" y="381000"/>
                  </a:lnTo>
                  <a:lnTo>
                    <a:pt x="786355" y="333204"/>
                  </a:lnTo>
                  <a:lnTo>
                    <a:pt x="777373" y="287181"/>
                  </a:lnTo>
                  <a:lnTo>
                    <a:pt x="762855" y="243288"/>
                  </a:lnTo>
                  <a:lnTo>
                    <a:pt x="743172" y="201881"/>
                  </a:lnTo>
                  <a:lnTo>
                    <a:pt x="718694" y="163318"/>
                  </a:lnTo>
                  <a:lnTo>
                    <a:pt x="689792" y="127955"/>
                  </a:lnTo>
                  <a:lnTo>
                    <a:pt x="656837" y="96149"/>
                  </a:lnTo>
                  <a:lnTo>
                    <a:pt x="620197" y="68257"/>
                  </a:lnTo>
                  <a:lnTo>
                    <a:pt x="580245" y="44636"/>
                  </a:lnTo>
                  <a:lnTo>
                    <a:pt x="537351" y="25643"/>
                  </a:lnTo>
                  <a:lnTo>
                    <a:pt x="491884" y="11634"/>
                  </a:lnTo>
                  <a:lnTo>
                    <a:pt x="444215" y="2968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2C2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77F462AD-1EFC-3FFD-F8BA-B1AF63E9B4EC}"/>
                </a:ext>
              </a:extLst>
            </p:cNvPr>
            <p:cNvSpPr/>
            <p:nvPr/>
          </p:nvSpPr>
          <p:spPr>
            <a:xfrm>
              <a:off x="4208526" y="1540001"/>
              <a:ext cx="789940" cy="762000"/>
            </a:xfrm>
            <a:custGeom>
              <a:avLst/>
              <a:gdLst/>
              <a:ahLst/>
              <a:cxnLst/>
              <a:rect l="l" t="t" r="r" b="b"/>
              <a:pathLst>
                <a:path w="789939" h="762000">
                  <a:moveTo>
                    <a:pt x="0" y="381000"/>
                  </a:moveTo>
                  <a:lnTo>
                    <a:pt x="3074" y="333204"/>
                  </a:lnTo>
                  <a:lnTo>
                    <a:pt x="12051" y="287181"/>
                  </a:lnTo>
                  <a:lnTo>
                    <a:pt x="26561" y="243288"/>
                  </a:lnTo>
                  <a:lnTo>
                    <a:pt x="46234" y="201881"/>
                  </a:lnTo>
                  <a:lnTo>
                    <a:pt x="70702" y="163318"/>
                  </a:lnTo>
                  <a:lnTo>
                    <a:pt x="99595" y="127955"/>
                  </a:lnTo>
                  <a:lnTo>
                    <a:pt x="132543" y="96149"/>
                  </a:lnTo>
                  <a:lnTo>
                    <a:pt x="169178" y="68257"/>
                  </a:lnTo>
                  <a:lnTo>
                    <a:pt x="209129" y="44636"/>
                  </a:lnTo>
                  <a:lnTo>
                    <a:pt x="252028" y="25643"/>
                  </a:lnTo>
                  <a:lnTo>
                    <a:pt x="297505" y="11634"/>
                  </a:lnTo>
                  <a:lnTo>
                    <a:pt x="345191" y="2968"/>
                  </a:lnTo>
                  <a:lnTo>
                    <a:pt x="394715" y="0"/>
                  </a:lnTo>
                  <a:lnTo>
                    <a:pt x="444215" y="2968"/>
                  </a:lnTo>
                  <a:lnTo>
                    <a:pt x="491884" y="11634"/>
                  </a:lnTo>
                  <a:lnTo>
                    <a:pt x="537351" y="25643"/>
                  </a:lnTo>
                  <a:lnTo>
                    <a:pt x="580245" y="44636"/>
                  </a:lnTo>
                  <a:lnTo>
                    <a:pt x="620197" y="68257"/>
                  </a:lnTo>
                  <a:lnTo>
                    <a:pt x="656837" y="96149"/>
                  </a:lnTo>
                  <a:lnTo>
                    <a:pt x="689792" y="127955"/>
                  </a:lnTo>
                  <a:lnTo>
                    <a:pt x="718694" y="163318"/>
                  </a:lnTo>
                  <a:lnTo>
                    <a:pt x="743172" y="201881"/>
                  </a:lnTo>
                  <a:lnTo>
                    <a:pt x="762855" y="243288"/>
                  </a:lnTo>
                  <a:lnTo>
                    <a:pt x="777373" y="287181"/>
                  </a:lnTo>
                  <a:lnTo>
                    <a:pt x="786355" y="333204"/>
                  </a:lnTo>
                  <a:lnTo>
                    <a:pt x="789432" y="381000"/>
                  </a:lnTo>
                  <a:lnTo>
                    <a:pt x="786355" y="428795"/>
                  </a:lnTo>
                  <a:lnTo>
                    <a:pt x="777373" y="474818"/>
                  </a:lnTo>
                  <a:lnTo>
                    <a:pt x="762855" y="518711"/>
                  </a:lnTo>
                  <a:lnTo>
                    <a:pt x="743172" y="560118"/>
                  </a:lnTo>
                  <a:lnTo>
                    <a:pt x="718694" y="598681"/>
                  </a:lnTo>
                  <a:lnTo>
                    <a:pt x="689792" y="634044"/>
                  </a:lnTo>
                  <a:lnTo>
                    <a:pt x="656837" y="665850"/>
                  </a:lnTo>
                  <a:lnTo>
                    <a:pt x="620197" y="693742"/>
                  </a:lnTo>
                  <a:lnTo>
                    <a:pt x="580245" y="717363"/>
                  </a:lnTo>
                  <a:lnTo>
                    <a:pt x="537351" y="736356"/>
                  </a:lnTo>
                  <a:lnTo>
                    <a:pt x="491884" y="750365"/>
                  </a:lnTo>
                  <a:lnTo>
                    <a:pt x="444215" y="759031"/>
                  </a:lnTo>
                  <a:lnTo>
                    <a:pt x="394715" y="762000"/>
                  </a:lnTo>
                  <a:lnTo>
                    <a:pt x="345191" y="759031"/>
                  </a:lnTo>
                  <a:lnTo>
                    <a:pt x="297505" y="750365"/>
                  </a:lnTo>
                  <a:lnTo>
                    <a:pt x="252028" y="736356"/>
                  </a:lnTo>
                  <a:lnTo>
                    <a:pt x="209129" y="717363"/>
                  </a:lnTo>
                  <a:lnTo>
                    <a:pt x="169178" y="693742"/>
                  </a:lnTo>
                  <a:lnTo>
                    <a:pt x="132543" y="665850"/>
                  </a:lnTo>
                  <a:lnTo>
                    <a:pt x="99595" y="634044"/>
                  </a:lnTo>
                  <a:lnTo>
                    <a:pt x="70702" y="598681"/>
                  </a:lnTo>
                  <a:lnTo>
                    <a:pt x="46234" y="560118"/>
                  </a:lnTo>
                  <a:lnTo>
                    <a:pt x="26561" y="518711"/>
                  </a:lnTo>
                  <a:lnTo>
                    <a:pt x="12051" y="474818"/>
                  </a:lnTo>
                  <a:lnTo>
                    <a:pt x="3074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1E1E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40EB363E-4C54-3428-7398-2C832B336ED0}"/>
                </a:ext>
              </a:extLst>
            </p:cNvPr>
            <p:cNvSpPr/>
            <p:nvPr/>
          </p:nvSpPr>
          <p:spPr>
            <a:xfrm>
              <a:off x="4748022" y="1540001"/>
              <a:ext cx="788035" cy="762000"/>
            </a:xfrm>
            <a:custGeom>
              <a:avLst/>
              <a:gdLst/>
              <a:ahLst/>
              <a:cxnLst/>
              <a:rect l="l" t="t" r="r" b="b"/>
              <a:pathLst>
                <a:path w="788035" h="762000">
                  <a:moveTo>
                    <a:pt x="393953" y="0"/>
                  </a:moveTo>
                  <a:lnTo>
                    <a:pt x="344541" y="2968"/>
                  </a:lnTo>
                  <a:lnTo>
                    <a:pt x="296960" y="11634"/>
                  </a:lnTo>
                  <a:lnTo>
                    <a:pt x="251577" y="25643"/>
                  </a:lnTo>
                  <a:lnTo>
                    <a:pt x="208764" y="44636"/>
                  </a:lnTo>
                  <a:lnTo>
                    <a:pt x="168889" y="68257"/>
                  </a:lnTo>
                  <a:lnTo>
                    <a:pt x="132323" y="96149"/>
                  </a:lnTo>
                  <a:lnTo>
                    <a:pt x="99433" y="127955"/>
                  </a:lnTo>
                  <a:lnTo>
                    <a:pt x="70589" y="163318"/>
                  </a:lnTo>
                  <a:lnTo>
                    <a:pt x="46162" y="201881"/>
                  </a:lnTo>
                  <a:lnTo>
                    <a:pt x="26520" y="243288"/>
                  </a:lnTo>
                  <a:lnTo>
                    <a:pt x="12033" y="287181"/>
                  </a:lnTo>
                  <a:lnTo>
                    <a:pt x="3069" y="333204"/>
                  </a:lnTo>
                  <a:lnTo>
                    <a:pt x="0" y="381000"/>
                  </a:lnTo>
                  <a:lnTo>
                    <a:pt x="3069" y="428795"/>
                  </a:lnTo>
                  <a:lnTo>
                    <a:pt x="12033" y="474818"/>
                  </a:lnTo>
                  <a:lnTo>
                    <a:pt x="26520" y="518711"/>
                  </a:lnTo>
                  <a:lnTo>
                    <a:pt x="46162" y="560118"/>
                  </a:lnTo>
                  <a:lnTo>
                    <a:pt x="70589" y="598681"/>
                  </a:lnTo>
                  <a:lnTo>
                    <a:pt x="99433" y="634044"/>
                  </a:lnTo>
                  <a:lnTo>
                    <a:pt x="132323" y="665850"/>
                  </a:lnTo>
                  <a:lnTo>
                    <a:pt x="168889" y="693742"/>
                  </a:lnTo>
                  <a:lnTo>
                    <a:pt x="208764" y="717363"/>
                  </a:lnTo>
                  <a:lnTo>
                    <a:pt x="251577" y="736356"/>
                  </a:lnTo>
                  <a:lnTo>
                    <a:pt x="296960" y="750365"/>
                  </a:lnTo>
                  <a:lnTo>
                    <a:pt x="344541" y="759031"/>
                  </a:lnTo>
                  <a:lnTo>
                    <a:pt x="393953" y="762000"/>
                  </a:lnTo>
                  <a:lnTo>
                    <a:pt x="443366" y="759031"/>
                  </a:lnTo>
                  <a:lnTo>
                    <a:pt x="490947" y="750365"/>
                  </a:lnTo>
                  <a:lnTo>
                    <a:pt x="536330" y="736356"/>
                  </a:lnTo>
                  <a:lnTo>
                    <a:pt x="579143" y="717363"/>
                  </a:lnTo>
                  <a:lnTo>
                    <a:pt x="619018" y="693742"/>
                  </a:lnTo>
                  <a:lnTo>
                    <a:pt x="655584" y="665850"/>
                  </a:lnTo>
                  <a:lnTo>
                    <a:pt x="688474" y="634044"/>
                  </a:lnTo>
                  <a:lnTo>
                    <a:pt x="717318" y="598681"/>
                  </a:lnTo>
                  <a:lnTo>
                    <a:pt x="741745" y="560118"/>
                  </a:lnTo>
                  <a:lnTo>
                    <a:pt x="761387" y="518711"/>
                  </a:lnTo>
                  <a:lnTo>
                    <a:pt x="775874" y="474818"/>
                  </a:lnTo>
                  <a:lnTo>
                    <a:pt x="784838" y="428795"/>
                  </a:lnTo>
                  <a:lnTo>
                    <a:pt x="787907" y="381000"/>
                  </a:lnTo>
                  <a:lnTo>
                    <a:pt x="784838" y="333204"/>
                  </a:lnTo>
                  <a:lnTo>
                    <a:pt x="775874" y="287181"/>
                  </a:lnTo>
                  <a:lnTo>
                    <a:pt x="761387" y="243288"/>
                  </a:lnTo>
                  <a:lnTo>
                    <a:pt x="741745" y="201881"/>
                  </a:lnTo>
                  <a:lnTo>
                    <a:pt x="717318" y="163318"/>
                  </a:lnTo>
                  <a:lnTo>
                    <a:pt x="688474" y="127955"/>
                  </a:lnTo>
                  <a:lnTo>
                    <a:pt x="655584" y="96149"/>
                  </a:lnTo>
                  <a:lnTo>
                    <a:pt x="619018" y="68257"/>
                  </a:lnTo>
                  <a:lnTo>
                    <a:pt x="579143" y="44636"/>
                  </a:lnTo>
                  <a:lnTo>
                    <a:pt x="536330" y="25643"/>
                  </a:lnTo>
                  <a:lnTo>
                    <a:pt x="490947" y="11634"/>
                  </a:lnTo>
                  <a:lnTo>
                    <a:pt x="443366" y="2968"/>
                  </a:lnTo>
                  <a:lnTo>
                    <a:pt x="393953" y="0"/>
                  </a:lnTo>
                  <a:close/>
                </a:path>
              </a:pathLst>
            </a:custGeom>
            <a:solidFill>
              <a:srgbClr val="00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F8832BF6-AABD-B415-384B-735F6DF87AD0}"/>
                </a:ext>
              </a:extLst>
            </p:cNvPr>
            <p:cNvSpPr/>
            <p:nvPr/>
          </p:nvSpPr>
          <p:spPr>
            <a:xfrm>
              <a:off x="4748022" y="1540001"/>
              <a:ext cx="788035" cy="762000"/>
            </a:xfrm>
            <a:custGeom>
              <a:avLst/>
              <a:gdLst/>
              <a:ahLst/>
              <a:cxnLst/>
              <a:rect l="l" t="t" r="r" b="b"/>
              <a:pathLst>
                <a:path w="788035" h="762000">
                  <a:moveTo>
                    <a:pt x="0" y="381000"/>
                  </a:moveTo>
                  <a:lnTo>
                    <a:pt x="3069" y="333204"/>
                  </a:lnTo>
                  <a:lnTo>
                    <a:pt x="12033" y="287181"/>
                  </a:lnTo>
                  <a:lnTo>
                    <a:pt x="26520" y="243288"/>
                  </a:lnTo>
                  <a:lnTo>
                    <a:pt x="46162" y="201881"/>
                  </a:lnTo>
                  <a:lnTo>
                    <a:pt x="70589" y="163318"/>
                  </a:lnTo>
                  <a:lnTo>
                    <a:pt x="99433" y="127955"/>
                  </a:lnTo>
                  <a:lnTo>
                    <a:pt x="132323" y="96149"/>
                  </a:lnTo>
                  <a:lnTo>
                    <a:pt x="168889" y="68257"/>
                  </a:lnTo>
                  <a:lnTo>
                    <a:pt x="208764" y="44636"/>
                  </a:lnTo>
                  <a:lnTo>
                    <a:pt x="251577" y="25643"/>
                  </a:lnTo>
                  <a:lnTo>
                    <a:pt x="296960" y="11634"/>
                  </a:lnTo>
                  <a:lnTo>
                    <a:pt x="344541" y="2968"/>
                  </a:lnTo>
                  <a:lnTo>
                    <a:pt x="393953" y="0"/>
                  </a:lnTo>
                  <a:lnTo>
                    <a:pt x="443366" y="2968"/>
                  </a:lnTo>
                  <a:lnTo>
                    <a:pt x="490947" y="11634"/>
                  </a:lnTo>
                  <a:lnTo>
                    <a:pt x="536330" y="25643"/>
                  </a:lnTo>
                  <a:lnTo>
                    <a:pt x="579143" y="44636"/>
                  </a:lnTo>
                  <a:lnTo>
                    <a:pt x="619018" y="68257"/>
                  </a:lnTo>
                  <a:lnTo>
                    <a:pt x="655584" y="96149"/>
                  </a:lnTo>
                  <a:lnTo>
                    <a:pt x="688474" y="127955"/>
                  </a:lnTo>
                  <a:lnTo>
                    <a:pt x="717318" y="163318"/>
                  </a:lnTo>
                  <a:lnTo>
                    <a:pt x="741745" y="201881"/>
                  </a:lnTo>
                  <a:lnTo>
                    <a:pt x="761387" y="243288"/>
                  </a:lnTo>
                  <a:lnTo>
                    <a:pt x="775874" y="287181"/>
                  </a:lnTo>
                  <a:lnTo>
                    <a:pt x="784838" y="333204"/>
                  </a:lnTo>
                  <a:lnTo>
                    <a:pt x="787907" y="381000"/>
                  </a:lnTo>
                  <a:lnTo>
                    <a:pt x="784838" y="428795"/>
                  </a:lnTo>
                  <a:lnTo>
                    <a:pt x="775874" y="474818"/>
                  </a:lnTo>
                  <a:lnTo>
                    <a:pt x="761387" y="518711"/>
                  </a:lnTo>
                  <a:lnTo>
                    <a:pt x="741745" y="560118"/>
                  </a:lnTo>
                  <a:lnTo>
                    <a:pt x="717318" y="598681"/>
                  </a:lnTo>
                  <a:lnTo>
                    <a:pt x="688474" y="634044"/>
                  </a:lnTo>
                  <a:lnTo>
                    <a:pt x="655584" y="665850"/>
                  </a:lnTo>
                  <a:lnTo>
                    <a:pt x="619018" y="693742"/>
                  </a:lnTo>
                  <a:lnTo>
                    <a:pt x="579143" y="717363"/>
                  </a:lnTo>
                  <a:lnTo>
                    <a:pt x="536330" y="736356"/>
                  </a:lnTo>
                  <a:lnTo>
                    <a:pt x="490947" y="750365"/>
                  </a:lnTo>
                  <a:lnTo>
                    <a:pt x="443366" y="759031"/>
                  </a:lnTo>
                  <a:lnTo>
                    <a:pt x="393953" y="762000"/>
                  </a:lnTo>
                  <a:lnTo>
                    <a:pt x="344541" y="759031"/>
                  </a:lnTo>
                  <a:lnTo>
                    <a:pt x="296960" y="750365"/>
                  </a:lnTo>
                  <a:lnTo>
                    <a:pt x="251577" y="736356"/>
                  </a:lnTo>
                  <a:lnTo>
                    <a:pt x="208764" y="717363"/>
                  </a:lnTo>
                  <a:lnTo>
                    <a:pt x="168889" y="693742"/>
                  </a:lnTo>
                  <a:lnTo>
                    <a:pt x="132323" y="665850"/>
                  </a:lnTo>
                  <a:lnTo>
                    <a:pt x="99433" y="634044"/>
                  </a:lnTo>
                  <a:lnTo>
                    <a:pt x="70589" y="598681"/>
                  </a:lnTo>
                  <a:lnTo>
                    <a:pt x="46162" y="560118"/>
                  </a:lnTo>
                  <a:lnTo>
                    <a:pt x="26520" y="518711"/>
                  </a:lnTo>
                  <a:lnTo>
                    <a:pt x="12033" y="474818"/>
                  </a:lnTo>
                  <a:lnTo>
                    <a:pt x="3069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object 13">
            <a:extLst>
              <a:ext uri="{FF2B5EF4-FFF2-40B4-BE49-F238E27FC236}">
                <a16:creationId xmlns:a16="http://schemas.microsoft.com/office/drawing/2014/main" id="{9A35BA67-EE29-5007-55C7-3ED4129052CC}"/>
              </a:ext>
            </a:extLst>
          </p:cNvPr>
          <p:cNvSpPr txBox="1"/>
          <p:nvPr/>
        </p:nvSpPr>
        <p:spPr>
          <a:xfrm>
            <a:off x="797379" y="1285875"/>
            <a:ext cx="10597242" cy="428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506980" algn="ctr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  <a:p>
            <a:pPr marL="271145" algn="ctr">
              <a:lnSpc>
                <a:spcPct val="100000"/>
              </a:lnSpc>
              <a:spcBef>
                <a:spcPts val="2085"/>
              </a:spcBef>
              <a:tabLst>
                <a:tab pos="810260" algn="l"/>
              </a:tabLst>
            </a:pP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1800" dirty="0">
              <a:latin typeface="Arial"/>
              <a:cs typeface="Arial"/>
            </a:endParaRPr>
          </a:p>
          <a:p>
            <a:pPr marL="242570" algn="ct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alibri"/>
                <a:cs typeface="Calibri"/>
              </a:rPr>
              <a:t>A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are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sz="16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C00000"/>
                </a:solidFill>
                <a:latin typeface="Calibri"/>
                <a:cs typeface="Calibri"/>
              </a:rPr>
              <a:t>mutually</a:t>
            </a:r>
            <a:r>
              <a:rPr sz="16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C00000"/>
                </a:solidFill>
                <a:latin typeface="Calibri"/>
                <a:cs typeface="Calibri"/>
              </a:rPr>
              <a:t>exclusive</a:t>
            </a:r>
            <a:endParaRPr lang="en-US" sz="1600" dirty="0">
              <a:latin typeface="Calibri"/>
              <a:cs typeface="Calibri"/>
            </a:endParaRPr>
          </a:p>
          <a:p>
            <a:pPr marL="358775" algn="ctr">
              <a:lnSpc>
                <a:spcPct val="100000"/>
              </a:lnSpc>
              <a:spcBef>
                <a:spcPts val="1010"/>
              </a:spcBef>
              <a:tabLst>
                <a:tab pos="790575" algn="l"/>
                <a:tab pos="2206625" algn="l"/>
                <a:tab pos="3054985" algn="l"/>
                <a:tab pos="3575050" algn="l"/>
                <a:tab pos="4399915" algn="l"/>
                <a:tab pos="4936490" algn="l"/>
              </a:tabLst>
            </a:pPr>
            <a:r>
              <a:rPr lang="en-US" sz="3200" spc="-50" dirty="0">
                <a:latin typeface="Cambria Math"/>
                <a:cs typeface="Cambria Math"/>
              </a:rPr>
              <a:t>𝑃</a:t>
            </a:r>
            <a:r>
              <a:rPr lang="en-US" sz="3200" dirty="0">
                <a:latin typeface="Cambria Math"/>
                <a:cs typeface="Cambria Math"/>
              </a:rPr>
              <a:t>	(𝐴</a:t>
            </a:r>
            <a:r>
              <a:rPr lang="en-US" sz="3200" spc="15" dirty="0">
                <a:latin typeface="Cambria Math"/>
                <a:cs typeface="Cambria Math"/>
              </a:rPr>
              <a:t> </a:t>
            </a:r>
            <a:r>
              <a:rPr lang="en-US" sz="3200" dirty="0">
                <a:latin typeface="Cambria Math"/>
                <a:cs typeface="Cambria Math"/>
              </a:rPr>
              <a:t>𝑜𝑟</a:t>
            </a:r>
            <a:r>
              <a:rPr lang="en-US" sz="3200" spc="50" dirty="0">
                <a:latin typeface="Cambria Math"/>
                <a:cs typeface="Cambria Math"/>
              </a:rPr>
              <a:t> </a:t>
            </a:r>
            <a:r>
              <a:rPr lang="en-US" sz="3200" spc="-50" dirty="0">
                <a:latin typeface="Cambria Math"/>
                <a:cs typeface="Cambria Math"/>
              </a:rPr>
              <a:t>𝐵)</a:t>
            </a:r>
            <a:r>
              <a:rPr lang="en-US" sz="3200" dirty="0">
                <a:latin typeface="Cambria Math"/>
                <a:cs typeface="Cambria Math"/>
              </a:rPr>
              <a:t>=</a:t>
            </a:r>
            <a:r>
              <a:rPr lang="en-US" sz="3200" spc="175" dirty="0">
                <a:latin typeface="Cambria Math"/>
                <a:cs typeface="Cambria Math"/>
              </a:rPr>
              <a:t> </a:t>
            </a:r>
            <a:r>
              <a:rPr lang="en-US" sz="3200" spc="-50" dirty="0">
                <a:latin typeface="Cambria Math"/>
                <a:cs typeface="Cambria Math"/>
              </a:rPr>
              <a:t>𝑃(𝐴)</a:t>
            </a:r>
            <a:r>
              <a:rPr lang="en-US" sz="3200" dirty="0">
                <a:latin typeface="Cambria Math"/>
                <a:cs typeface="Cambria Math"/>
              </a:rPr>
              <a:t>	+ </a:t>
            </a:r>
            <a:r>
              <a:rPr lang="en-US" sz="3200" spc="-50" dirty="0">
                <a:latin typeface="Cambria Math"/>
                <a:cs typeface="Cambria Math"/>
              </a:rPr>
              <a:t>𝑃(𝐵)</a:t>
            </a:r>
            <a:r>
              <a:rPr lang="en-US" sz="3200" dirty="0">
                <a:latin typeface="Cambria Math"/>
                <a:cs typeface="Cambria Math"/>
              </a:rPr>
              <a:t>−</a:t>
            </a:r>
            <a:r>
              <a:rPr lang="en-US" sz="3200" spc="5" dirty="0">
                <a:latin typeface="Cambria Math"/>
                <a:cs typeface="Cambria Math"/>
              </a:rPr>
              <a:t> </a:t>
            </a:r>
            <a:r>
              <a:rPr lang="en-US" sz="3200" dirty="0">
                <a:latin typeface="Cambria Math"/>
                <a:cs typeface="Cambria Math"/>
              </a:rPr>
              <a:t>𝑃(𝐴</a:t>
            </a:r>
            <a:r>
              <a:rPr lang="en-US" sz="3200" spc="35" dirty="0">
                <a:latin typeface="Cambria Math"/>
                <a:cs typeface="Cambria Math"/>
              </a:rPr>
              <a:t> </a:t>
            </a:r>
            <a:r>
              <a:rPr lang="en-US" sz="3200" dirty="0">
                <a:latin typeface="Cambria Math"/>
                <a:cs typeface="Cambria Math"/>
              </a:rPr>
              <a:t>𝑎𝑛𝑑</a:t>
            </a:r>
            <a:r>
              <a:rPr lang="en-US" sz="3200" spc="100" dirty="0">
                <a:latin typeface="Cambria Math"/>
                <a:cs typeface="Cambria Math"/>
              </a:rPr>
              <a:t> </a:t>
            </a:r>
            <a:r>
              <a:rPr lang="en-US" sz="3200" spc="-25" dirty="0">
                <a:latin typeface="Cambria Math"/>
                <a:cs typeface="Cambria Math"/>
              </a:rPr>
              <a:t>𝐵)</a:t>
            </a:r>
            <a:endParaRPr lang="en-US" sz="32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3200" dirty="0">
              <a:latin typeface="Cambria Math"/>
              <a:cs typeface="Cambria Math"/>
            </a:endParaRPr>
          </a:p>
          <a:p>
            <a:pPr marL="12700" algn="just">
              <a:lnSpc>
                <a:spcPct val="100000"/>
              </a:lnSpc>
            </a:pPr>
            <a:r>
              <a:rPr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Example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72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Event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Customers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who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default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loans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Event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Customers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who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are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High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Net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Worth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Individuals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CAE2D0D-2101-39FE-4CA8-018AA4E08AD0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41673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99396B6-2D67-D79E-2C15-2CA842587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206" y="1266536"/>
            <a:ext cx="10276114" cy="4779962"/>
          </a:xfrm>
        </p:spPr>
        <p:txBody>
          <a:bodyPr>
            <a:normAutofit/>
          </a:bodyPr>
          <a:lstStyle/>
          <a:p>
            <a:pPr algn="l"/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For the dataset, 6, 12, 4, 10, 8, the median is </a:t>
            </a:r>
          </a:p>
          <a:p>
            <a:pPr algn="l"/>
            <a:endParaRPr lang="en-US" sz="2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•   8 </a:t>
            </a:r>
          </a:p>
          <a:p>
            <a:pPr algn="l"/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•   7 </a:t>
            </a:r>
          </a:p>
          <a:p>
            <a:pPr algn="l"/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•   10</a:t>
            </a:r>
          </a:p>
          <a:p>
            <a:pPr algn="l"/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•   6</a:t>
            </a:r>
          </a:p>
          <a:p>
            <a:pPr algn="l"/>
            <a:endParaRPr lang="en-US" sz="2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Ans: 8</a:t>
            </a:r>
          </a:p>
          <a:p>
            <a:pPr algn="l"/>
            <a:endParaRPr lang="en-US" sz="2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DB58C5-52F3-8F1F-CDBF-A05A36982BD1}"/>
              </a:ext>
            </a:extLst>
          </p:cNvPr>
          <p:cNvSpPr txBox="1">
            <a:spLocks/>
          </p:cNvSpPr>
          <p:nvPr/>
        </p:nvSpPr>
        <p:spPr>
          <a:xfrm>
            <a:off x="230124" y="240003"/>
            <a:ext cx="11771375" cy="723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The Central Tendencies – Recent Interview Question </a:t>
            </a:r>
          </a:p>
        </p:txBody>
      </p:sp>
    </p:spTree>
    <p:extLst>
      <p:ext uri="{BB962C8B-B14F-4D97-AF65-F5344CB8AC3E}">
        <p14:creationId xmlns:p14="http://schemas.microsoft.com/office/powerpoint/2010/main" val="1453498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>
            <a:extLst>
              <a:ext uri="{FF2B5EF4-FFF2-40B4-BE49-F238E27FC236}">
                <a16:creationId xmlns:a16="http://schemas.microsoft.com/office/drawing/2014/main" id="{60F95341-1CD2-F724-0D19-7475015E302A}"/>
              </a:ext>
            </a:extLst>
          </p:cNvPr>
          <p:cNvSpPr txBox="1"/>
          <p:nvPr/>
        </p:nvSpPr>
        <p:spPr>
          <a:xfrm>
            <a:off x="367393" y="1045029"/>
            <a:ext cx="11160578" cy="5066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 marR="1449705" algn="just">
              <a:lnSpc>
                <a:spcPct val="100000"/>
              </a:lnSpc>
              <a:spcBef>
                <a:spcPts val="105"/>
              </a:spcBef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Independent</a:t>
            </a:r>
            <a:r>
              <a:rPr lang="en-US" sz="3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Events</a:t>
            </a:r>
            <a:r>
              <a:rPr lang="en-US" sz="3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lang="en-US"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Outcome</a:t>
            </a:r>
            <a:r>
              <a:rPr lang="en-US"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lang="en-US"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event</a:t>
            </a:r>
            <a:r>
              <a:rPr lang="en-US"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</a:t>
            </a:r>
            <a:r>
              <a:rPr lang="en-US"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lang="en-US"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not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dependent</a:t>
            </a:r>
            <a:r>
              <a:rPr lang="en-US"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lang="en-US"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outcome</a:t>
            </a:r>
            <a:r>
              <a:rPr lang="en-US"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event</a:t>
            </a:r>
            <a:r>
              <a:rPr lang="en-US"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A.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63500" marR="523875" algn="just">
              <a:lnSpc>
                <a:spcPct val="100000"/>
              </a:lnSpc>
              <a:spcBef>
                <a:spcPts val="3075"/>
              </a:spcBef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lang="en-US"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lang="en-US"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customer</a:t>
            </a:r>
            <a:r>
              <a:rPr lang="en-US"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</a:t>
            </a:r>
            <a:r>
              <a:rPr lang="en-US"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defaulting on</a:t>
            </a:r>
            <a:r>
              <a:rPr lang="en-US"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loan</a:t>
            </a:r>
            <a:r>
              <a:rPr lang="en-US"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lang="en-US"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not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dependent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lang="en-US"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default</a:t>
            </a:r>
            <a:r>
              <a:rPr lang="en-US"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(or</a:t>
            </a:r>
            <a:r>
              <a:rPr lang="en-US"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otherwise)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customer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A.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149350" algn="just">
              <a:lnSpc>
                <a:spcPct val="100000"/>
              </a:lnSpc>
              <a:spcBef>
                <a:spcPts val="2835"/>
              </a:spcBef>
              <a:tabLst>
                <a:tab pos="1580515" algn="l"/>
                <a:tab pos="3286125" algn="l"/>
                <a:tab pos="4135120" algn="l"/>
                <a:tab pos="4655185" algn="l"/>
                <a:tab pos="5372735" algn="l"/>
              </a:tabLst>
            </a:pP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𝑃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(𝐴</a:t>
            </a:r>
            <a:r>
              <a:rPr lang="en-US" sz="3000" spc="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𝑎𝑛𝑑</a:t>
            </a:r>
            <a:r>
              <a:rPr lang="en-US" sz="3000" spc="7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𝐵)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=</a:t>
            </a:r>
            <a:r>
              <a:rPr lang="en-US" sz="3000" spc="17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𝑃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(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𝐴)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∗</a:t>
            </a:r>
            <a:r>
              <a:rPr lang="en-US" sz="3000" spc="-2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𝑃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(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𝐵)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  <a:p>
            <a:pPr marL="63500" marR="55880" algn="just">
              <a:lnSpc>
                <a:spcPct val="100000"/>
              </a:lnSpc>
              <a:spcBef>
                <a:spcPts val="3315"/>
              </a:spcBef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If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lang="en-US"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lang="en-US"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getting</a:t>
            </a:r>
            <a:r>
              <a:rPr lang="en-US"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</a:t>
            </a:r>
            <a:r>
              <a:rPr lang="en-US"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easy</a:t>
            </a:r>
            <a:r>
              <a:rPr lang="en-US" sz="3000" i="1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call</a:t>
            </a:r>
            <a:r>
              <a:rPr lang="en-US"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lang="en-US"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0.7,</a:t>
            </a:r>
            <a:r>
              <a:rPr lang="en-US"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what</a:t>
            </a:r>
            <a:r>
              <a:rPr lang="en-US"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 that</a:t>
            </a:r>
            <a:r>
              <a:rPr lang="en-US"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next</a:t>
            </a:r>
            <a:r>
              <a:rPr lang="en-US"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3</a:t>
            </a:r>
            <a:r>
              <a:rPr lang="en-US"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calls</a:t>
            </a:r>
            <a:r>
              <a:rPr lang="en-US"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will</a:t>
            </a:r>
            <a:r>
              <a:rPr lang="en-US"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</a:t>
            </a:r>
            <a:r>
              <a:rPr lang="en-US"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i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easy</a:t>
            </a:r>
            <a:r>
              <a:rPr lang="en-US"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?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514984" algn="just">
              <a:lnSpc>
                <a:spcPct val="100000"/>
              </a:lnSpc>
              <a:spcBef>
                <a:spcPts val="1390"/>
              </a:spcBef>
              <a:tabLst>
                <a:tab pos="946150" algn="l"/>
                <a:tab pos="5981065" algn="l"/>
                <a:tab pos="7233920" algn="l"/>
              </a:tabLst>
            </a:pP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𝑃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(𝑒𝑎𝑠𝑦</a:t>
            </a:r>
            <a:r>
              <a:rPr lang="en-US" sz="3000" baseline="-21164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1</a:t>
            </a:r>
            <a:r>
              <a:rPr lang="en-US" sz="3000" spc="330" baseline="-21164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𝑎𝑛𝑑</a:t>
            </a:r>
            <a:r>
              <a:rPr lang="en-US" sz="3000" spc="6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𝑒𝑎𝑠𝑦</a:t>
            </a:r>
            <a:r>
              <a:rPr lang="en-US" sz="3000" baseline="-21164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2</a:t>
            </a:r>
            <a:r>
              <a:rPr lang="en-US" sz="3000" spc="322" baseline="-21164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𝑎𝑛𝑑</a:t>
            </a:r>
            <a:r>
              <a:rPr lang="en-US" sz="3000" spc="6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3000" spc="-1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𝑒𝑎𝑠𝑦</a:t>
            </a:r>
            <a:r>
              <a:rPr lang="en-US" sz="3000" spc="-15" baseline="-21164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3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) =</a:t>
            </a:r>
            <a:r>
              <a:rPr lang="en-US" sz="3000" spc="17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3000" spc="-2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0.7</a:t>
            </a:r>
            <a:r>
              <a:rPr lang="en-US" sz="3000" spc="-30" baseline="28368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3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r>
              <a:rPr lang="en-US" sz="3000" spc="17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3000" spc="-1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0.343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165EB-579D-0B51-E204-9EB8E69B4FFB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4011098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ADFFD5C-9D65-A012-D52B-5B66836A62FA}"/>
              </a:ext>
            </a:extLst>
          </p:cNvPr>
          <p:cNvSpPr txBox="1"/>
          <p:nvPr/>
        </p:nvSpPr>
        <p:spPr>
          <a:xfrm>
            <a:off x="391886" y="1045029"/>
            <a:ext cx="10972800" cy="5218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basketball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team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down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few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seconds </a:t>
            </a:r>
            <a:r>
              <a:rPr sz="2800" dirty="0">
                <a:latin typeface="Calibri"/>
                <a:cs typeface="Calibri"/>
              </a:rPr>
              <a:t>remaining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game.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that:</a:t>
            </a:r>
            <a:endParaRPr sz="2800" dirty="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406400" algn="l"/>
              </a:tabLst>
            </a:pPr>
            <a:r>
              <a:rPr sz="2800" dirty="0">
                <a:latin typeface="Calibri"/>
                <a:cs typeface="Calibri"/>
              </a:rPr>
              <a:t>Chance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making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2-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game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50%</a:t>
            </a:r>
            <a:endParaRPr sz="2800" dirty="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406400" algn="l"/>
              </a:tabLst>
            </a:pPr>
            <a:r>
              <a:rPr sz="2800" dirty="0">
                <a:latin typeface="Calibri"/>
                <a:cs typeface="Calibri"/>
              </a:rPr>
              <a:t>Chance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winning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overtime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50%</a:t>
            </a:r>
            <a:endParaRPr sz="2800" dirty="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406400" algn="l"/>
              </a:tabLst>
            </a:pPr>
            <a:r>
              <a:rPr sz="2800" dirty="0">
                <a:latin typeface="Calibri"/>
                <a:cs typeface="Calibri"/>
              </a:rPr>
              <a:t>Chance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making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3-</a:t>
            </a:r>
            <a:r>
              <a:rPr sz="2800" dirty="0">
                <a:latin typeface="Calibri"/>
                <a:cs typeface="Calibri"/>
              </a:rPr>
              <a:t>point shot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30%</a:t>
            </a:r>
            <a:endParaRPr lang="en-US" sz="2800" spc="-25" dirty="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406400" algn="l"/>
              </a:tabLst>
            </a:pPr>
            <a:endParaRPr lang="en-US" sz="2800" spc="-25" dirty="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675"/>
              </a:spcBef>
              <a:tabLst>
                <a:tab pos="406400" algn="l"/>
              </a:tabLst>
            </a:pPr>
            <a:r>
              <a:rPr lang="en-US" sz="2800" dirty="0">
                <a:latin typeface="Calibri"/>
                <a:cs typeface="Calibri"/>
              </a:rPr>
              <a:t>What should the coach do: </a:t>
            </a:r>
          </a:p>
          <a:p>
            <a:pPr marL="63500">
              <a:lnSpc>
                <a:spcPct val="100000"/>
              </a:lnSpc>
              <a:spcBef>
                <a:spcPts val="675"/>
              </a:spcBef>
              <a:tabLst>
                <a:tab pos="406400" algn="l"/>
              </a:tabLst>
            </a:pPr>
            <a:r>
              <a:rPr lang="en-US" sz="2800" dirty="0">
                <a:latin typeface="Calibri"/>
                <a:cs typeface="Calibri"/>
              </a:rPr>
              <a:t>Go for 2- point or 3-point shot? </a:t>
            </a:r>
          </a:p>
          <a:p>
            <a:pPr marL="63500">
              <a:lnSpc>
                <a:spcPct val="100000"/>
              </a:lnSpc>
              <a:spcBef>
                <a:spcPts val="675"/>
              </a:spcBef>
              <a:tabLst>
                <a:tab pos="406400" algn="l"/>
              </a:tabLst>
            </a:pPr>
            <a:r>
              <a:rPr lang="en-US" sz="2800" dirty="0">
                <a:latin typeface="Calibri"/>
                <a:cs typeface="Calibri"/>
              </a:rPr>
              <a:t>What are the assumptions, if any?</a:t>
            </a:r>
            <a:endParaRPr sz="2800" dirty="0">
              <a:latin typeface="Calibri"/>
              <a:cs typeface="Calibri"/>
            </a:endParaRPr>
          </a:p>
          <a:p>
            <a:pPr marL="12700" marR="5885815">
              <a:lnSpc>
                <a:spcPct val="100000"/>
              </a:lnSpc>
              <a:spcBef>
                <a:spcPts val="2115"/>
              </a:spcBef>
            </a:pPr>
            <a:r>
              <a:rPr lang="en-US" sz="2800" dirty="0">
                <a:latin typeface="Calibri"/>
                <a:cs typeface="Calibri"/>
              </a:rPr>
              <a:t>	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F5B8E-D1E8-DBAB-6714-DAD2243B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84" y="3649567"/>
            <a:ext cx="5756002" cy="25879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622AA38-CC1C-0248-FFF0-1A77FCCA55EB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87536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28F05E8-47E4-9524-75C4-645B04116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90542"/>
              </p:ext>
            </p:extLst>
          </p:nvPr>
        </p:nvGraphicFramePr>
        <p:xfrm>
          <a:off x="1250723" y="1944837"/>
          <a:ext cx="9690553" cy="26239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5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4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2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260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5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259">
                <a:tc rowSpan="2">
                  <a:txBody>
                    <a:bodyPr/>
                    <a:lstStyle/>
                    <a:p>
                      <a:pPr marL="88265" marR="5067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0" dirty="0">
                          <a:latin typeface="Calibri"/>
                          <a:cs typeface="Calibri"/>
                        </a:rPr>
                        <a:t>Loan Default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10,503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27,368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259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38,130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2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3,586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4,851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120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8,557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14,089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32,219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379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46,687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3">
            <a:extLst>
              <a:ext uri="{FF2B5EF4-FFF2-40B4-BE49-F238E27FC236}">
                <a16:creationId xmlns:a16="http://schemas.microsoft.com/office/drawing/2014/main" id="{62AB5BFF-E24B-A81F-1A81-F5E193432A19}"/>
              </a:ext>
            </a:extLst>
          </p:cNvPr>
          <p:cNvSpPr txBox="1"/>
          <p:nvPr/>
        </p:nvSpPr>
        <p:spPr>
          <a:xfrm>
            <a:off x="590369" y="1257368"/>
            <a:ext cx="11601631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Contingency</a:t>
            </a:r>
            <a:r>
              <a:rPr sz="3000" spc="-9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table</a:t>
            </a:r>
            <a:r>
              <a:rPr sz="3000" spc="-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summarizing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</a:t>
            </a:r>
            <a:r>
              <a:rPr sz="3000" spc="-10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variables,</a:t>
            </a:r>
            <a:r>
              <a:rPr sz="3000" spc="-1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Loan</a:t>
            </a:r>
            <a:r>
              <a:rPr sz="3000" i="1" spc="-1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i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Default</a:t>
            </a:r>
            <a:r>
              <a:rPr lang="en-US" sz="3000" i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i="1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Age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: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80E6E-44FF-403A-C9FC-A9D3766A34E1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622772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B91566F5-05CA-C695-64DE-D82319FFD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146638"/>
              </p:ext>
            </p:extLst>
          </p:nvPr>
        </p:nvGraphicFramePr>
        <p:xfrm>
          <a:off x="1047855" y="1992607"/>
          <a:ext cx="9932999" cy="2903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3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4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3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8236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28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280">
                <a:tc rowSpan="2">
                  <a:txBody>
                    <a:bodyPr/>
                    <a:lstStyle/>
                    <a:p>
                      <a:pPr marL="88900" marR="5067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0" dirty="0">
                          <a:latin typeface="Calibri"/>
                          <a:cs typeface="Calibri"/>
                        </a:rPr>
                        <a:t>Loan Default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0.225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0.586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0.005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0.816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2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03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0.077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0.104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0.003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0.184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2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0.302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0.690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0.008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1.000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280CD6F4-6744-4529-281E-B83F83A0E0AB}"/>
              </a:ext>
            </a:extLst>
          </p:cNvPr>
          <p:cNvSpPr txBox="1"/>
          <p:nvPr/>
        </p:nvSpPr>
        <p:spPr>
          <a:xfrm>
            <a:off x="648143" y="1285077"/>
            <a:ext cx="4672330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Convert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into</a:t>
            </a:r>
            <a:r>
              <a:rPr sz="3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probabilities: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C9FDD6-EBF4-5BB5-B1C2-5613AE18ED28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1438341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9E7014C-3E8B-E116-4DD7-1D654B0DBD18}"/>
              </a:ext>
            </a:extLst>
          </p:cNvPr>
          <p:cNvSpPr txBox="1"/>
          <p:nvPr/>
        </p:nvSpPr>
        <p:spPr>
          <a:xfrm>
            <a:off x="465182" y="1577185"/>
            <a:ext cx="3714931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Marginal</a:t>
            </a:r>
            <a:r>
              <a:rPr sz="3000" b="1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C60B92B-B1DA-32AB-2A89-EAE5639C3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616727"/>
              </p:ext>
            </p:extLst>
          </p:nvPr>
        </p:nvGraphicFramePr>
        <p:xfrm>
          <a:off x="4776686" y="1168537"/>
          <a:ext cx="6600826" cy="1653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948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17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17">
                <a:tc rowSpan="2">
                  <a:txBody>
                    <a:bodyPr/>
                    <a:lstStyle/>
                    <a:p>
                      <a:pPr marL="46990" marR="2717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Loan Default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0.225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0.586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0.816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B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0.077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0.104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0.184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B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0.302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CB05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0.690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CB05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CB05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1.000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84838B94-5905-6B21-8941-D48AC2D659C0}"/>
              </a:ext>
            </a:extLst>
          </p:cNvPr>
          <p:cNvGrpSpPr/>
          <p:nvPr/>
        </p:nvGrpSpPr>
        <p:grpSpPr>
          <a:xfrm>
            <a:off x="465182" y="3294103"/>
            <a:ext cx="8229200" cy="1883012"/>
            <a:chOff x="433279" y="2638759"/>
            <a:chExt cx="8229200" cy="1883012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019700A2-BAEF-A655-5D3B-575552559B17}"/>
                </a:ext>
              </a:extLst>
            </p:cNvPr>
            <p:cNvSpPr txBox="1"/>
            <p:nvPr/>
          </p:nvSpPr>
          <p:spPr>
            <a:xfrm>
              <a:off x="433279" y="2879387"/>
              <a:ext cx="2372995" cy="1137491"/>
            </a:xfrm>
            <a:prstGeom prst="rect">
              <a:avLst/>
            </a:prstGeom>
          </p:spPr>
          <p:txBody>
            <a:bodyPr vert="horz" wrap="square" lIns="0" tIns="11049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70"/>
                </a:spcBef>
              </a:pPr>
              <a:r>
                <a:rPr sz="3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P(No)</a:t>
              </a:r>
              <a:r>
                <a:rPr sz="3000" spc="-2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3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=</a:t>
              </a:r>
              <a:r>
                <a:rPr sz="3000" spc="-2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3000" spc="-1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0.816</a:t>
              </a:r>
              <a:endPara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  <a:p>
              <a:pPr marL="12700">
                <a:lnSpc>
                  <a:spcPct val="100000"/>
                </a:lnSpc>
                <a:spcBef>
                  <a:spcPts val="770"/>
                </a:spcBef>
              </a:pPr>
              <a:r>
                <a:rPr sz="3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P(Old)</a:t>
              </a:r>
              <a:r>
                <a:rPr sz="3000" spc="-5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3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=</a:t>
              </a:r>
              <a:r>
                <a:rPr sz="3000" spc="-6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3000" spc="-1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0.008</a:t>
              </a:r>
              <a:endPara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  <p:grpSp>
          <p:nvGrpSpPr>
            <p:cNvPr id="7" name="object 6">
              <a:extLst>
                <a:ext uri="{FF2B5EF4-FFF2-40B4-BE49-F238E27FC236}">
                  <a16:creationId xmlns:a16="http://schemas.microsoft.com/office/drawing/2014/main" id="{E1F5E7D5-F6F2-6407-99BD-1F69EC217D49}"/>
                </a:ext>
              </a:extLst>
            </p:cNvPr>
            <p:cNvGrpSpPr/>
            <p:nvPr/>
          </p:nvGrpSpPr>
          <p:grpSpPr>
            <a:xfrm>
              <a:off x="5436044" y="2895536"/>
              <a:ext cx="3226435" cy="1626235"/>
              <a:chOff x="5436044" y="2895536"/>
              <a:chExt cx="3226435" cy="1626235"/>
            </a:xfrm>
          </p:grpSpPr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374233EE-7540-9E0E-2670-A96198F48B48}"/>
                  </a:ext>
                </a:extLst>
              </p:cNvPr>
              <p:cNvSpPr/>
              <p:nvPr/>
            </p:nvSpPr>
            <p:spPr>
              <a:xfrm>
                <a:off x="5449062" y="2908553"/>
                <a:ext cx="32004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200400" h="1600200">
                    <a:moveTo>
                      <a:pt x="3200399" y="0"/>
                    </a:moveTo>
                    <a:lnTo>
                      <a:pt x="0" y="0"/>
                    </a:lnTo>
                    <a:lnTo>
                      <a:pt x="0" y="1600200"/>
                    </a:lnTo>
                    <a:lnTo>
                      <a:pt x="3200399" y="1600200"/>
                    </a:lnTo>
                    <a:lnTo>
                      <a:pt x="3200399" y="0"/>
                    </a:lnTo>
                    <a:close/>
                  </a:path>
                </a:pathLst>
              </a:custGeom>
              <a:solidFill>
                <a:srgbClr val="BADFE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556A76F9-7CCA-90CF-767E-3909D6022F9F}"/>
                  </a:ext>
                </a:extLst>
              </p:cNvPr>
              <p:cNvSpPr/>
              <p:nvPr/>
            </p:nvSpPr>
            <p:spPr>
              <a:xfrm>
                <a:off x="5449062" y="2908553"/>
                <a:ext cx="32004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200400" h="1600200">
                    <a:moveTo>
                      <a:pt x="0" y="1600200"/>
                    </a:moveTo>
                    <a:lnTo>
                      <a:pt x="3200399" y="1600200"/>
                    </a:lnTo>
                    <a:lnTo>
                      <a:pt x="3200399" y="0"/>
                    </a:lnTo>
                    <a:lnTo>
                      <a:pt x="0" y="0"/>
                    </a:lnTo>
                    <a:lnTo>
                      <a:pt x="0" y="1600200"/>
                    </a:lnTo>
                    <a:close/>
                  </a:path>
                </a:pathLst>
              </a:custGeom>
              <a:ln w="25908">
                <a:solidFill>
                  <a:srgbClr val="88A3A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0" name="object 6">
              <a:extLst>
                <a:ext uri="{FF2B5EF4-FFF2-40B4-BE49-F238E27FC236}">
                  <a16:creationId xmlns:a16="http://schemas.microsoft.com/office/drawing/2014/main" id="{459444E1-B3F9-4BAB-F78D-8C10D7D35A0A}"/>
                </a:ext>
              </a:extLst>
            </p:cNvPr>
            <p:cNvGrpSpPr/>
            <p:nvPr/>
          </p:nvGrpSpPr>
          <p:grpSpPr>
            <a:xfrm>
              <a:off x="5436044" y="2895536"/>
              <a:ext cx="3226435" cy="1626235"/>
              <a:chOff x="5436044" y="2895536"/>
              <a:chExt cx="3226435" cy="1626235"/>
            </a:xfrm>
          </p:grpSpPr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65157E68-D30D-065D-09CC-E0D3B963C781}"/>
                  </a:ext>
                </a:extLst>
              </p:cNvPr>
              <p:cNvSpPr/>
              <p:nvPr/>
            </p:nvSpPr>
            <p:spPr>
              <a:xfrm>
                <a:off x="5449062" y="2908553"/>
                <a:ext cx="32004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200400" h="1600200">
                    <a:moveTo>
                      <a:pt x="3200399" y="0"/>
                    </a:moveTo>
                    <a:lnTo>
                      <a:pt x="0" y="0"/>
                    </a:lnTo>
                    <a:lnTo>
                      <a:pt x="0" y="1600200"/>
                    </a:lnTo>
                    <a:lnTo>
                      <a:pt x="3200399" y="1600200"/>
                    </a:lnTo>
                    <a:lnTo>
                      <a:pt x="3200399" y="0"/>
                    </a:lnTo>
                    <a:close/>
                  </a:path>
                </a:pathLst>
              </a:custGeom>
              <a:solidFill>
                <a:srgbClr val="BADFE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F4D81D61-3A15-60CE-5E25-FA2E7AAEAD5C}"/>
                  </a:ext>
                </a:extLst>
              </p:cNvPr>
              <p:cNvSpPr/>
              <p:nvPr/>
            </p:nvSpPr>
            <p:spPr>
              <a:xfrm>
                <a:off x="5449062" y="2908553"/>
                <a:ext cx="32004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200400" h="1600200">
                    <a:moveTo>
                      <a:pt x="0" y="1600200"/>
                    </a:moveTo>
                    <a:lnTo>
                      <a:pt x="3200399" y="1600200"/>
                    </a:lnTo>
                    <a:lnTo>
                      <a:pt x="3200399" y="0"/>
                    </a:lnTo>
                    <a:lnTo>
                      <a:pt x="0" y="0"/>
                    </a:lnTo>
                    <a:lnTo>
                      <a:pt x="0" y="1600200"/>
                    </a:lnTo>
                    <a:close/>
                  </a:path>
                </a:pathLst>
              </a:custGeom>
              <a:ln w="25908">
                <a:solidFill>
                  <a:srgbClr val="88A3A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4" name="object 10">
              <a:extLst>
                <a:ext uri="{FF2B5EF4-FFF2-40B4-BE49-F238E27FC236}">
                  <a16:creationId xmlns:a16="http://schemas.microsoft.com/office/drawing/2014/main" id="{547D0806-A3A5-61DB-9DCB-47C3413C9F46}"/>
                </a:ext>
              </a:extLst>
            </p:cNvPr>
            <p:cNvGrpSpPr/>
            <p:nvPr/>
          </p:nvGrpSpPr>
          <p:grpSpPr>
            <a:xfrm>
              <a:off x="5969508" y="3314700"/>
              <a:ext cx="762000" cy="762000"/>
              <a:chOff x="5982462" y="3327653"/>
              <a:chExt cx="762000" cy="762000"/>
            </a:xfrm>
          </p:grpSpPr>
          <p:sp>
            <p:nvSpPr>
              <p:cNvPr id="35" name="object 11">
                <a:extLst>
                  <a:ext uri="{FF2B5EF4-FFF2-40B4-BE49-F238E27FC236}">
                    <a16:creationId xmlns:a16="http://schemas.microsoft.com/office/drawing/2014/main" id="{455B8127-EBD4-2D5B-8A4E-114F79E9DF77}"/>
                  </a:ext>
                </a:extLst>
              </p:cNvPr>
              <p:cNvSpPr/>
              <p:nvPr/>
            </p:nvSpPr>
            <p:spPr>
              <a:xfrm>
                <a:off x="5982462" y="3327653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1000" y="0"/>
                    </a:moveTo>
                    <a:lnTo>
                      <a:pt x="333204" y="2968"/>
                    </a:lnTo>
                    <a:lnTo>
                      <a:pt x="287181" y="11634"/>
                    </a:lnTo>
                    <a:lnTo>
                      <a:pt x="243288" y="25643"/>
                    </a:lnTo>
                    <a:lnTo>
                      <a:pt x="201881" y="44636"/>
                    </a:lnTo>
                    <a:lnTo>
                      <a:pt x="163318" y="68257"/>
                    </a:lnTo>
                    <a:lnTo>
                      <a:pt x="127955" y="96149"/>
                    </a:lnTo>
                    <a:lnTo>
                      <a:pt x="96149" y="127955"/>
                    </a:lnTo>
                    <a:lnTo>
                      <a:pt x="68257" y="163318"/>
                    </a:lnTo>
                    <a:lnTo>
                      <a:pt x="44636" y="201881"/>
                    </a:lnTo>
                    <a:lnTo>
                      <a:pt x="25643" y="243288"/>
                    </a:lnTo>
                    <a:lnTo>
                      <a:pt x="11634" y="287181"/>
                    </a:lnTo>
                    <a:lnTo>
                      <a:pt x="2968" y="333204"/>
                    </a:lnTo>
                    <a:lnTo>
                      <a:pt x="0" y="381000"/>
                    </a:lnTo>
                    <a:lnTo>
                      <a:pt x="2968" y="428795"/>
                    </a:lnTo>
                    <a:lnTo>
                      <a:pt x="11634" y="474818"/>
                    </a:lnTo>
                    <a:lnTo>
                      <a:pt x="25643" y="518711"/>
                    </a:lnTo>
                    <a:lnTo>
                      <a:pt x="44636" y="560118"/>
                    </a:lnTo>
                    <a:lnTo>
                      <a:pt x="68257" y="598681"/>
                    </a:lnTo>
                    <a:lnTo>
                      <a:pt x="96149" y="634044"/>
                    </a:lnTo>
                    <a:lnTo>
                      <a:pt x="127955" y="665850"/>
                    </a:lnTo>
                    <a:lnTo>
                      <a:pt x="163318" y="693742"/>
                    </a:lnTo>
                    <a:lnTo>
                      <a:pt x="201881" y="717363"/>
                    </a:lnTo>
                    <a:lnTo>
                      <a:pt x="243288" y="736356"/>
                    </a:lnTo>
                    <a:lnTo>
                      <a:pt x="287181" y="750365"/>
                    </a:lnTo>
                    <a:lnTo>
                      <a:pt x="333204" y="759031"/>
                    </a:lnTo>
                    <a:lnTo>
                      <a:pt x="381000" y="762000"/>
                    </a:lnTo>
                    <a:lnTo>
                      <a:pt x="428795" y="759031"/>
                    </a:lnTo>
                    <a:lnTo>
                      <a:pt x="474818" y="750365"/>
                    </a:lnTo>
                    <a:lnTo>
                      <a:pt x="518711" y="736356"/>
                    </a:lnTo>
                    <a:lnTo>
                      <a:pt x="560118" y="717363"/>
                    </a:lnTo>
                    <a:lnTo>
                      <a:pt x="598681" y="693742"/>
                    </a:lnTo>
                    <a:lnTo>
                      <a:pt x="634044" y="665850"/>
                    </a:lnTo>
                    <a:lnTo>
                      <a:pt x="665850" y="634044"/>
                    </a:lnTo>
                    <a:lnTo>
                      <a:pt x="693742" y="598681"/>
                    </a:lnTo>
                    <a:lnTo>
                      <a:pt x="717363" y="560118"/>
                    </a:lnTo>
                    <a:lnTo>
                      <a:pt x="736356" y="518711"/>
                    </a:lnTo>
                    <a:lnTo>
                      <a:pt x="750365" y="474818"/>
                    </a:lnTo>
                    <a:lnTo>
                      <a:pt x="759031" y="428795"/>
                    </a:lnTo>
                    <a:lnTo>
                      <a:pt x="761999" y="381000"/>
                    </a:lnTo>
                    <a:lnTo>
                      <a:pt x="759031" y="333204"/>
                    </a:lnTo>
                    <a:lnTo>
                      <a:pt x="750365" y="287181"/>
                    </a:lnTo>
                    <a:lnTo>
                      <a:pt x="736356" y="243288"/>
                    </a:lnTo>
                    <a:lnTo>
                      <a:pt x="717363" y="201881"/>
                    </a:lnTo>
                    <a:lnTo>
                      <a:pt x="693742" y="163318"/>
                    </a:lnTo>
                    <a:lnTo>
                      <a:pt x="665850" y="127955"/>
                    </a:lnTo>
                    <a:lnTo>
                      <a:pt x="634044" y="96149"/>
                    </a:lnTo>
                    <a:lnTo>
                      <a:pt x="598681" y="68257"/>
                    </a:lnTo>
                    <a:lnTo>
                      <a:pt x="560118" y="44636"/>
                    </a:lnTo>
                    <a:lnTo>
                      <a:pt x="518711" y="25643"/>
                    </a:lnTo>
                    <a:lnTo>
                      <a:pt x="474818" y="11634"/>
                    </a:lnTo>
                    <a:lnTo>
                      <a:pt x="428795" y="2968"/>
                    </a:lnTo>
                    <a:lnTo>
                      <a:pt x="381000" y="0"/>
                    </a:lnTo>
                    <a:close/>
                  </a:path>
                </a:pathLst>
              </a:custGeom>
              <a:solidFill>
                <a:srgbClr val="2C2C8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" name="object 12">
                <a:extLst>
                  <a:ext uri="{FF2B5EF4-FFF2-40B4-BE49-F238E27FC236}">
                    <a16:creationId xmlns:a16="http://schemas.microsoft.com/office/drawing/2014/main" id="{C02D2ECD-D0F7-3273-F51C-09C328F7D716}"/>
                  </a:ext>
                </a:extLst>
              </p:cNvPr>
              <p:cNvSpPr/>
              <p:nvPr/>
            </p:nvSpPr>
            <p:spPr>
              <a:xfrm>
                <a:off x="5982462" y="3327653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0" y="381000"/>
                    </a:moveTo>
                    <a:lnTo>
                      <a:pt x="2968" y="333204"/>
                    </a:lnTo>
                    <a:lnTo>
                      <a:pt x="11634" y="287181"/>
                    </a:lnTo>
                    <a:lnTo>
                      <a:pt x="25643" y="243288"/>
                    </a:lnTo>
                    <a:lnTo>
                      <a:pt x="44636" y="201881"/>
                    </a:lnTo>
                    <a:lnTo>
                      <a:pt x="68257" y="163318"/>
                    </a:lnTo>
                    <a:lnTo>
                      <a:pt x="96149" y="127955"/>
                    </a:lnTo>
                    <a:lnTo>
                      <a:pt x="127955" y="96149"/>
                    </a:lnTo>
                    <a:lnTo>
                      <a:pt x="163318" y="68257"/>
                    </a:lnTo>
                    <a:lnTo>
                      <a:pt x="201881" y="44636"/>
                    </a:lnTo>
                    <a:lnTo>
                      <a:pt x="243288" y="25643"/>
                    </a:lnTo>
                    <a:lnTo>
                      <a:pt x="287181" y="11634"/>
                    </a:lnTo>
                    <a:lnTo>
                      <a:pt x="333204" y="2968"/>
                    </a:lnTo>
                    <a:lnTo>
                      <a:pt x="381000" y="0"/>
                    </a:lnTo>
                    <a:lnTo>
                      <a:pt x="428795" y="2968"/>
                    </a:lnTo>
                    <a:lnTo>
                      <a:pt x="474818" y="11634"/>
                    </a:lnTo>
                    <a:lnTo>
                      <a:pt x="518711" y="25643"/>
                    </a:lnTo>
                    <a:lnTo>
                      <a:pt x="560118" y="44636"/>
                    </a:lnTo>
                    <a:lnTo>
                      <a:pt x="598681" y="68257"/>
                    </a:lnTo>
                    <a:lnTo>
                      <a:pt x="634044" y="96149"/>
                    </a:lnTo>
                    <a:lnTo>
                      <a:pt x="665850" y="127955"/>
                    </a:lnTo>
                    <a:lnTo>
                      <a:pt x="693742" y="163318"/>
                    </a:lnTo>
                    <a:lnTo>
                      <a:pt x="717363" y="201881"/>
                    </a:lnTo>
                    <a:lnTo>
                      <a:pt x="736356" y="243288"/>
                    </a:lnTo>
                    <a:lnTo>
                      <a:pt x="750365" y="287181"/>
                    </a:lnTo>
                    <a:lnTo>
                      <a:pt x="759031" y="333204"/>
                    </a:lnTo>
                    <a:lnTo>
                      <a:pt x="761999" y="381000"/>
                    </a:lnTo>
                    <a:lnTo>
                      <a:pt x="759031" y="428795"/>
                    </a:lnTo>
                    <a:lnTo>
                      <a:pt x="750365" y="474818"/>
                    </a:lnTo>
                    <a:lnTo>
                      <a:pt x="736356" y="518711"/>
                    </a:lnTo>
                    <a:lnTo>
                      <a:pt x="717363" y="560118"/>
                    </a:lnTo>
                    <a:lnTo>
                      <a:pt x="693742" y="598681"/>
                    </a:lnTo>
                    <a:lnTo>
                      <a:pt x="665850" y="634044"/>
                    </a:lnTo>
                    <a:lnTo>
                      <a:pt x="634044" y="665850"/>
                    </a:lnTo>
                    <a:lnTo>
                      <a:pt x="598681" y="693742"/>
                    </a:lnTo>
                    <a:lnTo>
                      <a:pt x="560118" y="717363"/>
                    </a:lnTo>
                    <a:lnTo>
                      <a:pt x="518711" y="736356"/>
                    </a:lnTo>
                    <a:lnTo>
                      <a:pt x="474818" y="750365"/>
                    </a:lnTo>
                    <a:lnTo>
                      <a:pt x="428795" y="759031"/>
                    </a:lnTo>
                    <a:lnTo>
                      <a:pt x="381000" y="762000"/>
                    </a:lnTo>
                    <a:lnTo>
                      <a:pt x="333204" y="759031"/>
                    </a:lnTo>
                    <a:lnTo>
                      <a:pt x="287181" y="750365"/>
                    </a:lnTo>
                    <a:lnTo>
                      <a:pt x="243288" y="736356"/>
                    </a:lnTo>
                    <a:lnTo>
                      <a:pt x="201881" y="717363"/>
                    </a:lnTo>
                    <a:lnTo>
                      <a:pt x="163318" y="693742"/>
                    </a:lnTo>
                    <a:lnTo>
                      <a:pt x="127955" y="665850"/>
                    </a:lnTo>
                    <a:lnTo>
                      <a:pt x="96149" y="634044"/>
                    </a:lnTo>
                    <a:lnTo>
                      <a:pt x="68257" y="598681"/>
                    </a:lnTo>
                    <a:lnTo>
                      <a:pt x="44636" y="560118"/>
                    </a:lnTo>
                    <a:lnTo>
                      <a:pt x="25643" y="518711"/>
                    </a:lnTo>
                    <a:lnTo>
                      <a:pt x="11634" y="474818"/>
                    </a:lnTo>
                    <a:lnTo>
                      <a:pt x="2968" y="428795"/>
                    </a:lnTo>
                    <a:lnTo>
                      <a:pt x="0" y="381000"/>
                    </a:lnTo>
                    <a:close/>
                  </a:path>
                </a:pathLst>
              </a:custGeom>
              <a:ln w="25908">
                <a:solidFill>
                  <a:srgbClr val="1E1E63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1C877908-5229-B1E2-70BF-06D823B209D6}"/>
                </a:ext>
              </a:extLst>
            </p:cNvPr>
            <p:cNvSpPr txBox="1"/>
            <p:nvPr/>
          </p:nvSpPr>
          <p:spPr>
            <a:xfrm>
              <a:off x="5527928" y="2921253"/>
              <a:ext cx="16954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0" dirty="0">
                  <a:latin typeface="Calibri"/>
                  <a:cs typeface="Calibri"/>
                </a:rPr>
                <a:t>S</a:t>
              </a:r>
              <a:endParaRPr sz="2400" dirty="0">
                <a:latin typeface="Calibri"/>
                <a:cs typeface="Calibri"/>
              </a:endParaRPr>
            </a:p>
          </p:txBody>
        </p:sp>
        <p:sp>
          <p:nvSpPr>
            <p:cNvPr id="41" name="object 13">
              <a:extLst>
                <a:ext uri="{FF2B5EF4-FFF2-40B4-BE49-F238E27FC236}">
                  <a16:creationId xmlns:a16="http://schemas.microsoft.com/office/drawing/2014/main" id="{158A3B56-7DE4-3C3D-0372-A00D5066D631}"/>
                </a:ext>
              </a:extLst>
            </p:cNvPr>
            <p:cNvSpPr txBox="1"/>
            <p:nvPr/>
          </p:nvSpPr>
          <p:spPr>
            <a:xfrm>
              <a:off x="6273800" y="3552570"/>
              <a:ext cx="1784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13" name="object 14">
              <a:extLst>
                <a:ext uri="{FF2B5EF4-FFF2-40B4-BE49-F238E27FC236}">
                  <a16:creationId xmlns:a16="http://schemas.microsoft.com/office/drawing/2014/main" id="{D6D746DE-F939-4303-6B9C-7CE47FE5388A}"/>
                </a:ext>
              </a:extLst>
            </p:cNvPr>
            <p:cNvGrpSpPr/>
            <p:nvPr/>
          </p:nvGrpSpPr>
          <p:grpSpPr>
            <a:xfrm>
              <a:off x="6350508" y="2638759"/>
              <a:ext cx="1694688" cy="1260725"/>
              <a:chOff x="6266688" y="2573658"/>
              <a:chExt cx="1694688" cy="1260725"/>
            </a:xfrm>
          </p:grpSpPr>
          <p:pic>
            <p:nvPicPr>
              <p:cNvPr id="14" name="object 15">
                <a:extLst>
                  <a:ext uri="{FF2B5EF4-FFF2-40B4-BE49-F238E27FC236}">
                    <a16:creationId xmlns:a16="http://schemas.microsoft.com/office/drawing/2014/main" id="{9FA85D7A-5D9F-74BB-21CE-E1DB158E85BA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66688" y="2573658"/>
                <a:ext cx="1694688" cy="1260725"/>
              </a:xfrm>
              <a:prstGeom prst="rect">
                <a:avLst/>
              </a:prstGeom>
            </p:spPr>
          </p:pic>
          <p:sp>
            <p:nvSpPr>
              <p:cNvPr id="15" name="object 16">
                <a:extLst>
                  <a:ext uri="{FF2B5EF4-FFF2-40B4-BE49-F238E27FC236}">
                    <a16:creationId xmlns:a16="http://schemas.microsoft.com/office/drawing/2014/main" id="{3FB5C018-E5BA-A34F-C6D8-274ACBFA9D54}"/>
                  </a:ext>
                </a:extLst>
              </p:cNvPr>
              <p:cNvSpPr/>
              <p:nvPr/>
            </p:nvSpPr>
            <p:spPr>
              <a:xfrm>
                <a:off x="6424422" y="2665476"/>
                <a:ext cx="1498600" cy="1050290"/>
              </a:xfrm>
              <a:custGeom>
                <a:avLst/>
                <a:gdLst/>
                <a:ahLst/>
                <a:cxnLst/>
                <a:rect l="l" t="t" r="r" b="b"/>
                <a:pathLst>
                  <a:path w="1498600" h="1050289">
                    <a:moveTo>
                      <a:pt x="1282700" y="0"/>
                    </a:moveTo>
                    <a:lnTo>
                      <a:pt x="977900" y="0"/>
                    </a:lnTo>
                    <a:lnTo>
                      <a:pt x="977900" y="38100"/>
                    </a:lnTo>
                    <a:lnTo>
                      <a:pt x="1282700" y="38100"/>
                    </a:lnTo>
                    <a:lnTo>
                      <a:pt x="1282700" y="0"/>
                    </a:lnTo>
                    <a:close/>
                  </a:path>
                  <a:path w="1498600" h="1050289">
                    <a:moveTo>
                      <a:pt x="1460500" y="19050"/>
                    </a:moveTo>
                    <a:lnTo>
                      <a:pt x="1460500" y="241300"/>
                    </a:lnTo>
                    <a:lnTo>
                      <a:pt x="1498600" y="241300"/>
                    </a:lnTo>
                    <a:lnTo>
                      <a:pt x="1498600" y="38100"/>
                    </a:lnTo>
                    <a:lnTo>
                      <a:pt x="1479550" y="38100"/>
                    </a:lnTo>
                    <a:lnTo>
                      <a:pt x="1460500" y="19050"/>
                    </a:lnTo>
                    <a:close/>
                  </a:path>
                  <a:path w="1498600" h="1050289">
                    <a:moveTo>
                      <a:pt x="1479550" y="0"/>
                    </a:moveTo>
                    <a:lnTo>
                      <a:pt x="1397000" y="0"/>
                    </a:lnTo>
                    <a:lnTo>
                      <a:pt x="1397000" y="38100"/>
                    </a:lnTo>
                    <a:lnTo>
                      <a:pt x="1460500" y="38100"/>
                    </a:lnTo>
                    <a:lnTo>
                      <a:pt x="1460500" y="19050"/>
                    </a:lnTo>
                    <a:lnTo>
                      <a:pt x="1498600" y="19050"/>
                    </a:lnTo>
                    <a:lnTo>
                      <a:pt x="1497105" y="11626"/>
                    </a:lnTo>
                    <a:lnTo>
                      <a:pt x="1493027" y="5572"/>
                    </a:lnTo>
                    <a:lnTo>
                      <a:pt x="1486973" y="1494"/>
                    </a:lnTo>
                    <a:lnTo>
                      <a:pt x="1479550" y="0"/>
                    </a:lnTo>
                    <a:close/>
                  </a:path>
                  <a:path w="1498600" h="1050289">
                    <a:moveTo>
                      <a:pt x="1498600" y="19050"/>
                    </a:moveTo>
                    <a:lnTo>
                      <a:pt x="1460500" y="19050"/>
                    </a:lnTo>
                    <a:lnTo>
                      <a:pt x="1479550" y="38100"/>
                    </a:lnTo>
                    <a:lnTo>
                      <a:pt x="1498600" y="38100"/>
                    </a:lnTo>
                    <a:lnTo>
                      <a:pt x="1498600" y="19050"/>
                    </a:lnTo>
                    <a:close/>
                  </a:path>
                  <a:path w="1498600" h="1050289">
                    <a:moveTo>
                      <a:pt x="1498600" y="355600"/>
                    </a:moveTo>
                    <a:lnTo>
                      <a:pt x="1460500" y="355600"/>
                    </a:lnTo>
                    <a:lnTo>
                      <a:pt x="1460500" y="660400"/>
                    </a:lnTo>
                    <a:lnTo>
                      <a:pt x="1498600" y="660400"/>
                    </a:lnTo>
                    <a:lnTo>
                      <a:pt x="1498600" y="355600"/>
                    </a:lnTo>
                    <a:close/>
                  </a:path>
                  <a:path w="1498600" h="1050289">
                    <a:moveTo>
                      <a:pt x="1460500" y="973963"/>
                    </a:moveTo>
                    <a:lnTo>
                      <a:pt x="1393062" y="973963"/>
                    </a:lnTo>
                    <a:lnTo>
                      <a:pt x="1393062" y="1012063"/>
                    </a:lnTo>
                    <a:lnTo>
                      <a:pt x="1479550" y="1012063"/>
                    </a:lnTo>
                    <a:lnTo>
                      <a:pt x="1486973" y="1010568"/>
                    </a:lnTo>
                    <a:lnTo>
                      <a:pt x="1493027" y="1006490"/>
                    </a:lnTo>
                    <a:lnTo>
                      <a:pt x="1497105" y="1000436"/>
                    </a:lnTo>
                    <a:lnTo>
                      <a:pt x="1498600" y="993013"/>
                    </a:lnTo>
                    <a:lnTo>
                      <a:pt x="1460500" y="993013"/>
                    </a:lnTo>
                    <a:lnTo>
                      <a:pt x="1460500" y="973963"/>
                    </a:lnTo>
                    <a:close/>
                  </a:path>
                  <a:path w="1498600" h="1050289">
                    <a:moveTo>
                      <a:pt x="1498600" y="774700"/>
                    </a:moveTo>
                    <a:lnTo>
                      <a:pt x="1460500" y="774700"/>
                    </a:lnTo>
                    <a:lnTo>
                      <a:pt x="1460500" y="993013"/>
                    </a:lnTo>
                    <a:lnTo>
                      <a:pt x="1479550" y="973963"/>
                    </a:lnTo>
                    <a:lnTo>
                      <a:pt x="1498600" y="973963"/>
                    </a:lnTo>
                    <a:lnTo>
                      <a:pt x="1498600" y="774700"/>
                    </a:lnTo>
                    <a:close/>
                  </a:path>
                  <a:path w="1498600" h="1050289">
                    <a:moveTo>
                      <a:pt x="1498600" y="973963"/>
                    </a:moveTo>
                    <a:lnTo>
                      <a:pt x="1479550" y="973963"/>
                    </a:lnTo>
                    <a:lnTo>
                      <a:pt x="1460500" y="993013"/>
                    </a:lnTo>
                    <a:lnTo>
                      <a:pt x="1498600" y="993013"/>
                    </a:lnTo>
                    <a:lnTo>
                      <a:pt x="1498600" y="973963"/>
                    </a:lnTo>
                    <a:close/>
                  </a:path>
                  <a:path w="1498600" h="1050289">
                    <a:moveTo>
                      <a:pt x="1278762" y="973963"/>
                    </a:moveTo>
                    <a:lnTo>
                      <a:pt x="973962" y="973963"/>
                    </a:lnTo>
                    <a:lnTo>
                      <a:pt x="973962" y="1012063"/>
                    </a:lnTo>
                    <a:lnTo>
                      <a:pt x="1278762" y="1012063"/>
                    </a:lnTo>
                    <a:lnTo>
                      <a:pt x="1278762" y="973963"/>
                    </a:lnTo>
                    <a:close/>
                  </a:path>
                  <a:path w="1498600" h="1050289">
                    <a:moveTo>
                      <a:pt x="859662" y="973963"/>
                    </a:moveTo>
                    <a:lnTo>
                      <a:pt x="554862" y="973963"/>
                    </a:lnTo>
                    <a:lnTo>
                      <a:pt x="554862" y="1012063"/>
                    </a:lnTo>
                    <a:lnTo>
                      <a:pt x="859662" y="1012063"/>
                    </a:lnTo>
                    <a:lnTo>
                      <a:pt x="859662" y="973963"/>
                    </a:lnTo>
                    <a:close/>
                  </a:path>
                  <a:path w="1498600" h="1050289">
                    <a:moveTo>
                      <a:pt x="440562" y="973963"/>
                    </a:moveTo>
                    <a:lnTo>
                      <a:pt x="135762" y="973963"/>
                    </a:lnTo>
                    <a:lnTo>
                      <a:pt x="135762" y="1012063"/>
                    </a:lnTo>
                    <a:lnTo>
                      <a:pt x="440562" y="1012063"/>
                    </a:lnTo>
                    <a:lnTo>
                      <a:pt x="440562" y="973963"/>
                    </a:lnTo>
                    <a:close/>
                  </a:path>
                  <a:path w="1498600" h="1050289">
                    <a:moveTo>
                      <a:pt x="114300" y="935863"/>
                    </a:moveTo>
                    <a:lnTo>
                      <a:pt x="0" y="993013"/>
                    </a:lnTo>
                    <a:lnTo>
                      <a:pt x="114300" y="1050163"/>
                    </a:lnTo>
                    <a:lnTo>
                      <a:pt x="114300" y="935863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71800E5-C80D-17EC-67F4-301A4CCA2383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372AD9BF-DE55-F0C3-8E6E-0FC7393118E9}"/>
              </a:ext>
            </a:extLst>
          </p:cNvPr>
          <p:cNvSpPr txBox="1"/>
          <p:nvPr/>
        </p:nvSpPr>
        <p:spPr>
          <a:xfrm>
            <a:off x="465182" y="2999153"/>
            <a:ext cx="6600825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describing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single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attribute.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4885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A9E199B8-6052-091A-D14F-717724783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187837"/>
              </p:ext>
            </p:extLst>
          </p:nvPr>
        </p:nvGraphicFramePr>
        <p:xfrm>
          <a:off x="4340184" y="1213227"/>
          <a:ext cx="6542351" cy="1623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1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0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1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958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15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150">
                <a:tc rowSpan="2">
                  <a:txBody>
                    <a:bodyPr/>
                    <a:lstStyle/>
                    <a:p>
                      <a:pPr marL="46990" marR="2717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Loan Default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0.225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0.586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0.816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0.077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0.104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0.003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0.184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7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0.302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0.690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1.000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C0D3037C-4CC5-2A4B-AF5A-B4386090FAAE}"/>
              </a:ext>
            </a:extLst>
          </p:cNvPr>
          <p:cNvSpPr txBox="1"/>
          <p:nvPr/>
        </p:nvSpPr>
        <p:spPr>
          <a:xfrm>
            <a:off x="414462" y="3024712"/>
            <a:ext cx="831977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Probability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describing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combination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attributes.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02CEA03-0822-F0D2-693E-DCAF833437BF}"/>
              </a:ext>
            </a:extLst>
          </p:cNvPr>
          <p:cNvSpPr txBox="1"/>
          <p:nvPr/>
        </p:nvSpPr>
        <p:spPr>
          <a:xfrm>
            <a:off x="414462" y="3674802"/>
            <a:ext cx="4206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P(Yes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32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Young)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0.077</a:t>
            </a:r>
            <a:endParaRPr sz="3200" dirty="0">
              <a:latin typeface="Calibri"/>
              <a:cs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68A68A-AE15-0C0C-70B1-575375FE1171}"/>
              </a:ext>
            </a:extLst>
          </p:cNvPr>
          <p:cNvGrpSpPr/>
          <p:nvPr/>
        </p:nvGrpSpPr>
        <p:grpSpPr>
          <a:xfrm>
            <a:off x="5467227" y="3328925"/>
            <a:ext cx="4206875" cy="2315848"/>
            <a:chOff x="5817044" y="2628912"/>
            <a:chExt cx="3721671" cy="1863903"/>
          </a:xfrm>
        </p:grpSpPr>
        <p:grpSp>
          <p:nvGrpSpPr>
            <p:cNvPr id="7" name="object 6">
              <a:extLst>
                <a:ext uri="{FF2B5EF4-FFF2-40B4-BE49-F238E27FC236}">
                  <a16:creationId xmlns:a16="http://schemas.microsoft.com/office/drawing/2014/main" id="{8680A67B-DC8B-4D9A-A784-9AF31EBE3ECE}"/>
                </a:ext>
              </a:extLst>
            </p:cNvPr>
            <p:cNvGrpSpPr/>
            <p:nvPr/>
          </p:nvGrpSpPr>
          <p:grpSpPr>
            <a:xfrm>
              <a:off x="5817044" y="2866580"/>
              <a:ext cx="3315335" cy="1626235"/>
              <a:chOff x="5817044" y="2866580"/>
              <a:chExt cx="3315335" cy="1626235"/>
            </a:xfrm>
          </p:grpSpPr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1B447CE6-F1C6-EC7E-D053-1DBA0C18C1C8}"/>
                  </a:ext>
                </a:extLst>
              </p:cNvPr>
              <p:cNvSpPr/>
              <p:nvPr/>
            </p:nvSpPr>
            <p:spPr>
              <a:xfrm>
                <a:off x="5830062" y="2879597"/>
                <a:ext cx="32893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289300" h="1600200">
                    <a:moveTo>
                      <a:pt x="3288791" y="0"/>
                    </a:moveTo>
                    <a:lnTo>
                      <a:pt x="0" y="0"/>
                    </a:lnTo>
                    <a:lnTo>
                      <a:pt x="0" y="1600200"/>
                    </a:lnTo>
                    <a:lnTo>
                      <a:pt x="3288791" y="1600200"/>
                    </a:lnTo>
                    <a:lnTo>
                      <a:pt x="3288791" y="0"/>
                    </a:lnTo>
                    <a:close/>
                  </a:path>
                </a:pathLst>
              </a:custGeom>
              <a:solidFill>
                <a:srgbClr val="BADFE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7B257071-89E9-82C4-A956-048E4BF7A073}"/>
                  </a:ext>
                </a:extLst>
              </p:cNvPr>
              <p:cNvSpPr/>
              <p:nvPr/>
            </p:nvSpPr>
            <p:spPr>
              <a:xfrm>
                <a:off x="5830062" y="2879597"/>
                <a:ext cx="32893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289300" h="1600200">
                    <a:moveTo>
                      <a:pt x="0" y="1600200"/>
                    </a:moveTo>
                    <a:lnTo>
                      <a:pt x="3288791" y="1600200"/>
                    </a:lnTo>
                    <a:lnTo>
                      <a:pt x="3288791" y="0"/>
                    </a:lnTo>
                    <a:lnTo>
                      <a:pt x="0" y="0"/>
                    </a:lnTo>
                    <a:lnTo>
                      <a:pt x="0" y="1600200"/>
                    </a:lnTo>
                    <a:close/>
                  </a:path>
                </a:pathLst>
              </a:custGeom>
              <a:ln w="25908">
                <a:solidFill>
                  <a:srgbClr val="88A3A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0" name="object 10">
              <a:extLst>
                <a:ext uri="{FF2B5EF4-FFF2-40B4-BE49-F238E27FC236}">
                  <a16:creationId xmlns:a16="http://schemas.microsoft.com/office/drawing/2014/main" id="{8D5C813E-56B0-FCEB-5585-28009AE9D3CC}"/>
                </a:ext>
              </a:extLst>
            </p:cNvPr>
            <p:cNvGrpSpPr/>
            <p:nvPr/>
          </p:nvGrpSpPr>
          <p:grpSpPr>
            <a:xfrm>
              <a:off x="6704076" y="3285744"/>
              <a:ext cx="1344295" cy="788035"/>
              <a:chOff x="6704076" y="3285744"/>
              <a:chExt cx="1344295" cy="788035"/>
            </a:xfrm>
          </p:grpSpPr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40ECCD95-21D5-9ED1-07F6-95CFDC4484E7}"/>
                  </a:ext>
                </a:extLst>
              </p:cNvPr>
              <p:cNvSpPr/>
              <p:nvPr/>
            </p:nvSpPr>
            <p:spPr>
              <a:xfrm>
                <a:off x="6717030" y="3298698"/>
                <a:ext cx="78359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83590" h="762000">
                    <a:moveTo>
                      <a:pt x="391668" y="0"/>
                    </a:moveTo>
                    <a:lnTo>
                      <a:pt x="342544" y="2968"/>
                    </a:lnTo>
                    <a:lnTo>
                      <a:pt x="295239" y="11634"/>
                    </a:lnTo>
                    <a:lnTo>
                      <a:pt x="250121" y="25643"/>
                    </a:lnTo>
                    <a:lnTo>
                      <a:pt x="207556" y="44636"/>
                    </a:lnTo>
                    <a:lnTo>
                      <a:pt x="167913" y="68257"/>
                    </a:lnTo>
                    <a:lnTo>
                      <a:pt x="131558" y="96149"/>
                    </a:lnTo>
                    <a:lnTo>
                      <a:pt x="98858" y="127955"/>
                    </a:lnTo>
                    <a:lnTo>
                      <a:pt x="70182" y="163318"/>
                    </a:lnTo>
                    <a:lnTo>
                      <a:pt x="45896" y="201881"/>
                    </a:lnTo>
                    <a:lnTo>
                      <a:pt x="26367" y="243288"/>
                    </a:lnTo>
                    <a:lnTo>
                      <a:pt x="11963" y="287181"/>
                    </a:lnTo>
                    <a:lnTo>
                      <a:pt x="3052" y="333204"/>
                    </a:lnTo>
                    <a:lnTo>
                      <a:pt x="0" y="381000"/>
                    </a:lnTo>
                    <a:lnTo>
                      <a:pt x="3052" y="428795"/>
                    </a:lnTo>
                    <a:lnTo>
                      <a:pt x="11963" y="474818"/>
                    </a:lnTo>
                    <a:lnTo>
                      <a:pt x="26367" y="518711"/>
                    </a:lnTo>
                    <a:lnTo>
                      <a:pt x="45896" y="560118"/>
                    </a:lnTo>
                    <a:lnTo>
                      <a:pt x="70182" y="598681"/>
                    </a:lnTo>
                    <a:lnTo>
                      <a:pt x="98858" y="634044"/>
                    </a:lnTo>
                    <a:lnTo>
                      <a:pt x="131558" y="665850"/>
                    </a:lnTo>
                    <a:lnTo>
                      <a:pt x="167913" y="693742"/>
                    </a:lnTo>
                    <a:lnTo>
                      <a:pt x="207556" y="717363"/>
                    </a:lnTo>
                    <a:lnTo>
                      <a:pt x="250121" y="736356"/>
                    </a:lnTo>
                    <a:lnTo>
                      <a:pt x="295239" y="750365"/>
                    </a:lnTo>
                    <a:lnTo>
                      <a:pt x="342544" y="759031"/>
                    </a:lnTo>
                    <a:lnTo>
                      <a:pt x="391668" y="762000"/>
                    </a:lnTo>
                    <a:lnTo>
                      <a:pt x="440791" y="759031"/>
                    </a:lnTo>
                    <a:lnTo>
                      <a:pt x="488096" y="750365"/>
                    </a:lnTo>
                    <a:lnTo>
                      <a:pt x="533214" y="736356"/>
                    </a:lnTo>
                    <a:lnTo>
                      <a:pt x="575779" y="717363"/>
                    </a:lnTo>
                    <a:lnTo>
                      <a:pt x="615422" y="693742"/>
                    </a:lnTo>
                    <a:lnTo>
                      <a:pt x="651777" y="665850"/>
                    </a:lnTo>
                    <a:lnTo>
                      <a:pt x="684477" y="634044"/>
                    </a:lnTo>
                    <a:lnTo>
                      <a:pt x="713153" y="598681"/>
                    </a:lnTo>
                    <a:lnTo>
                      <a:pt x="737439" y="560118"/>
                    </a:lnTo>
                    <a:lnTo>
                      <a:pt x="756968" y="518711"/>
                    </a:lnTo>
                    <a:lnTo>
                      <a:pt x="771372" y="474818"/>
                    </a:lnTo>
                    <a:lnTo>
                      <a:pt x="780283" y="428795"/>
                    </a:lnTo>
                    <a:lnTo>
                      <a:pt x="783336" y="381000"/>
                    </a:lnTo>
                    <a:lnTo>
                      <a:pt x="780283" y="333204"/>
                    </a:lnTo>
                    <a:lnTo>
                      <a:pt x="771372" y="287181"/>
                    </a:lnTo>
                    <a:lnTo>
                      <a:pt x="756968" y="243288"/>
                    </a:lnTo>
                    <a:lnTo>
                      <a:pt x="737439" y="201881"/>
                    </a:lnTo>
                    <a:lnTo>
                      <a:pt x="713153" y="163318"/>
                    </a:lnTo>
                    <a:lnTo>
                      <a:pt x="684477" y="127955"/>
                    </a:lnTo>
                    <a:lnTo>
                      <a:pt x="651777" y="96149"/>
                    </a:lnTo>
                    <a:lnTo>
                      <a:pt x="615422" y="68257"/>
                    </a:lnTo>
                    <a:lnTo>
                      <a:pt x="575779" y="44636"/>
                    </a:lnTo>
                    <a:lnTo>
                      <a:pt x="533214" y="25643"/>
                    </a:lnTo>
                    <a:lnTo>
                      <a:pt x="488096" y="11634"/>
                    </a:lnTo>
                    <a:lnTo>
                      <a:pt x="440791" y="2968"/>
                    </a:lnTo>
                    <a:lnTo>
                      <a:pt x="391668" y="0"/>
                    </a:lnTo>
                    <a:close/>
                  </a:path>
                </a:pathLst>
              </a:custGeom>
              <a:solidFill>
                <a:srgbClr val="2C2C8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>
                <a:extLst>
                  <a:ext uri="{FF2B5EF4-FFF2-40B4-BE49-F238E27FC236}">
                    <a16:creationId xmlns:a16="http://schemas.microsoft.com/office/drawing/2014/main" id="{868E0969-8FA8-FD93-EB47-4BD4B0CC19DC}"/>
                  </a:ext>
                </a:extLst>
              </p:cNvPr>
              <p:cNvSpPr/>
              <p:nvPr/>
            </p:nvSpPr>
            <p:spPr>
              <a:xfrm>
                <a:off x="6717030" y="3298698"/>
                <a:ext cx="78359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83590" h="762000">
                    <a:moveTo>
                      <a:pt x="0" y="381000"/>
                    </a:moveTo>
                    <a:lnTo>
                      <a:pt x="3052" y="333204"/>
                    </a:lnTo>
                    <a:lnTo>
                      <a:pt x="11963" y="287181"/>
                    </a:lnTo>
                    <a:lnTo>
                      <a:pt x="26367" y="243288"/>
                    </a:lnTo>
                    <a:lnTo>
                      <a:pt x="45896" y="201881"/>
                    </a:lnTo>
                    <a:lnTo>
                      <a:pt x="70182" y="163318"/>
                    </a:lnTo>
                    <a:lnTo>
                      <a:pt x="98858" y="127955"/>
                    </a:lnTo>
                    <a:lnTo>
                      <a:pt x="131558" y="96149"/>
                    </a:lnTo>
                    <a:lnTo>
                      <a:pt x="167913" y="68257"/>
                    </a:lnTo>
                    <a:lnTo>
                      <a:pt x="207556" y="44636"/>
                    </a:lnTo>
                    <a:lnTo>
                      <a:pt x="250121" y="25643"/>
                    </a:lnTo>
                    <a:lnTo>
                      <a:pt x="295239" y="11634"/>
                    </a:lnTo>
                    <a:lnTo>
                      <a:pt x="342544" y="2968"/>
                    </a:lnTo>
                    <a:lnTo>
                      <a:pt x="391668" y="0"/>
                    </a:lnTo>
                    <a:lnTo>
                      <a:pt x="440791" y="2968"/>
                    </a:lnTo>
                    <a:lnTo>
                      <a:pt x="488096" y="11634"/>
                    </a:lnTo>
                    <a:lnTo>
                      <a:pt x="533214" y="25643"/>
                    </a:lnTo>
                    <a:lnTo>
                      <a:pt x="575779" y="44636"/>
                    </a:lnTo>
                    <a:lnTo>
                      <a:pt x="615422" y="68257"/>
                    </a:lnTo>
                    <a:lnTo>
                      <a:pt x="651777" y="96149"/>
                    </a:lnTo>
                    <a:lnTo>
                      <a:pt x="684477" y="127955"/>
                    </a:lnTo>
                    <a:lnTo>
                      <a:pt x="713153" y="163318"/>
                    </a:lnTo>
                    <a:lnTo>
                      <a:pt x="737439" y="201881"/>
                    </a:lnTo>
                    <a:lnTo>
                      <a:pt x="756968" y="243288"/>
                    </a:lnTo>
                    <a:lnTo>
                      <a:pt x="771372" y="287181"/>
                    </a:lnTo>
                    <a:lnTo>
                      <a:pt x="780283" y="333204"/>
                    </a:lnTo>
                    <a:lnTo>
                      <a:pt x="783336" y="381000"/>
                    </a:lnTo>
                    <a:lnTo>
                      <a:pt x="780283" y="428795"/>
                    </a:lnTo>
                    <a:lnTo>
                      <a:pt x="771372" y="474818"/>
                    </a:lnTo>
                    <a:lnTo>
                      <a:pt x="756968" y="518711"/>
                    </a:lnTo>
                    <a:lnTo>
                      <a:pt x="737439" y="560118"/>
                    </a:lnTo>
                    <a:lnTo>
                      <a:pt x="713153" y="598681"/>
                    </a:lnTo>
                    <a:lnTo>
                      <a:pt x="684477" y="634044"/>
                    </a:lnTo>
                    <a:lnTo>
                      <a:pt x="651777" y="665850"/>
                    </a:lnTo>
                    <a:lnTo>
                      <a:pt x="615422" y="693742"/>
                    </a:lnTo>
                    <a:lnTo>
                      <a:pt x="575779" y="717363"/>
                    </a:lnTo>
                    <a:lnTo>
                      <a:pt x="533214" y="736356"/>
                    </a:lnTo>
                    <a:lnTo>
                      <a:pt x="488096" y="750365"/>
                    </a:lnTo>
                    <a:lnTo>
                      <a:pt x="440791" y="759031"/>
                    </a:lnTo>
                    <a:lnTo>
                      <a:pt x="391668" y="762000"/>
                    </a:lnTo>
                    <a:lnTo>
                      <a:pt x="342544" y="759031"/>
                    </a:lnTo>
                    <a:lnTo>
                      <a:pt x="295239" y="750365"/>
                    </a:lnTo>
                    <a:lnTo>
                      <a:pt x="250121" y="736356"/>
                    </a:lnTo>
                    <a:lnTo>
                      <a:pt x="207556" y="717363"/>
                    </a:lnTo>
                    <a:lnTo>
                      <a:pt x="167913" y="693742"/>
                    </a:lnTo>
                    <a:lnTo>
                      <a:pt x="131558" y="665850"/>
                    </a:lnTo>
                    <a:lnTo>
                      <a:pt x="98858" y="634044"/>
                    </a:lnTo>
                    <a:lnTo>
                      <a:pt x="70182" y="598681"/>
                    </a:lnTo>
                    <a:lnTo>
                      <a:pt x="45896" y="560118"/>
                    </a:lnTo>
                    <a:lnTo>
                      <a:pt x="26367" y="518711"/>
                    </a:lnTo>
                    <a:lnTo>
                      <a:pt x="11963" y="474818"/>
                    </a:lnTo>
                    <a:lnTo>
                      <a:pt x="3052" y="428795"/>
                    </a:lnTo>
                    <a:lnTo>
                      <a:pt x="0" y="381000"/>
                    </a:lnTo>
                    <a:close/>
                  </a:path>
                </a:pathLst>
              </a:custGeom>
              <a:ln w="25908">
                <a:solidFill>
                  <a:srgbClr val="1E1E6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528E5DA4-BA53-C85D-7375-D0C9189A49F3}"/>
                  </a:ext>
                </a:extLst>
              </p:cNvPr>
              <p:cNvSpPr/>
              <p:nvPr/>
            </p:nvSpPr>
            <p:spPr>
              <a:xfrm>
                <a:off x="7253478" y="3298698"/>
                <a:ext cx="78232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82320" h="762000">
                    <a:moveTo>
                      <a:pt x="390905" y="0"/>
                    </a:moveTo>
                    <a:lnTo>
                      <a:pt x="341869" y="2968"/>
                    </a:lnTo>
                    <a:lnTo>
                      <a:pt x="294651" y="11634"/>
                    </a:lnTo>
                    <a:lnTo>
                      <a:pt x="249618" y="25643"/>
                    </a:lnTo>
                    <a:lnTo>
                      <a:pt x="207135" y="44636"/>
                    </a:lnTo>
                    <a:lnTo>
                      <a:pt x="167569" y="68257"/>
                    </a:lnTo>
                    <a:lnTo>
                      <a:pt x="131286" y="96149"/>
                    </a:lnTo>
                    <a:lnTo>
                      <a:pt x="98652" y="127955"/>
                    </a:lnTo>
                    <a:lnTo>
                      <a:pt x="70034" y="163318"/>
                    </a:lnTo>
                    <a:lnTo>
                      <a:pt x="45799" y="201881"/>
                    </a:lnTo>
                    <a:lnTo>
                      <a:pt x="26311" y="243288"/>
                    </a:lnTo>
                    <a:lnTo>
                      <a:pt x="11938" y="287181"/>
                    </a:lnTo>
                    <a:lnTo>
                      <a:pt x="3045" y="333204"/>
                    </a:lnTo>
                    <a:lnTo>
                      <a:pt x="0" y="381000"/>
                    </a:lnTo>
                    <a:lnTo>
                      <a:pt x="3045" y="428795"/>
                    </a:lnTo>
                    <a:lnTo>
                      <a:pt x="11938" y="474818"/>
                    </a:lnTo>
                    <a:lnTo>
                      <a:pt x="26311" y="518711"/>
                    </a:lnTo>
                    <a:lnTo>
                      <a:pt x="45799" y="560118"/>
                    </a:lnTo>
                    <a:lnTo>
                      <a:pt x="70034" y="598681"/>
                    </a:lnTo>
                    <a:lnTo>
                      <a:pt x="98652" y="634044"/>
                    </a:lnTo>
                    <a:lnTo>
                      <a:pt x="131286" y="665850"/>
                    </a:lnTo>
                    <a:lnTo>
                      <a:pt x="167569" y="693742"/>
                    </a:lnTo>
                    <a:lnTo>
                      <a:pt x="207135" y="717363"/>
                    </a:lnTo>
                    <a:lnTo>
                      <a:pt x="249618" y="736356"/>
                    </a:lnTo>
                    <a:lnTo>
                      <a:pt x="294651" y="750365"/>
                    </a:lnTo>
                    <a:lnTo>
                      <a:pt x="341869" y="759031"/>
                    </a:lnTo>
                    <a:lnTo>
                      <a:pt x="390905" y="762000"/>
                    </a:lnTo>
                    <a:lnTo>
                      <a:pt x="439942" y="759031"/>
                    </a:lnTo>
                    <a:lnTo>
                      <a:pt x="487160" y="750365"/>
                    </a:lnTo>
                    <a:lnTo>
                      <a:pt x="532193" y="736356"/>
                    </a:lnTo>
                    <a:lnTo>
                      <a:pt x="574676" y="717363"/>
                    </a:lnTo>
                    <a:lnTo>
                      <a:pt x="614242" y="693742"/>
                    </a:lnTo>
                    <a:lnTo>
                      <a:pt x="650525" y="665850"/>
                    </a:lnTo>
                    <a:lnTo>
                      <a:pt x="683159" y="634044"/>
                    </a:lnTo>
                    <a:lnTo>
                      <a:pt x="711777" y="598681"/>
                    </a:lnTo>
                    <a:lnTo>
                      <a:pt x="736012" y="560118"/>
                    </a:lnTo>
                    <a:lnTo>
                      <a:pt x="755500" y="518711"/>
                    </a:lnTo>
                    <a:lnTo>
                      <a:pt x="769873" y="474818"/>
                    </a:lnTo>
                    <a:lnTo>
                      <a:pt x="778766" y="428795"/>
                    </a:lnTo>
                    <a:lnTo>
                      <a:pt x="781812" y="381000"/>
                    </a:lnTo>
                    <a:lnTo>
                      <a:pt x="778766" y="333204"/>
                    </a:lnTo>
                    <a:lnTo>
                      <a:pt x="769873" y="287181"/>
                    </a:lnTo>
                    <a:lnTo>
                      <a:pt x="755500" y="243288"/>
                    </a:lnTo>
                    <a:lnTo>
                      <a:pt x="736012" y="201881"/>
                    </a:lnTo>
                    <a:lnTo>
                      <a:pt x="711777" y="163318"/>
                    </a:lnTo>
                    <a:lnTo>
                      <a:pt x="683159" y="127955"/>
                    </a:lnTo>
                    <a:lnTo>
                      <a:pt x="650525" y="96149"/>
                    </a:lnTo>
                    <a:lnTo>
                      <a:pt x="614242" y="68257"/>
                    </a:lnTo>
                    <a:lnTo>
                      <a:pt x="574676" y="44636"/>
                    </a:lnTo>
                    <a:lnTo>
                      <a:pt x="532193" y="25643"/>
                    </a:lnTo>
                    <a:lnTo>
                      <a:pt x="487160" y="11634"/>
                    </a:lnTo>
                    <a:lnTo>
                      <a:pt x="439942" y="2968"/>
                    </a:lnTo>
                    <a:lnTo>
                      <a:pt x="390905" y="0"/>
                    </a:lnTo>
                    <a:close/>
                  </a:path>
                </a:pathLst>
              </a:custGeom>
              <a:solidFill>
                <a:srgbClr val="000000">
                  <a:alpha val="50195"/>
                </a:srgbClr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" name="object 14">
                <a:extLst>
                  <a:ext uri="{FF2B5EF4-FFF2-40B4-BE49-F238E27FC236}">
                    <a16:creationId xmlns:a16="http://schemas.microsoft.com/office/drawing/2014/main" id="{085E10F3-CA15-30E4-7C0B-DEFF8901FFAE}"/>
                  </a:ext>
                </a:extLst>
              </p:cNvPr>
              <p:cNvSpPr/>
              <p:nvPr/>
            </p:nvSpPr>
            <p:spPr>
              <a:xfrm>
                <a:off x="7253478" y="3298698"/>
                <a:ext cx="78232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82320" h="762000">
                    <a:moveTo>
                      <a:pt x="0" y="381000"/>
                    </a:moveTo>
                    <a:lnTo>
                      <a:pt x="3045" y="333204"/>
                    </a:lnTo>
                    <a:lnTo>
                      <a:pt x="11938" y="287181"/>
                    </a:lnTo>
                    <a:lnTo>
                      <a:pt x="26311" y="243288"/>
                    </a:lnTo>
                    <a:lnTo>
                      <a:pt x="45799" y="201881"/>
                    </a:lnTo>
                    <a:lnTo>
                      <a:pt x="70034" y="163318"/>
                    </a:lnTo>
                    <a:lnTo>
                      <a:pt x="98652" y="127955"/>
                    </a:lnTo>
                    <a:lnTo>
                      <a:pt x="131286" y="96149"/>
                    </a:lnTo>
                    <a:lnTo>
                      <a:pt x="167569" y="68257"/>
                    </a:lnTo>
                    <a:lnTo>
                      <a:pt x="207135" y="44636"/>
                    </a:lnTo>
                    <a:lnTo>
                      <a:pt x="249618" y="25643"/>
                    </a:lnTo>
                    <a:lnTo>
                      <a:pt x="294651" y="11634"/>
                    </a:lnTo>
                    <a:lnTo>
                      <a:pt x="341869" y="2968"/>
                    </a:lnTo>
                    <a:lnTo>
                      <a:pt x="390905" y="0"/>
                    </a:lnTo>
                    <a:lnTo>
                      <a:pt x="439942" y="2968"/>
                    </a:lnTo>
                    <a:lnTo>
                      <a:pt x="487160" y="11634"/>
                    </a:lnTo>
                    <a:lnTo>
                      <a:pt x="532193" y="25643"/>
                    </a:lnTo>
                    <a:lnTo>
                      <a:pt x="574676" y="44636"/>
                    </a:lnTo>
                    <a:lnTo>
                      <a:pt x="614242" y="68257"/>
                    </a:lnTo>
                    <a:lnTo>
                      <a:pt x="650525" y="96149"/>
                    </a:lnTo>
                    <a:lnTo>
                      <a:pt x="683159" y="127955"/>
                    </a:lnTo>
                    <a:lnTo>
                      <a:pt x="711777" y="163318"/>
                    </a:lnTo>
                    <a:lnTo>
                      <a:pt x="736012" y="201881"/>
                    </a:lnTo>
                    <a:lnTo>
                      <a:pt x="755500" y="243288"/>
                    </a:lnTo>
                    <a:lnTo>
                      <a:pt x="769873" y="287181"/>
                    </a:lnTo>
                    <a:lnTo>
                      <a:pt x="778766" y="333204"/>
                    </a:lnTo>
                    <a:lnTo>
                      <a:pt x="781812" y="381000"/>
                    </a:lnTo>
                    <a:lnTo>
                      <a:pt x="778766" y="428795"/>
                    </a:lnTo>
                    <a:lnTo>
                      <a:pt x="769873" y="474818"/>
                    </a:lnTo>
                    <a:lnTo>
                      <a:pt x="755500" y="518711"/>
                    </a:lnTo>
                    <a:lnTo>
                      <a:pt x="736012" y="560118"/>
                    </a:lnTo>
                    <a:lnTo>
                      <a:pt x="711777" y="598681"/>
                    </a:lnTo>
                    <a:lnTo>
                      <a:pt x="683159" y="634044"/>
                    </a:lnTo>
                    <a:lnTo>
                      <a:pt x="650525" y="665850"/>
                    </a:lnTo>
                    <a:lnTo>
                      <a:pt x="614242" y="693742"/>
                    </a:lnTo>
                    <a:lnTo>
                      <a:pt x="574676" y="717363"/>
                    </a:lnTo>
                    <a:lnTo>
                      <a:pt x="532193" y="736356"/>
                    </a:lnTo>
                    <a:lnTo>
                      <a:pt x="487160" y="750365"/>
                    </a:lnTo>
                    <a:lnTo>
                      <a:pt x="439942" y="759031"/>
                    </a:lnTo>
                    <a:lnTo>
                      <a:pt x="390905" y="762000"/>
                    </a:lnTo>
                    <a:lnTo>
                      <a:pt x="341869" y="759031"/>
                    </a:lnTo>
                    <a:lnTo>
                      <a:pt x="294651" y="750365"/>
                    </a:lnTo>
                    <a:lnTo>
                      <a:pt x="249618" y="736356"/>
                    </a:lnTo>
                    <a:lnTo>
                      <a:pt x="207135" y="717363"/>
                    </a:lnTo>
                    <a:lnTo>
                      <a:pt x="167569" y="693742"/>
                    </a:lnTo>
                    <a:lnTo>
                      <a:pt x="131286" y="665850"/>
                    </a:lnTo>
                    <a:lnTo>
                      <a:pt x="98652" y="634044"/>
                    </a:lnTo>
                    <a:lnTo>
                      <a:pt x="70034" y="598681"/>
                    </a:lnTo>
                    <a:lnTo>
                      <a:pt x="45799" y="560118"/>
                    </a:lnTo>
                    <a:lnTo>
                      <a:pt x="26311" y="518711"/>
                    </a:lnTo>
                    <a:lnTo>
                      <a:pt x="11938" y="474818"/>
                    </a:lnTo>
                    <a:lnTo>
                      <a:pt x="3045" y="428795"/>
                    </a:lnTo>
                    <a:lnTo>
                      <a:pt x="0" y="381000"/>
                    </a:lnTo>
                    <a:close/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E69B1465-718F-2603-8F25-F2D57790C0D7}"/>
                </a:ext>
              </a:extLst>
            </p:cNvPr>
            <p:cNvSpPr txBox="1"/>
            <p:nvPr/>
          </p:nvSpPr>
          <p:spPr>
            <a:xfrm>
              <a:off x="7023416" y="3515172"/>
              <a:ext cx="7131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547370" algn="l"/>
                </a:tabLst>
              </a:pPr>
              <a:r>
                <a:rPr sz="1800" spc="-5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800" dirty="0">
                  <a:solidFill>
                    <a:srgbClr val="FFFFFF"/>
                  </a:solidFill>
                  <a:latin typeface="Arial"/>
                  <a:cs typeface="Arial"/>
                </a:rPr>
                <a:t>	</a:t>
              </a:r>
              <a:r>
                <a:rPr sz="1800" spc="-50" dirty="0">
                  <a:solidFill>
                    <a:srgbClr val="FFFFFF"/>
                  </a:solidFill>
                  <a:latin typeface="Arial"/>
                  <a:cs typeface="Arial"/>
                </a:rPr>
                <a:t>B</a:t>
              </a:r>
              <a:endParaRPr sz="1800" dirty="0">
                <a:latin typeface="Arial"/>
                <a:cs typeface="Arial"/>
              </a:endParaRPr>
            </a:p>
          </p:txBody>
        </p:sp>
        <p:grpSp>
          <p:nvGrpSpPr>
            <p:cNvPr id="15" name="object 16">
              <a:extLst>
                <a:ext uri="{FF2B5EF4-FFF2-40B4-BE49-F238E27FC236}">
                  <a16:creationId xmlns:a16="http://schemas.microsoft.com/office/drawing/2014/main" id="{386FA3B3-E48E-0785-EDC0-931D20B56A55}"/>
                </a:ext>
              </a:extLst>
            </p:cNvPr>
            <p:cNvGrpSpPr/>
            <p:nvPr/>
          </p:nvGrpSpPr>
          <p:grpSpPr>
            <a:xfrm>
              <a:off x="7222235" y="2628912"/>
              <a:ext cx="2316480" cy="1205865"/>
              <a:chOff x="7222235" y="2628912"/>
              <a:chExt cx="2316480" cy="1205865"/>
            </a:xfrm>
          </p:grpSpPr>
          <p:pic>
            <p:nvPicPr>
              <p:cNvPr id="16" name="object 17">
                <a:extLst>
                  <a:ext uri="{FF2B5EF4-FFF2-40B4-BE49-F238E27FC236}">
                    <a16:creationId xmlns:a16="http://schemas.microsoft.com/office/drawing/2014/main" id="{A53B2162-EEA4-2A31-A324-8ACBB345C5E9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2235" y="2628912"/>
                <a:ext cx="2316479" cy="1205471"/>
              </a:xfrm>
              <a:prstGeom prst="rect">
                <a:avLst/>
              </a:prstGeom>
            </p:spPr>
          </p:pic>
          <p:sp>
            <p:nvSpPr>
              <p:cNvPr id="17" name="object 18">
                <a:extLst>
                  <a:ext uri="{FF2B5EF4-FFF2-40B4-BE49-F238E27FC236}">
                    <a16:creationId xmlns:a16="http://schemas.microsoft.com/office/drawing/2014/main" id="{70138CC0-10A3-0565-6FCF-9C6D1F2F30E1}"/>
                  </a:ext>
                </a:extLst>
              </p:cNvPr>
              <p:cNvSpPr/>
              <p:nvPr/>
            </p:nvSpPr>
            <p:spPr>
              <a:xfrm>
                <a:off x="7379969" y="2648712"/>
                <a:ext cx="2120900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066800">
                    <a:moveTo>
                      <a:pt x="2044700" y="0"/>
                    </a:moveTo>
                    <a:lnTo>
                      <a:pt x="1739900" y="0"/>
                    </a:lnTo>
                    <a:lnTo>
                      <a:pt x="1739900" y="38100"/>
                    </a:lnTo>
                    <a:lnTo>
                      <a:pt x="2044700" y="38100"/>
                    </a:lnTo>
                    <a:lnTo>
                      <a:pt x="2044700" y="0"/>
                    </a:lnTo>
                    <a:close/>
                  </a:path>
                  <a:path w="2120900" h="1066800">
                    <a:moveTo>
                      <a:pt x="2120900" y="76200"/>
                    </a:moveTo>
                    <a:lnTo>
                      <a:pt x="2082800" y="76200"/>
                    </a:lnTo>
                    <a:lnTo>
                      <a:pt x="2082800" y="381000"/>
                    </a:lnTo>
                    <a:lnTo>
                      <a:pt x="2120900" y="381000"/>
                    </a:lnTo>
                    <a:lnTo>
                      <a:pt x="2120900" y="76200"/>
                    </a:lnTo>
                    <a:close/>
                  </a:path>
                  <a:path w="2120900" h="1066800">
                    <a:moveTo>
                      <a:pt x="2120900" y="495300"/>
                    </a:moveTo>
                    <a:lnTo>
                      <a:pt x="2082800" y="495300"/>
                    </a:lnTo>
                    <a:lnTo>
                      <a:pt x="2082800" y="800100"/>
                    </a:lnTo>
                    <a:lnTo>
                      <a:pt x="2120900" y="800100"/>
                    </a:lnTo>
                    <a:lnTo>
                      <a:pt x="2120900" y="495300"/>
                    </a:lnTo>
                    <a:close/>
                  </a:path>
                  <a:path w="2120900" h="1066800">
                    <a:moveTo>
                      <a:pt x="2082800" y="990600"/>
                    </a:moveTo>
                    <a:lnTo>
                      <a:pt x="1892300" y="990600"/>
                    </a:lnTo>
                    <a:lnTo>
                      <a:pt x="1892300" y="1028700"/>
                    </a:lnTo>
                    <a:lnTo>
                      <a:pt x="2101850" y="1028700"/>
                    </a:lnTo>
                    <a:lnTo>
                      <a:pt x="2109273" y="1027205"/>
                    </a:lnTo>
                    <a:lnTo>
                      <a:pt x="2115327" y="1023127"/>
                    </a:lnTo>
                    <a:lnTo>
                      <a:pt x="2119405" y="1017073"/>
                    </a:lnTo>
                    <a:lnTo>
                      <a:pt x="2120900" y="1009650"/>
                    </a:lnTo>
                    <a:lnTo>
                      <a:pt x="2082800" y="1009650"/>
                    </a:lnTo>
                    <a:lnTo>
                      <a:pt x="2082800" y="990600"/>
                    </a:lnTo>
                    <a:close/>
                  </a:path>
                  <a:path w="2120900" h="1066800">
                    <a:moveTo>
                      <a:pt x="2120900" y="914400"/>
                    </a:moveTo>
                    <a:lnTo>
                      <a:pt x="2082800" y="914400"/>
                    </a:lnTo>
                    <a:lnTo>
                      <a:pt x="2082800" y="1009650"/>
                    </a:lnTo>
                    <a:lnTo>
                      <a:pt x="2101850" y="990600"/>
                    </a:lnTo>
                    <a:lnTo>
                      <a:pt x="2120900" y="990600"/>
                    </a:lnTo>
                    <a:lnTo>
                      <a:pt x="2120900" y="914400"/>
                    </a:lnTo>
                    <a:close/>
                  </a:path>
                  <a:path w="2120900" h="1066800">
                    <a:moveTo>
                      <a:pt x="2120900" y="990600"/>
                    </a:moveTo>
                    <a:lnTo>
                      <a:pt x="2101850" y="990600"/>
                    </a:lnTo>
                    <a:lnTo>
                      <a:pt x="2082800" y="1009650"/>
                    </a:lnTo>
                    <a:lnTo>
                      <a:pt x="2120900" y="1009650"/>
                    </a:lnTo>
                    <a:lnTo>
                      <a:pt x="2120900" y="990600"/>
                    </a:lnTo>
                    <a:close/>
                  </a:path>
                  <a:path w="2120900" h="1066800">
                    <a:moveTo>
                      <a:pt x="1778000" y="990600"/>
                    </a:moveTo>
                    <a:lnTo>
                      <a:pt x="1473200" y="990600"/>
                    </a:lnTo>
                    <a:lnTo>
                      <a:pt x="1473200" y="1028700"/>
                    </a:lnTo>
                    <a:lnTo>
                      <a:pt x="1778000" y="1028700"/>
                    </a:lnTo>
                    <a:lnTo>
                      <a:pt x="1778000" y="990600"/>
                    </a:lnTo>
                    <a:close/>
                  </a:path>
                  <a:path w="2120900" h="1066800">
                    <a:moveTo>
                      <a:pt x="1358900" y="990600"/>
                    </a:moveTo>
                    <a:lnTo>
                      <a:pt x="1054100" y="990600"/>
                    </a:lnTo>
                    <a:lnTo>
                      <a:pt x="1054100" y="1028700"/>
                    </a:lnTo>
                    <a:lnTo>
                      <a:pt x="1358900" y="1028700"/>
                    </a:lnTo>
                    <a:lnTo>
                      <a:pt x="1358900" y="990600"/>
                    </a:lnTo>
                    <a:close/>
                  </a:path>
                  <a:path w="2120900" h="1066800">
                    <a:moveTo>
                      <a:pt x="939800" y="990600"/>
                    </a:moveTo>
                    <a:lnTo>
                      <a:pt x="635000" y="990600"/>
                    </a:lnTo>
                    <a:lnTo>
                      <a:pt x="635000" y="1028700"/>
                    </a:lnTo>
                    <a:lnTo>
                      <a:pt x="939800" y="1028700"/>
                    </a:lnTo>
                    <a:lnTo>
                      <a:pt x="939800" y="990600"/>
                    </a:lnTo>
                    <a:close/>
                  </a:path>
                  <a:path w="2120900" h="1066800">
                    <a:moveTo>
                      <a:pt x="520700" y="990600"/>
                    </a:moveTo>
                    <a:lnTo>
                      <a:pt x="215900" y="990600"/>
                    </a:lnTo>
                    <a:lnTo>
                      <a:pt x="215900" y="1028700"/>
                    </a:lnTo>
                    <a:lnTo>
                      <a:pt x="520700" y="1028700"/>
                    </a:lnTo>
                    <a:lnTo>
                      <a:pt x="520700" y="990600"/>
                    </a:lnTo>
                    <a:close/>
                  </a:path>
                  <a:path w="2120900" h="1066800">
                    <a:moveTo>
                      <a:pt x="114300" y="952500"/>
                    </a:moveTo>
                    <a:lnTo>
                      <a:pt x="0" y="1009650"/>
                    </a:lnTo>
                    <a:lnTo>
                      <a:pt x="114300" y="1066800"/>
                    </a:lnTo>
                    <a:lnTo>
                      <a:pt x="114300" y="1028700"/>
                    </a:lnTo>
                    <a:lnTo>
                      <a:pt x="95250" y="1028700"/>
                    </a:lnTo>
                    <a:lnTo>
                      <a:pt x="95250" y="990600"/>
                    </a:lnTo>
                    <a:lnTo>
                      <a:pt x="114300" y="990600"/>
                    </a:lnTo>
                    <a:lnTo>
                      <a:pt x="114300" y="952500"/>
                    </a:lnTo>
                    <a:close/>
                  </a:path>
                  <a:path w="2120900" h="1066800">
                    <a:moveTo>
                      <a:pt x="101600" y="990600"/>
                    </a:moveTo>
                    <a:lnTo>
                      <a:pt x="95250" y="990600"/>
                    </a:lnTo>
                    <a:lnTo>
                      <a:pt x="95250" y="1028700"/>
                    </a:lnTo>
                    <a:lnTo>
                      <a:pt x="101600" y="1028700"/>
                    </a:lnTo>
                    <a:lnTo>
                      <a:pt x="101600" y="990600"/>
                    </a:lnTo>
                    <a:close/>
                  </a:path>
                  <a:path w="2120900" h="1066800">
                    <a:moveTo>
                      <a:pt x="114300" y="990600"/>
                    </a:moveTo>
                    <a:lnTo>
                      <a:pt x="101600" y="990600"/>
                    </a:lnTo>
                    <a:lnTo>
                      <a:pt x="101600" y="1028700"/>
                    </a:lnTo>
                    <a:lnTo>
                      <a:pt x="114300" y="1028700"/>
                    </a:lnTo>
                    <a:lnTo>
                      <a:pt x="114300" y="99060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0350B17C-4BD3-ED62-4B56-C7B46436B5B6}"/>
                </a:ext>
              </a:extLst>
            </p:cNvPr>
            <p:cNvSpPr txBox="1"/>
            <p:nvPr/>
          </p:nvSpPr>
          <p:spPr>
            <a:xfrm>
              <a:off x="5908928" y="2892044"/>
              <a:ext cx="16954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0" dirty="0">
                  <a:latin typeface="Calibri"/>
                  <a:cs typeface="Calibri"/>
                </a:rPr>
                <a:t>S</a:t>
              </a:r>
              <a:endParaRPr sz="2400" dirty="0">
                <a:latin typeface="Calibri"/>
                <a:cs typeface="Calibri"/>
              </a:endParaRP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393593C7-C7E3-5349-010B-32161F088F35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0D484941-28B8-3869-C965-6E41F084F923}"/>
              </a:ext>
            </a:extLst>
          </p:cNvPr>
          <p:cNvSpPr txBox="1"/>
          <p:nvPr/>
        </p:nvSpPr>
        <p:spPr>
          <a:xfrm>
            <a:off x="465182" y="1577185"/>
            <a:ext cx="3714931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Joint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8769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5DF12F-D295-276D-2BAD-7A7A8DA5A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421523"/>
              </p:ext>
            </p:extLst>
          </p:nvPr>
        </p:nvGraphicFramePr>
        <p:xfrm>
          <a:off x="4767944" y="1144070"/>
          <a:ext cx="6244910" cy="1816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8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6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29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87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87">
                <a:tc rowSpan="2">
                  <a:txBody>
                    <a:bodyPr/>
                    <a:lstStyle/>
                    <a:p>
                      <a:pPr marL="46990" marR="2717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Loan Default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0.225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0.586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0.816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0.077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0.104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0.184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0.302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0.690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1.000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7">
            <a:extLst>
              <a:ext uri="{FF2B5EF4-FFF2-40B4-BE49-F238E27FC236}">
                <a16:creationId xmlns:a16="http://schemas.microsoft.com/office/drawing/2014/main" id="{72B873AA-6683-FD7B-BDE1-0D2ECABC98B8}"/>
              </a:ext>
            </a:extLst>
          </p:cNvPr>
          <p:cNvSpPr txBox="1"/>
          <p:nvPr/>
        </p:nvSpPr>
        <p:spPr>
          <a:xfrm>
            <a:off x="465182" y="3196207"/>
            <a:ext cx="9535160" cy="16292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P(Yes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3000" b="1" spc="-4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Young)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P(Yes)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+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(Young)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P(Yes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Young)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0.184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+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0.302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0.077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0.409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159760">
              <a:lnSpc>
                <a:spcPct val="100000"/>
              </a:lnSpc>
              <a:spcBef>
                <a:spcPts val="1750"/>
              </a:spcBef>
            </a:pP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A3EF67-6CDC-3F55-3F16-EA9004810857}"/>
              </a:ext>
            </a:extLst>
          </p:cNvPr>
          <p:cNvGrpSpPr/>
          <p:nvPr/>
        </p:nvGrpSpPr>
        <p:grpSpPr>
          <a:xfrm>
            <a:off x="4180113" y="4310658"/>
            <a:ext cx="4033158" cy="1779899"/>
            <a:chOff x="5899548" y="4635944"/>
            <a:chExt cx="3315335" cy="16262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A101C1-150E-A134-4582-838D87C4C57B}"/>
                </a:ext>
              </a:extLst>
            </p:cNvPr>
            <p:cNvGrpSpPr/>
            <p:nvPr/>
          </p:nvGrpSpPr>
          <p:grpSpPr>
            <a:xfrm>
              <a:off x="5899548" y="4635944"/>
              <a:ext cx="3315335" cy="1626235"/>
              <a:chOff x="3325304" y="3492944"/>
              <a:chExt cx="3315335" cy="1626235"/>
            </a:xfrm>
          </p:grpSpPr>
          <p:grpSp>
            <p:nvGrpSpPr>
              <p:cNvPr id="6" name="object 4">
                <a:extLst>
                  <a:ext uri="{FF2B5EF4-FFF2-40B4-BE49-F238E27FC236}">
                    <a16:creationId xmlns:a16="http://schemas.microsoft.com/office/drawing/2014/main" id="{BB2F1872-BABE-E8AC-F291-B94CE98001AF}"/>
                  </a:ext>
                </a:extLst>
              </p:cNvPr>
              <p:cNvGrpSpPr/>
              <p:nvPr/>
            </p:nvGrpSpPr>
            <p:grpSpPr>
              <a:xfrm>
                <a:off x="3325304" y="3492944"/>
                <a:ext cx="3315335" cy="1626235"/>
                <a:chOff x="3325304" y="3492944"/>
                <a:chExt cx="3315335" cy="1626235"/>
              </a:xfrm>
            </p:grpSpPr>
            <p:sp>
              <p:nvSpPr>
                <p:cNvPr id="7" name="object 5">
                  <a:extLst>
                    <a:ext uri="{FF2B5EF4-FFF2-40B4-BE49-F238E27FC236}">
                      <a16:creationId xmlns:a16="http://schemas.microsoft.com/office/drawing/2014/main" id="{5DFF23A1-CBF5-D3F4-C176-CF766D7FCE8D}"/>
                    </a:ext>
                  </a:extLst>
                </p:cNvPr>
                <p:cNvSpPr/>
                <p:nvPr/>
              </p:nvSpPr>
              <p:spPr>
                <a:xfrm>
                  <a:off x="3338321" y="3505962"/>
                  <a:ext cx="3289300" cy="160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9300" h="1600200">
                      <a:moveTo>
                        <a:pt x="3288791" y="0"/>
                      </a:moveTo>
                      <a:lnTo>
                        <a:pt x="0" y="0"/>
                      </a:lnTo>
                      <a:lnTo>
                        <a:pt x="0" y="1600200"/>
                      </a:lnTo>
                      <a:lnTo>
                        <a:pt x="3288791" y="1600200"/>
                      </a:lnTo>
                      <a:lnTo>
                        <a:pt x="3288791" y="0"/>
                      </a:lnTo>
                      <a:close/>
                    </a:path>
                  </a:pathLst>
                </a:custGeom>
                <a:solidFill>
                  <a:srgbClr val="BADFE2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8" name="object 6">
                  <a:extLst>
                    <a:ext uri="{FF2B5EF4-FFF2-40B4-BE49-F238E27FC236}">
                      <a16:creationId xmlns:a16="http://schemas.microsoft.com/office/drawing/2014/main" id="{02F802BE-E2F3-8823-3515-FC13822EB6A7}"/>
                    </a:ext>
                  </a:extLst>
                </p:cNvPr>
                <p:cNvSpPr/>
                <p:nvPr/>
              </p:nvSpPr>
              <p:spPr>
                <a:xfrm>
                  <a:off x="3338321" y="3505962"/>
                  <a:ext cx="3289300" cy="160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9300" h="1600200">
                      <a:moveTo>
                        <a:pt x="0" y="1600200"/>
                      </a:moveTo>
                      <a:lnTo>
                        <a:pt x="3288791" y="1600200"/>
                      </a:lnTo>
                      <a:lnTo>
                        <a:pt x="3288791" y="0"/>
                      </a:lnTo>
                      <a:lnTo>
                        <a:pt x="0" y="0"/>
                      </a:lnTo>
                      <a:lnTo>
                        <a:pt x="0" y="1600200"/>
                      </a:lnTo>
                      <a:close/>
                    </a:path>
                  </a:pathLst>
                </a:custGeom>
                <a:ln w="25908">
                  <a:solidFill>
                    <a:srgbClr val="88A3A7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18" name="object 8">
                <a:extLst>
                  <a:ext uri="{FF2B5EF4-FFF2-40B4-BE49-F238E27FC236}">
                    <a16:creationId xmlns:a16="http://schemas.microsoft.com/office/drawing/2014/main" id="{A53C9649-C710-D625-BE0F-C63A4D0C53F4}"/>
                  </a:ext>
                </a:extLst>
              </p:cNvPr>
              <p:cNvGrpSpPr/>
              <p:nvPr/>
            </p:nvGrpSpPr>
            <p:grpSpPr>
              <a:xfrm>
                <a:off x="4212335" y="3912108"/>
                <a:ext cx="1344295" cy="788035"/>
                <a:chOff x="4212335" y="3912108"/>
                <a:chExt cx="1344295" cy="788035"/>
              </a:xfrm>
            </p:grpSpPr>
            <p:sp>
              <p:nvSpPr>
                <p:cNvPr id="19" name="object 9">
                  <a:extLst>
                    <a:ext uri="{FF2B5EF4-FFF2-40B4-BE49-F238E27FC236}">
                      <a16:creationId xmlns:a16="http://schemas.microsoft.com/office/drawing/2014/main" id="{3BDC4E35-7960-E4F1-2A2A-34C872DA57F2}"/>
                    </a:ext>
                  </a:extLst>
                </p:cNvPr>
                <p:cNvSpPr/>
                <p:nvPr/>
              </p:nvSpPr>
              <p:spPr>
                <a:xfrm>
                  <a:off x="4225289" y="3925062"/>
                  <a:ext cx="783590" cy="7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89" h="762000">
                      <a:moveTo>
                        <a:pt x="391668" y="0"/>
                      </a:moveTo>
                      <a:lnTo>
                        <a:pt x="342544" y="2968"/>
                      </a:lnTo>
                      <a:lnTo>
                        <a:pt x="295239" y="11634"/>
                      </a:lnTo>
                      <a:lnTo>
                        <a:pt x="250121" y="25643"/>
                      </a:lnTo>
                      <a:lnTo>
                        <a:pt x="207556" y="44636"/>
                      </a:lnTo>
                      <a:lnTo>
                        <a:pt x="167913" y="68257"/>
                      </a:lnTo>
                      <a:lnTo>
                        <a:pt x="131558" y="96149"/>
                      </a:lnTo>
                      <a:lnTo>
                        <a:pt x="98858" y="127955"/>
                      </a:lnTo>
                      <a:lnTo>
                        <a:pt x="70182" y="163318"/>
                      </a:lnTo>
                      <a:lnTo>
                        <a:pt x="45896" y="201881"/>
                      </a:lnTo>
                      <a:lnTo>
                        <a:pt x="26367" y="243288"/>
                      </a:lnTo>
                      <a:lnTo>
                        <a:pt x="11963" y="287181"/>
                      </a:lnTo>
                      <a:lnTo>
                        <a:pt x="3052" y="333204"/>
                      </a:lnTo>
                      <a:lnTo>
                        <a:pt x="0" y="381000"/>
                      </a:lnTo>
                      <a:lnTo>
                        <a:pt x="3052" y="428795"/>
                      </a:lnTo>
                      <a:lnTo>
                        <a:pt x="11963" y="474818"/>
                      </a:lnTo>
                      <a:lnTo>
                        <a:pt x="26367" y="518711"/>
                      </a:lnTo>
                      <a:lnTo>
                        <a:pt x="45896" y="560118"/>
                      </a:lnTo>
                      <a:lnTo>
                        <a:pt x="70182" y="598681"/>
                      </a:lnTo>
                      <a:lnTo>
                        <a:pt x="98858" y="634044"/>
                      </a:lnTo>
                      <a:lnTo>
                        <a:pt x="131558" y="665850"/>
                      </a:lnTo>
                      <a:lnTo>
                        <a:pt x="167913" y="693742"/>
                      </a:lnTo>
                      <a:lnTo>
                        <a:pt x="207556" y="717363"/>
                      </a:lnTo>
                      <a:lnTo>
                        <a:pt x="250121" y="736356"/>
                      </a:lnTo>
                      <a:lnTo>
                        <a:pt x="295239" y="750365"/>
                      </a:lnTo>
                      <a:lnTo>
                        <a:pt x="342544" y="759031"/>
                      </a:lnTo>
                      <a:lnTo>
                        <a:pt x="391668" y="762000"/>
                      </a:lnTo>
                      <a:lnTo>
                        <a:pt x="440791" y="759031"/>
                      </a:lnTo>
                      <a:lnTo>
                        <a:pt x="488096" y="750365"/>
                      </a:lnTo>
                      <a:lnTo>
                        <a:pt x="533214" y="736356"/>
                      </a:lnTo>
                      <a:lnTo>
                        <a:pt x="575779" y="717363"/>
                      </a:lnTo>
                      <a:lnTo>
                        <a:pt x="615422" y="693742"/>
                      </a:lnTo>
                      <a:lnTo>
                        <a:pt x="651777" y="665850"/>
                      </a:lnTo>
                      <a:lnTo>
                        <a:pt x="684477" y="634044"/>
                      </a:lnTo>
                      <a:lnTo>
                        <a:pt x="713153" y="598681"/>
                      </a:lnTo>
                      <a:lnTo>
                        <a:pt x="737439" y="560118"/>
                      </a:lnTo>
                      <a:lnTo>
                        <a:pt x="756968" y="518711"/>
                      </a:lnTo>
                      <a:lnTo>
                        <a:pt x="771372" y="474818"/>
                      </a:lnTo>
                      <a:lnTo>
                        <a:pt x="780283" y="428795"/>
                      </a:lnTo>
                      <a:lnTo>
                        <a:pt x="783336" y="381000"/>
                      </a:lnTo>
                      <a:lnTo>
                        <a:pt x="780283" y="333204"/>
                      </a:lnTo>
                      <a:lnTo>
                        <a:pt x="771372" y="287181"/>
                      </a:lnTo>
                      <a:lnTo>
                        <a:pt x="756968" y="243288"/>
                      </a:lnTo>
                      <a:lnTo>
                        <a:pt x="737439" y="201881"/>
                      </a:lnTo>
                      <a:lnTo>
                        <a:pt x="713153" y="163318"/>
                      </a:lnTo>
                      <a:lnTo>
                        <a:pt x="684477" y="127955"/>
                      </a:lnTo>
                      <a:lnTo>
                        <a:pt x="651777" y="96149"/>
                      </a:lnTo>
                      <a:lnTo>
                        <a:pt x="615422" y="68257"/>
                      </a:lnTo>
                      <a:lnTo>
                        <a:pt x="575779" y="44636"/>
                      </a:lnTo>
                      <a:lnTo>
                        <a:pt x="533214" y="25643"/>
                      </a:lnTo>
                      <a:lnTo>
                        <a:pt x="488096" y="11634"/>
                      </a:lnTo>
                      <a:lnTo>
                        <a:pt x="440791" y="2968"/>
                      </a:lnTo>
                      <a:lnTo>
                        <a:pt x="391668" y="0"/>
                      </a:lnTo>
                      <a:close/>
                    </a:path>
                  </a:pathLst>
                </a:custGeom>
                <a:solidFill>
                  <a:srgbClr val="2C2C8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0" name="object 10">
                  <a:extLst>
                    <a:ext uri="{FF2B5EF4-FFF2-40B4-BE49-F238E27FC236}">
                      <a16:creationId xmlns:a16="http://schemas.microsoft.com/office/drawing/2014/main" id="{D89B557D-381E-5DEB-0052-C277ECC4BC8C}"/>
                    </a:ext>
                  </a:extLst>
                </p:cNvPr>
                <p:cNvSpPr/>
                <p:nvPr/>
              </p:nvSpPr>
              <p:spPr>
                <a:xfrm>
                  <a:off x="4225289" y="3925062"/>
                  <a:ext cx="783590" cy="7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89" h="762000">
                      <a:moveTo>
                        <a:pt x="0" y="381000"/>
                      </a:moveTo>
                      <a:lnTo>
                        <a:pt x="3052" y="333204"/>
                      </a:lnTo>
                      <a:lnTo>
                        <a:pt x="11963" y="287181"/>
                      </a:lnTo>
                      <a:lnTo>
                        <a:pt x="26367" y="243288"/>
                      </a:lnTo>
                      <a:lnTo>
                        <a:pt x="45896" y="201881"/>
                      </a:lnTo>
                      <a:lnTo>
                        <a:pt x="70182" y="163318"/>
                      </a:lnTo>
                      <a:lnTo>
                        <a:pt x="98858" y="127955"/>
                      </a:lnTo>
                      <a:lnTo>
                        <a:pt x="131558" y="96149"/>
                      </a:lnTo>
                      <a:lnTo>
                        <a:pt x="167913" y="68257"/>
                      </a:lnTo>
                      <a:lnTo>
                        <a:pt x="207556" y="44636"/>
                      </a:lnTo>
                      <a:lnTo>
                        <a:pt x="250121" y="25643"/>
                      </a:lnTo>
                      <a:lnTo>
                        <a:pt x="295239" y="11634"/>
                      </a:lnTo>
                      <a:lnTo>
                        <a:pt x="342544" y="2968"/>
                      </a:lnTo>
                      <a:lnTo>
                        <a:pt x="391668" y="0"/>
                      </a:lnTo>
                      <a:lnTo>
                        <a:pt x="440791" y="2968"/>
                      </a:lnTo>
                      <a:lnTo>
                        <a:pt x="488096" y="11634"/>
                      </a:lnTo>
                      <a:lnTo>
                        <a:pt x="533214" y="25643"/>
                      </a:lnTo>
                      <a:lnTo>
                        <a:pt x="575779" y="44636"/>
                      </a:lnTo>
                      <a:lnTo>
                        <a:pt x="615422" y="68257"/>
                      </a:lnTo>
                      <a:lnTo>
                        <a:pt x="651777" y="96149"/>
                      </a:lnTo>
                      <a:lnTo>
                        <a:pt x="684477" y="127955"/>
                      </a:lnTo>
                      <a:lnTo>
                        <a:pt x="713153" y="163318"/>
                      </a:lnTo>
                      <a:lnTo>
                        <a:pt x="737439" y="201881"/>
                      </a:lnTo>
                      <a:lnTo>
                        <a:pt x="756968" y="243288"/>
                      </a:lnTo>
                      <a:lnTo>
                        <a:pt x="771372" y="287181"/>
                      </a:lnTo>
                      <a:lnTo>
                        <a:pt x="780283" y="333204"/>
                      </a:lnTo>
                      <a:lnTo>
                        <a:pt x="783336" y="381000"/>
                      </a:lnTo>
                      <a:lnTo>
                        <a:pt x="780283" y="428795"/>
                      </a:lnTo>
                      <a:lnTo>
                        <a:pt x="771372" y="474818"/>
                      </a:lnTo>
                      <a:lnTo>
                        <a:pt x="756968" y="518711"/>
                      </a:lnTo>
                      <a:lnTo>
                        <a:pt x="737439" y="560118"/>
                      </a:lnTo>
                      <a:lnTo>
                        <a:pt x="713153" y="598681"/>
                      </a:lnTo>
                      <a:lnTo>
                        <a:pt x="684477" y="634044"/>
                      </a:lnTo>
                      <a:lnTo>
                        <a:pt x="651777" y="665850"/>
                      </a:lnTo>
                      <a:lnTo>
                        <a:pt x="615422" y="693742"/>
                      </a:lnTo>
                      <a:lnTo>
                        <a:pt x="575779" y="717363"/>
                      </a:lnTo>
                      <a:lnTo>
                        <a:pt x="533214" y="736356"/>
                      </a:lnTo>
                      <a:lnTo>
                        <a:pt x="488096" y="750365"/>
                      </a:lnTo>
                      <a:lnTo>
                        <a:pt x="440791" y="759031"/>
                      </a:lnTo>
                      <a:lnTo>
                        <a:pt x="391668" y="762000"/>
                      </a:lnTo>
                      <a:lnTo>
                        <a:pt x="342544" y="759031"/>
                      </a:lnTo>
                      <a:lnTo>
                        <a:pt x="295239" y="750365"/>
                      </a:lnTo>
                      <a:lnTo>
                        <a:pt x="250121" y="736356"/>
                      </a:lnTo>
                      <a:lnTo>
                        <a:pt x="207556" y="717363"/>
                      </a:lnTo>
                      <a:lnTo>
                        <a:pt x="167913" y="693742"/>
                      </a:lnTo>
                      <a:lnTo>
                        <a:pt x="131558" y="665850"/>
                      </a:lnTo>
                      <a:lnTo>
                        <a:pt x="98858" y="634044"/>
                      </a:lnTo>
                      <a:lnTo>
                        <a:pt x="70182" y="598681"/>
                      </a:lnTo>
                      <a:lnTo>
                        <a:pt x="45896" y="560118"/>
                      </a:lnTo>
                      <a:lnTo>
                        <a:pt x="26367" y="518711"/>
                      </a:lnTo>
                      <a:lnTo>
                        <a:pt x="11963" y="474818"/>
                      </a:lnTo>
                      <a:lnTo>
                        <a:pt x="3052" y="428795"/>
                      </a:lnTo>
                      <a:lnTo>
                        <a:pt x="0" y="381000"/>
                      </a:lnTo>
                      <a:close/>
                    </a:path>
                  </a:pathLst>
                </a:custGeom>
                <a:ln w="25908">
                  <a:solidFill>
                    <a:srgbClr val="1E1E6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1" name="object 11">
                  <a:extLst>
                    <a:ext uri="{FF2B5EF4-FFF2-40B4-BE49-F238E27FC236}">
                      <a16:creationId xmlns:a16="http://schemas.microsoft.com/office/drawing/2014/main" id="{8545D8CB-9755-FAA3-53E0-CBC5E4A4EF6E}"/>
                    </a:ext>
                  </a:extLst>
                </p:cNvPr>
                <p:cNvSpPr/>
                <p:nvPr/>
              </p:nvSpPr>
              <p:spPr>
                <a:xfrm>
                  <a:off x="4760213" y="3925062"/>
                  <a:ext cx="783590" cy="7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89" h="762000">
                      <a:moveTo>
                        <a:pt x="391668" y="0"/>
                      </a:moveTo>
                      <a:lnTo>
                        <a:pt x="342544" y="2968"/>
                      </a:lnTo>
                      <a:lnTo>
                        <a:pt x="295239" y="11634"/>
                      </a:lnTo>
                      <a:lnTo>
                        <a:pt x="250121" y="25643"/>
                      </a:lnTo>
                      <a:lnTo>
                        <a:pt x="207556" y="44636"/>
                      </a:lnTo>
                      <a:lnTo>
                        <a:pt x="167913" y="68257"/>
                      </a:lnTo>
                      <a:lnTo>
                        <a:pt x="131558" y="96149"/>
                      </a:lnTo>
                      <a:lnTo>
                        <a:pt x="98858" y="127955"/>
                      </a:lnTo>
                      <a:lnTo>
                        <a:pt x="70182" y="163318"/>
                      </a:lnTo>
                      <a:lnTo>
                        <a:pt x="45896" y="201881"/>
                      </a:lnTo>
                      <a:lnTo>
                        <a:pt x="26367" y="243288"/>
                      </a:lnTo>
                      <a:lnTo>
                        <a:pt x="11963" y="287181"/>
                      </a:lnTo>
                      <a:lnTo>
                        <a:pt x="3052" y="333204"/>
                      </a:lnTo>
                      <a:lnTo>
                        <a:pt x="0" y="381000"/>
                      </a:lnTo>
                      <a:lnTo>
                        <a:pt x="3052" y="428795"/>
                      </a:lnTo>
                      <a:lnTo>
                        <a:pt x="11963" y="474818"/>
                      </a:lnTo>
                      <a:lnTo>
                        <a:pt x="26367" y="518711"/>
                      </a:lnTo>
                      <a:lnTo>
                        <a:pt x="45896" y="560118"/>
                      </a:lnTo>
                      <a:lnTo>
                        <a:pt x="70182" y="598681"/>
                      </a:lnTo>
                      <a:lnTo>
                        <a:pt x="98858" y="634044"/>
                      </a:lnTo>
                      <a:lnTo>
                        <a:pt x="131558" y="665850"/>
                      </a:lnTo>
                      <a:lnTo>
                        <a:pt x="167913" y="693742"/>
                      </a:lnTo>
                      <a:lnTo>
                        <a:pt x="207556" y="717363"/>
                      </a:lnTo>
                      <a:lnTo>
                        <a:pt x="250121" y="736356"/>
                      </a:lnTo>
                      <a:lnTo>
                        <a:pt x="295239" y="750365"/>
                      </a:lnTo>
                      <a:lnTo>
                        <a:pt x="342544" y="759031"/>
                      </a:lnTo>
                      <a:lnTo>
                        <a:pt x="391668" y="762000"/>
                      </a:lnTo>
                      <a:lnTo>
                        <a:pt x="440791" y="759031"/>
                      </a:lnTo>
                      <a:lnTo>
                        <a:pt x="488096" y="750365"/>
                      </a:lnTo>
                      <a:lnTo>
                        <a:pt x="533214" y="736356"/>
                      </a:lnTo>
                      <a:lnTo>
                        <a:pt x="575779" y="717363"/>
                      </a:lnTo>
                      <a:lnTo>
                        <a:pt x="615422" y="693742"/>
                      </a:lnTo>
                      <a:lnTo>
                        <a:pt x="651777" y="665850"/>
                      </a:lnTo>
                      <a:lnTo>
                        <a:pt x="684477" y="634044"/>
                      </a:lnTo>
                      <a:lnTo>
                        <a:pt x="713153" y="598681"/>
                      </a:lnTo>
                      <a:lnTo>
                        <a:pt x="737439" y="560118"/>
                      </a:lnTo>
                      <a:lnTo>
                        <a:pt x="756968" y="518711"/>
                      </a:lnTo>
                      <a:lnTo>
                        <a:pt x="771372" y="474818"/>
                      </a:lnTo>
                      <a:lnTo>
                        <a:pt x="780283" y="428795"/>
                      </a:lnTo>
                      <a:lnTo>
                        <a:pt x="783336" y="381000"/>
                      </a:lnTo>
                      <a:lnTo>
                        <a:pt x="780283" y="333204"/>
                      </a:lnTo>
                      <a:lnTo>
                        <a:pt x="771372" y="287181"/>
                      </a:lnTo>
                      <a:lnTo>
                        <a:pt x="756968" y="243288"/>
                      </a:lnTo>
                      <a:lnTo>
                        <a:pt x="737439" y="201881"/>
                      </a:lnTo>
                      <a:lnTo>
                        <a:pt x="713153" y="163318"/>
                      </a:lnTo>
                      <a:lnTo>
                        <a:pt x="684477" y="127955"/>
                      </a:lnTo>
                      <a:lnTo>
                        <a:pt x="651777" y="96149"/>
                      </a:lnTo>
                      <a:lnTo>
                        <a:pt x="615422" y="68257"/>
                      </a:lnTo>
                      <a:lnTo>
                        <a:pt x="575779" y="44636"/>
                      </a:lnTo>
                      <a:lnTo>
                        <a:pt x="533214" y="25643"/>
                      </a:lnTo>
                      <a:lnTo>
                        <a:pt x="488096" y="11634"/>
                      </a:lnTo>
                      <a:lnTo>
                        <a:pt x="440791" y="2968"/>
                      </a:lnTo>
                      <a:lnTo>
                        <a:pt x="391668" y="0"/>
                      </a:lnTo>
                      <a:close/>
                    </a:path>
                  </a:pathLst>
                </a:custGeom>
                <a:solidFill>
                  <a:srgbClr val="000000">
                    <a:alpha val="50195"/>
                  </a:srgbClr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2" name="object 12">
                  <a:extLst>
                    <a:ext uri="{FF2B5EF4-FFF2-40B4-BE49-F238E27FC236}">
                      <a16:creationId xmlns:a16="http://schemas.microsoft.com/office/drawing/2014/main" id="{8F820F99-6103-9450-F333-BBAB9A187984}"/>
                    </a:ext>
                  </a:extLst>
                </p:cNvPr>
                <p:cNvSpPr/>
                <p:nvPr/>
              </p:nvSpPr>
              <p:spPr>
                <a:xfrm>
                  <a:off x="4760213" y="3925062"/>
                  <a:ext cx="783590" cy="7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589" h="762000">
                      <a:moveTo>
                        <a:pt x="0" y="381000"/>
                      </a:moveTo>
                      <a:lnTo>
                        <a:pt x="3052" y="333204"/>
                      </a:lnTo>
                      <a:lnTo>
                        <a:pt x="11963" y="287181"/>
                      </a:lnTo>
                      <a:lnTo>
                        <a:pt x="26367" y="243288"/>
                      </a:lnTo>
                      <a:lnTo>
                        <a:pt x="45896" y="201881"/>
                      </a:lnTo>
                      <a:lnTo>
                        <a:pt x="70182" y="163318"/>
                      </a:lnTo>
                      <a:lnTo>
                        <a:pt x="98858" y="127955"/>
                      </a:lnTo>
                      <a:lnTo>
                        <a:pt x="131558" y="96149"/>
                      </a:lnTo>
                      <a:lnTo>
                        <a:pt x="167913" y="68257"/>
                      </a:lnTo>
                      <a:lnTo>
                        <a:pt x="207556" y="44636"/>
                      </a:lnTo>
                      <a:lnTo>
                        <a:pt x="250121" y="25643"/>
                      </a:lnTo>
                      <a:lnTo>
                        <a:pt x="295239" y="11634"/>
                      </a:lnTo>
                      <a:lnTo>
                        <a:pt x="342544" y="2968"/>
                      </a:lnTo>
                      <a:lnTo>
                        <a:pt x="391668" y="0"/>
                      </a:lnTo>
                      <a:lnTo>
                        <a:pt x="440791" y="2968"/>
                      </a:lnTo>
                      <a:lnTo>
                        <a:pt x="488096" y="11634"/>
                      </a:lnTo>
                      <a:lnTo>
                        <a:pt x="533214" y="25643"/>
                      </a:lnTo>
                      <a:lnTo>
                        <a:pt x="575779" y="44636"/>
                      </a:lnTo>
                      <a:lnTo>
                        <a:pt x="615422" y="68257"/>
                      </a:lnTo>
                      <a:lnTo>
                        <a:pt x="651777" y="96149"/>
                      </a:lnTo>
                      <a:lnTo>
                        <a:pt x="684477" y="127955"/>
                      </a:lnTo>
                      <a:lnTo>
                        <a:pt x="713153" y="163318"/>
                      </a:lnTo>
                      <a:lnTo>
                        <a:pt x="737439" y="201881"/>
                      </a:lnTo>
                      <a:lnTo>
                        <a:pt x="756968" y="243288"/>
                      </a:lnTo>
                      <a:lnTo>
                        <a:pt x="771372" y="287181"/>
                      </a:lnTo>
                      <a:lnTo>
                        <a:pt x="780283" y="333204"/>
                      </a:lnTo>
                      <a:lnTo>
                        <a:pt x="783336" y="381000"/>
                      </a:lnTo>
                      <a:lnTo>
                        <a:pt x="780283" y="428795"/>
                      </a:lnTo>
                      <a:lnTo>
                        <a:pt x="771372" y="474818"/>
                      </a:lnTo>
                      <a:lnTo>
                        <a:pt x="756968" y="518711"/>
                      </a:lnTo>
                      <a:lnTo>
                        <a:pt x="737439" y="560118"/>
                      </a:lnTo>
                      <a:lnTo>
                        <a:pt x="713153" y="598681"/>
                      </a:lnTo>
                      <a:lnTo>
                        <a:pt x="684477" y="634044"/>
                      </a:lnTo>
                      <a:lnTo>
                        <a:pt x="651777" y="665850"/>
                      </a:lnTo>
                      <a:lnTo>
                        <a:pt x="615422" y="693742"/>
                      </a:lnTo>
                      <a:lnTo>
                        <a:pt x="575779" y="717363"/>
                      </a:lnTo>
                      <a:lnTo>
                        <a:pt x="533214" y="736356"/>
                      </a:lnTo>
                      <a:lnTo>
                        <a:pt x="488096" y="750365"/>
                      </a:lnTo>
                      <a:lnTo>
                        <a:pt x="440791" y="759031"/>
                      </a:lnTo>
                      <a:lnTo>
                        <a:pt x="391668" y="762000"/>
                      </a:lnTo>
                      <a:lnTo>
                        <a:pt x="342544" y="759031"/>
                      </a:lnTo>
                      <a:lnTo>
                        <a:pt x="295239" y="750365"/>
                      </a:lnTo>
                      <a:lnTo>
                        <a:pt x="250121" y="736356"/>
                      </a:lnTo>
                      <a:lnTo>
                        <a:pt x="207556" y="717363"/>
                      </a:lnTo>
                      <a:lnTo>
                        <a:pt x="167913" y="693742"/>
                      </a:lnTo>
                      <a:lnTo>
                        <a:pt x="131558" y="665850"/>
                      </a:lnTo>
                      <a:lnTo>
                        <a:pt x="98858" y="634044"/>
                      </a:lnTo>
                      <a:lnTo>
                        <a:pt x="70182" y="598681"/>
                      </a:lnTo>
                      <a:lnTo>
                        <a:pt x="45896" y="560118"/>
                      </a:lnTo>
                      <a:lnTo>
                        <a:pt x="26367" y="518711"/>
                      </a:lnTo>
                      <a:lnTo>
                        <a:pt x="11963" y="474818"/>
                      </a:lnTo>
                      <a:lnTo>
                        <a:pt x="3052" y="428795"/>
                      </a:lnTo>
                      <a:lnTo>
                        <a:pt x="0" y="381000"/>
                      </a:lnTo>
                      <a:close/>
                    </a:path>
                  </a:pathLst>
                </a:custGeom>
                <a:ln w="25908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12" name="object 13">
                <a:extLst>
                  <a:ext uri="{FF2B5EF4-FFF2-40B4-BE49-F238E27FC236}">
                    <a16:creationId xmlns:a16="http://schemas.microsoft.com/office/drawing/2014/main" id="{0536A797-8810-9A1A-617C-613FF0DDF46C}"/>
                  </a:ext>
                </a:extLst>
              </p:cNvPr>
              <p:cNvSpPr txBox="1"/>
              <p:nvPr/>
            </p:nvSpPr>
            <p:spPr>
              <a:xfrm>
                <a:off x="4573541" y="4156202"/>
                <a:ext cx="70040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00"/>
                  </a:spcBef>
                  <a:tabLst>
                    <a:tab pos="534670" algn="l"/>
                  </a:tabLst>
                </a:pPr>
                <a:r>
                  <a:rPr sz="1800" spc="-50" dirty="0">
                    <a:solidFill>
                      <a:srgbClr val="FFFFFF"/>
                    </a:solidFill>
                    <a:latin typeface="Arial"/>
                    <a:cs typeface="Arial"/>
                  </a:rPr>
                  <a:t>A</a:t>
                </a:r>
                <a:r>
                  <a:rPr sz="1800" dirty="0">
                    <a:solidFill>
                      <a:srgbClr val="FFFFFF"/>
                    </a:solidFill>
                    <a:latin typeface="Arial"/>
                    <a:cs typeface="Arial"/>
                  </a:rPr>
                  <a:t>	</a:t>
                </a:r>
                <a:r>
                  <a:rPr sz="1800" spc="-50" dirty="0">
                    <a:solidFill>
                      <a:srgbClr val="FFFFFF"/>
                    </a:solidFill>
                    <a:latin typeface="Arial"/>
                    <a:cs typeface="Arial"/>
                  </a:rPr>
                  <a:t>B</a:t>
                </a:r>
                <a:endParaRPr sz="1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980AB3C1-AFC1-15A9-1692-F87A7D2F044A}"/>
                </a:ext>
              </a:extLst>
            </p:cNvPr>
            <p:cNvSpPr txBox="1"/>
            <p:nvPr/>
          </p:nvSpPr>
          <p:spPr>
            <a:xfrm>
              <a:off x="6081094" y="4676902"/>
              <a:ext cx="16954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0" dirty="0">
                  <a:latin typeface="Calibri"/>
                  <a:cs typeface="Calibri"/>
                </a:rPr>
                <a:t>S</a:t>
              </a:r>
              <a:endParaRPr sz="2400" dirty="0">
                <a:latin typeface="Calibri"/>
                <a:cs typeface="Calibri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BDB36FF-7DE9-7B55-7628-1BC1D8F51401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AA79563A-29FD-D6CC-5382-773324FE2062}"/>
              </a:ext>
            </a:extLst>
          </p:cNvPr>
          <p:cNvSpPr txBox="1"/>
          <p:nvPr/>
        </p:nvSpPr>
        <p:spPr>
          <a:xfrm>
            <a:off x="465182" y="1577185"/>
            <a:ext cx="3714931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Union</a:t>
            </a:r>
            <a:r>
              <a:rPr lang="en-US" sz="3000" b="1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4133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ED34D4-E206-7ADD-67FD-451B2B2B5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797219"/>
              </p:ext>
            </p:extLst>
          </p:nvPr>
        </p:nvGraphicFramePr>
        <p:xfrm>
          <a:off x="5292597" y="1175797"/>
          <a:ext cx="6204802" cy="15933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2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8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21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043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58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88A3A7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58">
                <a:tc rowSpan="2">
                  <a:txBody>
                    <a:bodyPr/>
                    <a:lstStyle/>
                    <a:p>
                      <a:pPr marL="46990" marR="2717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Loan Default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0.225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0.586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0.816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0.077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0.104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0.184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0.302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0.690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88A3A7"/>
                      </a:solidFill>
                      <a:prstDash val="solid"/>
                    </a:lnB>
                    <a:solidFill>
                      <a:srgbClr val="FFFF00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1.000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7">
            <a:extLst>
              <a:ext uri="{FF2B5EF4-FFF2-40B4-BE49-F238E27FC236}">
                <a16:creationId xmlns:a16="http://schemas.microsoft.com/office/drawing/2014/main" id="{CFFDCA75-021E-7B8A-8BED-299DFF8C555C}"/>
              </a:ext>
            </a:extLst>
          </p:cNvPr>
          <p:cNvSpPr txBox="1"/>
          <p:nvPr/>
        </p:nvSpPr>
        <p:spPr>
          <a:xfrm>
            <a:off x="465181" y="3158497"/>
            <a:ext cx="11032217" cy="16036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i="1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occurring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given</a:t>
            </a:r>
            <a:r>
              <a:rPr sz="3000" b="1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that</a:t>
            </a:r>
            <a:r>
              <a:rPr sz="3000" b="1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i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</a:t>
            </a:r>
            <a:r>
              <a:rPr sz="3000" i="1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has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occurred.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70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sample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space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restricted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single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row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column. </a:t>
            </a:r>
            <a:endParaRPr lang="en-US" sz="3000" spc="-1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70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makes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rest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sample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space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irrelevant.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6292D-B107-0A48-322F-E37807E3AEBA}"/>
              </a:ext>
            </a:extLst>
          </p:cNvPr>
          <p:cNvGrpSpPr/>
          <p:nvPr/>
        </p:nvGrpSpPr>
        <p:grpSpPr>
          <a:xfrm>
            <a:off x="3978663" y="4899156"/>
            <a:ext cx="4103979" cy="1695977"/>
            <a:chOff x="4076636" y="4178744"/>
            <a:chExt cx="3316604" cy="1626235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84FC12AC-8202-CA53-5630-68565513E994}"/>
                </a:ext>
              </a:extLst>
            </p:cNvPr>
            <p:cNvGrpSpPr/>
            <p:nvPr/>
          </p:nvGrpSpPr>
          <p:grpSpPr>
            <a:xfrm>
              <a:off x="4076636" y="4178744"/>
              <a:ext cx="3316604" cy="1626235"/>
              <a:chOff x="4076636" y="4178744"/>
              <a:chExt cx="3316604" cy="1626235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3163FC21-EE58-1A67-705E-84A7B286E21C}"/>
                  </a:ext>
                </a:extLst>
              </p:cNvPr>
              <p:cNvSpPr/>
              <p:nvPr/>
            </p:nvSpPr>
            <p:spPr>
              <a:xfrm>
                <a:off x="4089653" y="4191762"/>
                <a:ext cx="329057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290570" h="1600200">
                    <a:moveTo>
                      <a:pt x="3290315" y="0"/>
                    </a:moveTo>
                    <a:lnTo>
                      <a:pt x="0" y="0"/>
                    </a:lnTo>
                    <a:lnTo>
                      <a:pt x="0" y="1600200"/>
                    </a:lnTo>
                    <a:lnTo>
                      <a:pt x="3290315" y="1600200"/>
                    </a:lnTo>
                    <a:lnTo>
                      <a:pt x="3290315" y="0"/>
                    </a:lnTo>
                    <a:close/>
                  </a:path>
                </a:pathLst>
              </a:custGeom>
              <a:solidFill>
                <a:srgbClr val="BADFE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CF51DE7E-39AF-80C0-E850-4344C930A984}"/>
                  </a:ext>
                </a:extLst>
              </p:cNvPr>
              <p:cNvSpPr/>
              <p:nvPr/>
            </p:nvSpPr>
            <p:spPr>
              <a:xfrm>
                <a:off x="4089653" y="4191762"/>
                <a:ext cx="329057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290570" h="1600200">
                    <a:moveTo>
                      <a:pt x="0" y="1600200"/>
                    </a:moveTo>
                    <a:lnTo>
                      <a:pt x="3290315" y="1600200"/>
                    </a:lnTo>
                    <a:lnTo>
                      <a:pt x="3290315" y="0"/>
                    </a:lnTo>
                    <a:lnTo>
                      <a:pt x="0" y="0"/>
                    </a:lnTo>
                    <a:lnTo>
                      <a:pt x="0" y="1600200"/>
                    </a:lnTo>
                    <a:close/>
                  </a:path>
                </a:pathLst>
              </a:custGeom>
              <a:ln w="25908">
                <a:solidFill>
                  <a:srgbClr val="88A3A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9" name="object 8">
              <a:extLst>
                <a:ext uri="{FF2B5EF4-FFF2-40B4-BE49-F238E27FC236}">
                  <a16:creationId xmlns:a16="http://schemas.microsoft.com/office/drawing/2014/main" id="{9F553542-F731-B162-7318-C67E84B793B5}"/>
                </a:ext>
              </a:extLst>
            </p:cNvPr>
            <p:cNvGrpSpPr/>
            <p:nvPr/>
          </p:nvGrpSpPr>
          <p:grpSpPr>
            <a:xfrm>
              <a:off x="4965191" y="4597908"/>
              <a:ext cx="1344295" cy="788035"/>
              <a:chOff x="4965191" y="4597908"/>
              <a:chExt cx="1344295" cy="788035"/>
            </a:xfrm>
          </p:grpSpPr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4987F7AE-9864-BC2E-E3E9-921338C3985B}"/>
                  </a:ext>
                </a:extLst>
              </p:cNvPr>
              <p:cNvSpPr/>
              <p:nvPr/>
            </p:nvSpPr>
            <p:spPr>
              <a:xfrm>
                <a:off x="4978145" y="4610862"/>
                <a:ext cx="78359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83589" h="762000">
                    <a:moveTo>
                      <a:pt x="391667" y="0"/>
                    </a:moveTo>
                    <a:lnTo>
                      <a:pt x="342544" y="2968"/>
                    </a:lnTo>
                    <a:lnTo>
                      <a:pt x="295239" y="11634"/>
                    </a:lnTo>
                    <a:lnTo>
                      <a:pt x="250121" y="25643"/>
                    </a:lnTo>
                    <a:lnTo>
                      <a:pt x="207556" y="44636"/>
                    </a:lnTo>
                    <a:lnTo>
                      <a:pt x="167913" y="68257"/>
                    </a:lnTo>
                    <a:lnTo>
                      <a:pt x="131558" y="96149"/>
                    </a:lnTo>
                    <a:lnTo>
                      <a:pt x="98858" y="127955"/>
                    </a:lnTo>
                    <a:lnTo>
                      <a:pt x="70182" y="163318"/>
                    </a:lnTo>
                    <a:lnTo>
                      <a:pt x="45896" y="201881"/>
                    </a:lnTo>
                    <a:lnTo>
                      <a:pt x="26367" y="243288"/>
                    </a:lnTo>
                    <a:lnTo>
                      <a:pt x="11963" y="287181"/>
                    </a:lnTo>
                    <a:lnTo>
                      <a:pt x="3052" y="333204"/>
                    </a:lnTo>
                    <a:lnTo>
                      <a:pt x="0" y="381000"/>
                    </a:lnTo>
                    <a:lnTo>
                      <a:pt x="3052" y="428795"/>
                    </a:lnTo>
                    <a:lnTo>
                      <a:pt x="11963" y="474818"/>
                    </a:lnTo>
                    <a:lnTo>
                      <a:pt x="26367" y="518711"/>
                    </a:lnTo>
                    <a:lnTo>
                      <a:pt x="45896" y="560118"/>
                    </a:lnTo>
                    <a:lnTo>
                      <a:pt x="70182" y="598681"/>
                    </a:lnTo>
                    <a:lnTo>
                      <a:pt x="98858" y="634044"/>
                    </a:lnTo>
                    <a:lnTo>
                      <a:pt x="131558" y="665850"/>
                    </a:lnTo>
                    <a:lnTo>
                      <a:pt x="167913" y="693742"/>
                    </a:lnTo>
                    <a:lnTo>
                      <a:pt x="207556" y="717363"/>
                    </a:lnTo>
                    <a:lnTo>
                      <a:pt x="250121" y="736356"/>
                    </a:lnTo>
                    <a:lnTo>
                      <a:pt x="295239" y="750365"/>
                    </a:lnTo>
                    <a:lnTo>
                      <a:pt x="342544" y="759031"/>
                    </a:lnTo>
                    <a:lnTo>
                      <a:pt x="391667" y="762000"/>
                    </a:lnTo>
                    <a:lnTo>
                      <a:pt x="440791" y="759031"/>
                    </a:lnTo>
                    <a:lnTo>
                      <a:pt x="488096" y="750365"/>
                    </a:lnTo>
                    <a:lnTo>
                      <a:pt x="533214" y="736356"/>
                    </a:lnTo>
                    <a:lnTo>
                      <a:pt x="575779" y="717363"/>
                    </a:lnTo>
                    <a:lnTo>
                      <a:pt x="615422" y="693742"/>
                    </a:lnTo>
                    <a:lnTo>
                      <a:pt x="651777" y="665850"/>
                    </a:lnTo>
                    <a:lnTo>
                      <a:pt x="684477" y="634044"/>
                    </a:lnTo>
                    <a:lnTo>
                      <a:pt x="713153" y="598681"/>
                    </a:lnTo>
                    <a:lnTo>
                      <a:pt x="737439" y="560118"/>
                    </a:lnTo>
                    <a:lnTo>
                      <a:pt x="756968" y="518711"/>
                    </a:lnTo>
                    <a:lnTo>
                      <a:pt x="771372" y="474818"/>
                    </a:lnTo>
                    <a:lnTo>
                      <a:pt x="780283" y="428795"/>
                    </a:lnTo>
                    <a:lnTo>
                      <a:pt x="783336" y="381000"/>
                    </a:lnTo>
                    <a:lnTo>
                      <a:pt x="780283" y="333204"/>
                    </a:lnTo>
                    <a:lnTo>
                      <a:pt x="771372" y="287181"/>
                    </a:lnTo>
                    <a:lnTo>
                      <a:pt x="756968" y="243288"/>
                    </a:lnTo>
                    <a:lnTo>
                      <a:pt x="737439" y="201881"/>
                    </a:lnTo>
                    <a:lnTo>
                      <a:pt x="713153" y="163318"/>
                    </a:lnTo>
                    <a:lnTo>
                      <a:pt x="684477" y="127955"/>
                    </a:lnTo>
                    <a:lnTo>
                      <a:pt x="651777" y="96149"/>
                    </a:lnTo>
                    <a:lnTo>
                      <a:pt x="615422" y="68257"/>
                    </a:lnTo>
                    <a:lnTo>
                      <a:pt x="575779" y="44636"/>
                    </a:lnTo>
                    <a:lnTo>
                      <a:pt x="533214" y="25643"/>
                    </a:lnTo>
                    <a:lnTo>
                      <a:pt x="488096" y="11634"/>
                    </a:lnTo>
                    <a:lnTo>
                      <a:pt x="440791" y="2968"/>
                    </a:lnTo>
                    <a:lnTo>
                      <a:pt x="391667" y="0"/>
                    </a:lnTo>
                    <a:close/>
                  </a:path>
                </a:pathLst>
              </a:custGeom>
              <a:solidFill>
                <a:srgbClr val="2C2C8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5C62562B-DEEE-A48C-A5F3-27AA1282296E}"/>
                  </a:ext>
                </a:extLst>
              </p:cNvPr>
              <p:cNvSpPr/>
              <p:nvPr/>
            </p:nvSpPr>
            <p:spPr>
              <a:xfrm>
                <a:off x="4978145" y="4610862"/>
                <a:ext cx="78359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83589" h="762000">
                    <a:moveTo>
                      <a:pt x="0" y="381000"/>
                    </a:moveTo>
                    <a:lnTo>
                      <a:pt x="3052" y="333204"/>
                    </a:lnTo>
                    <a:lnTo>
                      <a:pt x="11963" y="287181"/>
                    </a:lnTo>
                    <a:lnTo>
                      <a:pt x="26367" y="243288"/>
                    </a:lnTo>
                    <a:lnTo>
                      <a:pt x="45896" y="201881"/>
                    </a:lnTo>
                    <a:lnTo>
                      <a:pt x="70182" y="163318"/>
                    </a:lnTo>
                    <a:lnTo>
                      <a:pt x="98858" y="127955"/>
                    </a:lnTo>
                    <a:lnTo>
                      <a:pt x="131558" y="96149"/>
                    </a:lnTo>
                    <a:lnTo>
                      <a:pt x="167913" y="68257"/>
                    </a:lnTo>
                    <a:lnTo>
                      <a:pt x="207556" y="44636"/>
                    </a:lnTo>
                    <a:lnTo>
                      <a:pt x="250121" y="25643"/>
                    </a:lnTo>
                    <a:lnTo>
                      <a:pt x="295239" y="11634"/>
                    </a:lnTo>
                    <a:lnTo>
                      <a:pt x="342544" y="2968"/>
                    </a:lnTo>
                    <a:lnTo>
                      <a:pt x="391667" y="0"/>
                    </a:lnTo>
                    <a:lnTo>
                      <a:pt x="440791" y="2968"/>
                    </a:lnTo>
                    <a:lnTo>
                      <a:pt x="488096" y="11634"/>
                    </a:lnTo>
                    <a:lnTo>
                      <a:pt x="533214" y="25643"/>
                    </a:lnTo>
                    <a:lnTo>
                      <a:pt x="575779" y="44636"/>
                    </a:lnTo>
                    <a:lnTo>
                      <a:pt x="615422" y="68257"/>
                    </a:lnTo>
                    <a:lnTo>
                      <a:pt x="651777" y="96149"/>
                    </a:lnTo>
                    <a:lnTo>
                      <a:pt x="684477" y="127955"/>
                    </a:lnTo>
                    <a:lnTo>
                      <a:pt x="713153" y="163318"/>
                    </a:lnTo>
                    <a:lnTo>
                      <a:pt x="737439" y="201881"/>
                    </a:lnTo>
                    <a:lnTo>
                      <a:pt x="756968" y="243288"/>
                    </a:lnTo>
                    <a:lnTo>
                      <a:pt x="771372" y="287181"/>
                    </a:lnTo>
                    <a:lnTo>
                      <a:pt x="780283" y="333204"/>
                    </a:lnTo>
                    <a:lnTo>
                      <a:pt x="783336" y="381000"/>
                    </a:lnTo>
                    <a:lnTo>
                      <a:pt x="780283" y="428795"/>
                    </a:lnTo>
                    <a:lnTo>
                      <a:pt x="771372" y="474818"/>
                    </a:lnTo>
                    <a:lnTo>
                      <a:pt x="756968" y="518711"/>
                    </a:lnTo>
                    <a:lnTo>
                      <a:pt x="737439" y="560118"/>
                    </a:lnTo>
                    <a:lnTo>
                      <a:pt x="713153" y="598681"/>
                    </a:lnTo>
                    <a:lnTo>
                      <a:pt x="684477" y="634044"/>
                    </a:lnTo>
                    <a:lnTo>
                      <a:pt x="651777" y="665850"/>
                    </a:lnTo>
                    <a:lnTo>
                      <a:pt x="615422" y="693742"/>
                    </a:lnTo>
                    <a:lnTo>
                      <a:pt x="575779" y="717363"/>
                    </a:lnTo>
                    <a:lnTo>
                      <a:pt x="533214" y="736356"/>
                    </a:lnTo>
                    <a:lnTo>
                      <a:pt x="488096" y="750365"/>
                    </a:lnTo>
                    <a:lnTo>
                      <a:pt x="440791" y="759031"/>
                    </a:lnTo>
                    <a:lnTo>
                      <a:pt x="391667" y="762000"/>
                    </a:lnTo>
                    <a:lnTo>
                      <a:pt x="342544" y="759031"/>
                    </a:lnTo>
                    <a:lnTo>
                      <a:pt x="295239" y="750365"/>
                    </a:lnTo>
                    <a:lnTo>
                      <a:pt x="250121" y="736356"/>
                    </a:lnTo>
                    <a:lnTo>
                      <a:pt x="207556" y="717363"/>
                    </a:lnTo>
                    <a:lnTo>
                      <a:pt x="167913" y="693742"/>
                    </a:lnTo>
                    <a:lnTo>
                      <a:pt x="131558" y="665850"/>
                    </a:lnTo>
                    <a:lnTo>
                      <a:pt x="98858" y="634044"/>
                    </a:lnTo>
                    <a:lnTo>
                      <a:pt x="70182" y="598681"/>
                    </a:lnTo>
                    <a:lnTo>
                      <a:pt x="45896" y="560118"/>
                    </a:lnTo>
                    <a:lnTo>
                      <a:pt x="26367" y="518711"/>
                    </a:lnTo>
                    <a:lnTo>
                      <a:pt x="11963" y="474818"/>
                    </a:lnTo>
                    <a:lnTo>
                      <a:pt x="3052" y="428795"/>
                    </a:lnTo>
                    <a:lnTo>
                      <a:pt x="0" y="381000"/>
                    </a:lnTo>
                    <a:close/>
                  </a:path>
                </a:pathLst>
              </a:custGeom>
              <a:ln w="25908">
                <a:solidFill>
                  <a:srgbClr val="1E1E6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81BC6AA9-9D7F-1750-1AC6-C269C791BAB9}"/>
                  </a:ext>
                </a:extLst>
              </p:cNvPr>
              <p:cNvSpPr/>
              <p:nvPr/>
            </p:nvSpPr>
            <p:spPr>
              <a:xfrm>
                <a:off x="5513069" y="4610862"/>
                <a:ext cx="78359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83589" h="762000">
                    <a:moveTo>
                      <a:pt x="391667" y="0"/>
                    </a:moveTo>
                    <a:lnTo>
                      <a:pt x="342544" y="2968"/>
                    </a:lnTo>
                    <a:lnTo>
                      <a:pt x="295239" y="11634"/>
                    </a:lnTo>
                    <a:lnTo>
                      <a:pt x="250121" y="25643"/>
                    </a:lnTo>
                    <a:lnTo>
                      <a:pt x="207556" y="44636"/>
                    </a:lnTo>
                    <a:lnTo>
                      <a:pt x="167913" y="68257"/>
                    </a:lnTo>
                    <a:lnTo>
                      <a:pt x="131558" y="96149"/>
                    </a:lnTo>
                    <a:lnTo>
                      <a:pt x="98858" y="127955"/>
                    </a:lnTo>
                    <a:lnTo>
                      <a:pt x="70182" y="163318"/>
                    </a:lnTo>
                    <a:lnTo>
                      <a:pt x="45896" y="201881"/>
                    </a:lnTo>
                    <a:lnTo>
                      <a:pt x="26367" y="243288"/>
                    </a:lnTo>
                    <a:lnTo>
                      <a:pt x="11963" y="287181"/>
                    </a:lnTo>
                    <a:lnTo>
                      <a:pt x="3052" y="333204"/>
                    </a:lnTo>
                    <a:lnTo>
                      <a:pt x="0" y="381000"/>
                    </a:lnTo>
                    <a:lnTo>
                      <a:pt x="3052" y="428795"/>
                    </a:lnTo>
                    <a:lnTo>
                      <a:pt x="11963" y="474818"/>
                    </a:lnTo>
                    <a:lnTo>
                      <a:pt x="26367" y="518711"/>
                    </a:lnTo>
                    <a:lnTo>
                      <a:pt x="45896" y="560118"/>
                    </a:lnTo>
                    <a:lnTo>
                      <a:pt x="70182" y="598681"/>
                    </a:lnTo>
                    <a:lnTo>
                      <a:pt x="98858" y="634044"/>
                    </a:lnTo>
                    <a:lnTo>
                      <a:pt x="131558" y="665850"/>
                    </a:lnTo>
                    <a:lnTo>
                      <a:pt x="167913" y="693742"/>
                    </a:lnTo>
                    <a:lnTo>
                      <a:pt x="207556" y="717363"/>
                    </a:lnTo>
                    <a:lnTo>
                      <a:pt x="250121" y="736356"/>
                    </a:lnTo>
                    <a:lnTo>
                      <a:pt x="295239" y="750365"/>
                    </a:lnTo>
                    <a:lnTo>
                      <a:pt x="342544" y="759031"/>
                    </a:lnTo>
                    <a:lnTo>
                      <a:pt x="391667" y="762000"/>
                    </a:lnTo>
                    <a:lnTo>
                      <a:pt x="440791" y="759031"/>
                    </a:lnTo>
                    <a:lnTo>
                      <a:pt x="488096" y="750365"/>
                    </a:lnTo>
                    <a:lnTo>
                      <a:pt x="533214" y="736356"/>
                    </a:lnTo>
                    <a:lnTo>
                      <a:pt x="575779" y="717363"/>
                    </a:lnTo>
                    <a:lnTo>
                      <a:pt x="615422" y="693742"/>
                    </a:lnTo>
                    <a:lnTo>
                      <a:pt x="651777" y="665850"/>
                    </a:lnTo>
                    <a:lnTo>
                      <a:pt x="684477" y="634044"/>
                    </a:lnTo>
                    <a:lnTo>
                      <a:pt x="713153" y="598681"/>
                    </a:lnTo>
                    <a:lnTo>
                      <a:pt x="737439" y="560118"/>
                    </a:lnTo>
                    <a:lnTo>
                      <a:pt x="756968" y="518711"/>
                    </a:lnTo>
                    <a:lnTo>
                      <a:pt x="771372" y="474818"/>
                    </a:lnTo>
                    <a:lnTo>
                      <a:pt x="780283" y="428795"/>
                    </a:lnTo>
                    <a:lnTo>
                      <a:pt x="783335" y="381000"/>
                    </a:lnTo>
                    <a:lnTo>
                      <a:pt x="780283" y="333204"/>
                    </a:lnTo>
                    <a:lnTo>
                      <a:pt x="771372" y="287181"/>
                    </a:lnTo>
                    <a:lnTo>
                      <a:pt x="756968" y="243288"/>
                    </a:lnTo>
                    <a:lnTo>
                      <a:pt x="737439" y="201881"/>
                    </a:lnTo>
                    <a:lnTo>
                      <a:pt x="713153" y="163318"/>
                    </a:lnTo>
                    <a:lnTo>
                      <a:pt x="684477" y="127955"/>
                    </a:lnTo>
                    <a:lnTo>
                      <a:pt x="651777" y="96149"/>
                    </a:lnTo>
                    <a:lnTo>
                      <a:pt x="615422" y="68257"/>
                    </a:lnTo>
                    <a:lnTo>
                      <a:pt x="575779" y="44636"/>
                    </a:lnTo>
                    <a:lnTo>
                      <a:pt x="533214" y="25643"/>
                    </a:lnTo>
                    <a:lnTo>
                      <a:pt x="488096" y="11634"/>
                    </a:lnTo>
                    <a:lnTo>
                      <a:pt x="440791" y="2968"/>
                    </a:lnTo>
                    <a:lnTo>
                      <a:pt x="391667" y="0"/>
                    </a:lnTo>
                    <a:close/>
                  </a:path>
                </a:pathLst>
              </a:custGeom>
              <a:solidFill>
                <a:srgbClr val="000000">
                  <a:alpha val="50195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4BCCB306-8D39-20C2-AACB-0D9C575073A8}"/>
                  </a:ext>
                </a:extLst>
              </p:cNvPr>
              <p:cNvSpPr/>
              <p:nvPr/>
            </p:nvSpPr>
            <p:spPr>
              <a:xfrm>
                <a:off x="5513069" y="4610862"/>
                <a:ext cx="78359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83589" h="762000">
                    <a:moveTo>
                      <a:pt x="0" y="381000"/>
                    </a:moveTo>
                    <a:lnTo>
                      <a:pt x="3052" y="333204"/>
                    </a:lnTo>
                    <a:lnTo>
                      <a:pt x="11963" y="287181"/>
                    </a:lnTo>
                    <a:lnTo>
                      <a:pt x="26367" y="243288"/>
                    </a:lnTo>
                    <a:lnTo>
                      <a:pt x="45896" y="201881"/>
                    </a:lnTo>
                    <a:lnTo>
                      <a:pt x="70182" y="163318"/>
                    </a:lnTo>
                    <a:lnTo>
                      <a:pt x="98858" y="127955"/>
                    </a:lnTo>
                    <a:lnTo>
                      <a:pt x="131558" y="96149"/>
                    </a:lnTo>
                    <a:lnTo>
                      <a:pt x="167913" y="68257"/>
                    </a:lnTo>
                    <a:lnTo>
                      <a:pt x="207556" y="44636"/>
                    </a:lnTo>
                    <a:lnTo>
                      <a:pt x="250121" y="25643"/>
                    </a:lnTo>
                    <a:lnTo>
                      <a:pt x="295239" y="11634"/>
                    </a:lnTo>
                    <a:lnTo>
                      <a:pt x="342544" y="2968"/>
                    </a:lnTo>
                    <a:lnTo>
                      <a:pt x="391667" y="0"/>
                    </a:lnTo>
                    <a:lnTo>
                      <a:pt x="440791" y="2968"/>
                    </a:lnTo>
                    <a:lnTo>
                      <a:pt x="488096" y="11634"/>
                    </a:lnTo>
                    <a:lnTo>
                      <a:pt x="533214" y="25643"/>
                    </a:lnTo>
                    <a:lnTo>
                      <a:pt x="575779" y="44636"/>
                    </a:lnTo>
                    <a:lnTo>
                      <a:pt x="615422" y="68257"/>
                    </a:lnTo>
                    <a:lnTo>
                      <a:pt x="651777" y="96149"/>
                    </a:lnTo>
                    <a:lnTo>
                      <a:pt x="684477" y="127955"/>
                    </a:lnTo>
                    <a:lnTo>
                      <a:pt x="713153" y="163318"/>
                    </a:lnTo>
                    <a:lnTo>
                      <a:pt x="737439" y="201881"/>
                    </a:lnTo>
                    <a:lnTo>
                      <a:pt x="756968" y="243288"/>
                    </a:lnTo>
                    <a:lnTo>
                      <a:pt x="771372" y="287181"/>
                    </a:lnTo>
                    <a:lnTo>
                      <a:pt x="780283" y="333204"/>
                    </a:lnTo>
                    <a:lnTo>
                      <a:pt x="783335" y="381000"/>
                    </a:lnTo>
                    <a:lnTo>
                      <a:pt x="780283" y="428795"/>
                    </a:lnTo>
                    <a:lnTo>
                      <a:pt x="771372" y="474818"/>
                    </a:lnTo>
                    <a:lnTo>
                      <a:pt x="756968" y="518711"/>
                    </a:lnTo>
                    <a:lnTo>
                      <a:pt x="737439" y="560118"/>
                    </a:lnTo>
                    <a:lnTo>
                      <a:pt x="713153" y="598681"/>
                    </a:lnTo>
                    <a:lnTo>
                      <a:pt x="684477" y="634044"/>
                    </a:lnTo>
                    <a:lnTo>
                      <a:pt x="651777" y="665850"/>
                    </a:lnTo>
                    <a:lnTo>
                      <a:pt x="615422" y="693742"/>
                    </a:lnTo>
                    <a:lnTo>
                      <a:pt x="575779" y="717363"/>
                    </a:lnTo>
                    <a:lnTo>
                      <a:pt x="533214" y="736356"/>
                    </a:lnTo>
                    <a:lnTo>
                      <a:pt x="488096" y="750365"/>
                    </a:lnTo>
                    <a:lnTo>
                      <a:pt x="440791" y="759031"/>
                    </a:lnTo>
                    <a:lnTo>
                      <a:pt x="391667" y="762000"/>
                    </a:lnTo>
                    <a:lnTo>
                      <a:pt x="342544" y="759031"/>
                    </a:lnTo>
                    <a:lnTo>
                      <a:pt x="295239" y="750365"/>
                    </a:lnTo>
                    <a:lnTo>
                      <a:pt x="250121" y="736356"/>
                    </a:lnTo>
                    <a:lnTo>
                      <a:pt x="207556" y="717363"/>
                    </a:lnTo>
                    <a:lnTo>
                      <a:pt x="167913" y="693742"/>
                    </a:lnTo>
                    <a:lnTo>
                      <a:pt x="131558" y="665850"/>
                    </a:lnTo>
                    <a:lnTo>
                      <a:pt x="98858" y="634044"/>
                    </a:lnTo>
                    <a:lnTo>
                      <a:pt x="70182" y="598681"/>
                    </a:lnTo>
                    <a:lnTo>
                      <a:pt x="45896" y="560118"/>
                    </a:lnTo>
                    <a:lnTo>
                      <a:pt x="26367" y="518711"/>
                    </a:lnTo>
                    <a:lnTo>
                      <a:pt x="11963" y="474818"/>
                    </a:lnTo>
                    <a:lnTo>
                      <a:pt x="3052" y="428795"/>
                    </a:lnTo>
                    <a:lnTo>
                      <a:pt x="0" y="381000"/>
                    </a:lnTo>
                    <a:close/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4" name="object 14">
              <a:extLst>
                <a:ext uri="{FF2B5EF4-FFF2-40B4-BE49-F238E27FC236}">
                  <a16:creationId xmlns:a16="http://schemas.microsoft.com/office/drawing/2014/main" id="{AF4D11E8-B75A-90CA-9CAE-3CD53B33F984}"/>
                </a:ext>
              </a:extLst>
            </p:cNvPr>
            <p:cNvGrpSpPr/>
            <p:nvPr/>
          </p:nvGrpSpPr>
          <p:grpSpPr>
            <a:xfrm>
              <a:off x="5510784" y="4597908"/>
              <a:ext cx="788035" cy="788035"/>
              <a:chOff x="5510784" y="4597908"/>
              <a:chExt cx="788035" cy="788035"/>
            </a:xfrm>
          </p:grpSpPr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9A285585-5839-625D-2321-D130C6F46552}"/>
                  </a:ext>
                </a:extLst>
              </p:cNvPr>
              <p:cNvSpPr/>
              <p:nvPr/>
            </p:nvSpPr>
            <p:spPr>
              <a:xfrm>
                <a:off x="5523738" y="4610862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1000" y="0"/>
                    </a:moveTo>
                    <a:lnTo>
                      <a:pt x="333204" y="2968"/>
                    </a:lnTo>
                    <a:lnTo>
                      <a:pt x="287181" y="11634"/>
                    </a:lnTo>
                    <a:lnTo>
                      <a:pt x="243288" y="25643"/>
                    </a:lnTo>
                    <a:lnTo>
                      <a:pt x="201881" y="44636"/>
                    </a:lnTo>
                    <a:lnTo>
                      <a:pt x="163318" y="68257"/>
                    </a:lnTo>
                    <a:lnTo>
                      <a:pt x="127955" y="96149"/>
                    </a:lnTo>
                    <a:lnTo>
                      <a:pt x="96149" y="127955"/>
                    </a:lnTo>
                    <a:lnTo>
                      <a:pt x="68257" y="163318"/>
                    </a:lnTo>
                    <a:lnTo>
                      <a:pt x="44636" y="201881"/>
                    </a:lnTo>
                    <a:lnTo>
                      <a:pt x="25643" y="243288"/>
                    </a:lnTo>
                    <a:lnTo>
                      <a:pt x="11634" y="287181"/>
                    </a:lnTo>
                    <a:lnTo>
                      <a:pt x="2968" y="333204"/>
                    </a:lnTo>
                    <a:lnTo>
                      <a:pt x="0" y="381000"/>
                    </a:lnTo>
                    <a:lnTo>
                      <a:pt x="2968" y="428795"/>
                    </a:lnTo>
                    <a:lnTo>
                      <a:pt x="11634" y="474818"/>
                    </a:lnTo>
                    <a:lnTo>
                      <a:pt x="25643" y="518711"/>
                    </a:lnTo>
                    <a:lnTo>
                      <a:pt x="44636" y="560118"/>
                    </a:lnTo>
                    <a:lnTo>
                      <a:pt x="68257" y="598681"/>
                    </a:lnTo>
                    <a:lnTo>
                      <a:pt x="96149" y="634044"/>
                    </a:lnTo>
                    <a:lnTo>
                      <a:pt x="127955" y="665850"/>
                    </a:lnTo>
                    <a:lnTo>
                      <a:pt x="163318" y="693742"/>
                    </a:lnTo>
                    <a:lnTo>
                      <a:pt x="201881" y="717363"/>
                    </a:lnTo>
                    <a:lnTo>
                      <a:pt x="243288" y="736356"/>
                    </a:lnTo>
                    <a:lnTo>
                      <a:pt x="287181" y="750365"/>
                    </a:lnTo>
                    <a:lnTo>
                      <a:pt x="333204" y="759031"/>
                    </a:lnTo>
                    <a:lnTo>
                      <a:pt x="381000" y="762000"/>
                    </a:lnTo>
                    <a:lnTo>
                      <a:pt x="428795" y="759031"/>
                    </a:lnTo>
                    <a:lnTo>
                      <a:pt x="474818" y="750365"/>
                    </a:lnTo>
                    <a:lnTo>
                      <a:pt x="518711" y="736356"/>
                    </a:lnTo>
                    <a:lnTo>
                      <a:pt x="560118" y="717363"/>
                    </a:lnTo>
                    <a:lnTo>
                      <a:pt x="598681" y="693742"/>
                    </a:lnTo>
                    <a:lnTo>
                      <a:pt x="634044" y="665850"/>
                    </a:lnTo>
                    <a:lnTo>
                      <a:pt x="665850" y="634044"/>
                    </a:lnTo>
                    <a:lnTo>
                      <a:pt x="693742" y="598681"/>
                    </a:lnTo>
                    <a:lnTo>
                      <a:pt x="717363" y="560118"/>
                    </a:lnTo>
                    <a:lnTo>
                      <a:pt x="736356" y="518711"/>
                    </a:lnTo>
                    <a:lnTo>
                      <a:pt x="750365" y="474818"/>
                    </a:lnTo>
                    <a:lnTo>
                      <a:pt x="759031" y="428795"/>
                    </a:lnTo>
                    <a:lnTo>
                      <a:pt x="762000" y="381000"/>
                    </a:lnTo>
                    <a:lnTo>
                      <a:pt x="759031" y="333204"/>
                    </a:lnTo>
                    <a:lnTo>
                      <a:pt x="750365" y="287181"/>
                    </a:lnTo>
                    <a:lnTo>
                      <a:pt x="736356" y="243288"/>
                    </a:lnTo>
                    <a:lnTo>
                      <a:pt x="717363" y="201881"/>
                    </a:lnTo>
                    <a:lnTo>
                      <a:pt x="693742" y="163318"/>
                    </a:lnTo>
                    <a:lnTo>
                      <a:pt x="665850" y="127955"/>
                    </a:lnTo>
                    <a:lnTo>
                      <a:pt x="634044" y="96149"/>
                    </a:lnTo>
                    <a:lnTo>
                      <a:pt x="598681" y="68257"/>
                    </a:lnTo>
                    <a:lnTo>
                      <a:pt x="560118" y="44636"/>
                    </a:lnTo>
                    <a:lnTo>
                      <a:pt x="518711" y="25643"/>
                    </a:lnTo>
                    <a:lnTo>
                      <a:pt x="474818" y="11634"/>
                    </a:lnTo>
                    <a:lnTo>
                      <a:pt x="428795" y="2968"/>
                    </a:lnTo>
                    <a:lnTo>
                      <a:pt x="381000" y="0"/>
                    </a:lnTo>
                    <a:close/>
                  </a:path>
                </a:pathLst>
              </a:custGeom>
              <a:solidFill>
                <a:srgbClr val="FFFF00">
                  <a:alpha val="30195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2E0900A1-B3F7-A97C-FB64-7CABAF23B97E}"/>
                  </a:ext>
                </a:extLst>
              </p:cNvPr>
              <p:cNvSpPr/>
              <p:nvPr/>
            </p:nvSpPr>
            <p:spPr>
              <a:xfrm>
                <a:off x="5523738" y="4610862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0" y="381000"/>
                    </a:moveTo>
                    <a:lnTo>
                      <a:pt x="2968" y="333204"/>
                    </a:lnTo>
                    <a:lnTo>
                      <a:pt x="11634" y="287181"/>
                    </a:lnTo>
                    <a:lnTo>
                      <a:pt x="25643" y="243288"/>
                    </a:lnTo>
                    <a:lnTo>
                      <a:pt x="44636" y="201881"/>
                    </a:lnTo>
                    <a:lnTo>
                      <a:pt x="68257" y="163318"/>
                    </a:lnTo>
                    <a:lnTo>
                      <a:pt x="96149" y="127955"/>
                    </a:lnTo>
                    <a:lnTo>
                      <a:pt x="127955" y="96149"/>
                    </a:lnTo>
                    <a:lnTo>
                      <a:pt x="163318" y="68257"/>
                    </a:lnTo>
                    <a:lnTo>
                      <a:pt x="201881" y="44636"/>
                    </a:lnTo>
                    <a:lnTo>
                      <a:pt x="243288" y="25643"/>
                    </a:lnTo>
                    <a:lnTo>
                      <a:pt x="287181" y="11634"/>
                    </a:lnTo>
                    <a:lnTo>
                      <a:pt x="333204" y="2968"/>
                    </a:lnTo>
                    <a:lnTo>
                      <a:pt x="381000" y="0"/>
                    </a:lnTo>
                    <a:lnTo>
                      <a:pt x="428795" y="2968"/>
                    </a:lnTo>
                    <a:lnTo>
                      <a:pt x="474818" y="11634"/>
                    </a:lnTo>
                    <a:lnTo>
                      <a:pt x="518711" y="25643"/>
                    </a:lnTo>
                    <a:lnTo>
                      <a:pt x="560118" y="44636"/>
                    </a:lnTo>
                    <a:lnTo>
                      <a:pt x="598681" y="68257"/>
                    </a:lnTo>
                    <a:lnTo>
                      <a:pt x="634044" y="96149"/>
                    </a:lnTo>
                    <a:lnTo>
                      <a:pt x="665850" y="127955"/>
                    </a:lnTo>
                    <a:lnTo>
                      <a:pt x="693742" y="163318"/>
                    </a:lnTo>
                    <a:lnTo>
                      <a:pt x="717363" y="201881"/>
                    </a:lnTo>
                    <a:lnTo>
                      <a:pt x="736356" y="243288"/>
                    </a:lnTo>
                    <a:lnTo>
                      <a:pt x="750365" y="287181"/>
                    </a:lnTo>
                    <a:lnTo>
                      <a:pt x="759031" y="333204"/>
                    </a:lnTo>
                    <a:lnTo>
                      <a:pt x="762000" y="381000"/>
                    </a:lnTo>
                    <a:lnTo>
                      <a:pt x="759031" y="428795"/>
                    </a:lnTo>
                    <a:lnTo>
                      <a:pt x="750365" y="474818"/>
                    </a:lnTo>
                    <a:lnTo>
                      <a:pt x="736356" y="518711"/>
                    </a:lnTo>
                    <a:lnTo>
                      <a:pt x="717363" y="560118"/>
                    </a:lnTo>
                    <a:lnTo>
                      <a:pt x="693742" y="598681"/>
                    </a:lnTo>
                    <a:lnTo>
                      <a:pt x="665850" y="634044"/>
                    </a:lnTo>
                    <a:lnTo>
                      <a:pt x="634044" y="665850"/>
                    </a:lnTo>
                    <a:lnTo>
                      <a:pt x="598681" y="693742"/>
                    </a:lnTo>
                    <a:lnTo>
                      <a:pt x="560118" y="717363"/>
                    </a:lnTo>
                    <a:lnTo>
                      <a:pt x="518711" y="736356"/>
                    </a:lnTo>
                    <a:lnTo>
                      <a:pt x="474818" y="750365"/>
                    </a:lnTo>
                    <a:lnTo>
                      <a:pt x="428795" y="759031"/>
                    </a:lnTo>
                    <a:lnTo>
                      <a:pt x="381000" y="762000"/>
                    </a:lnTo>
                    <a:lnTo>
                      <a:pt x="333204" y="759031"/>
                    </a:lnTo>
                    <a:lnTo>
                      <a:pt x="287181" y="750365"/>
                    </a:lnTo>
                    <a:lnTo>
                      <a:pt x="243288" y="736356"/>
                    </a:lnTo>
                    <a:lnTo>
                      <a:pt x="201881" y="717363"/>
                    </a:lnTo>
                    <a:lnTo>
                      <a:pt x="163318" y="693742"/>
                    </a:lnTo>
                    <a:lnTo>
                      <a:pt x="127955" y="665850"/>
                    </a:lnTo>
                    <a:lnTo>
                      <a:pt x="96149" y="634044"/>
                    </a:lnTo>
                    <a:lnTo>
                      <a:pt x="68257" y="598681"/>
                    </a:lnTo>
                    <a:lnTo>
                      <a:pt x="44636" y="560118"/>
                    </a:lnTo>
                    <a:lnTo>
                      <a:pt x="25643" y="518711"/>
                    </a:lnTo>
                    <a:lnTo>
                      <a:pt x="11634" y="474818"/>
                    </a:lnTo>
                    <a:lnTo>
                      <a:pt x="2968" y="428795"/>
                    </a:lnTo>
                    <a:lnTo>
                      <a:pt x="0" y="381000"/>
                    </a:lnTo>
                    <a:close/>
                  </a:path>
                </a:pathLst>
              </a:custGeom>
              <a:ln w="25908">
                <a:solidFill>
                  <a:srgbClr val="FFFF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6AC0AEC1-34E2-A457-F7E3-D6C60413FD9B}"/>
                </a:ext>
              </a:extLst>
            </p:cNvPr>
            <p:cNvSpPr txBox="1"/>
            <p:nvPr/>
          </p:nvSpPr>
          <p:spPr>
            <a:xfrm>
              <a:off x="5292597" y="4836032"/>
              <a:ext cx="7004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  <a:tabLst>
                  <a:tab pos="534670" algn="l"/>
                </a:tabLst>
              </a:pPr>
              <a:r>
                <a:rPr sz="1800" spc="-5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800" dirty="0">
                  <a:solidFill>
                    <a:srgbClr val="FFFFFF"/>
                  </a:solidFill>
                  <a:latin typeface="Arial"/>
                  <a:cs typeface="Arial"/>
                </a:rPr>
                <a:t>	</a:t>
              </a:r>
              <a:r>
                <a:rPr sz="1800" spc="-50" dirty="0">
                  <a:solidFill>
                    <a:srgbClr val="FFFFFF"/>
                  </a:solidFill>
                  <a:latin typeface="Arial"/>
                  <a:cs typeface="Arial"/>
                </a:rPr>
                <a:t>B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2" name="object 9">
              <a:extLst>
                <a:ext uri="{FF2B5EF4-FFF2-40B4-BE49-F238E27FC236}">
                  <a16:creationId xmlns:a16="http://schemas.microsoft.com/office/drawing/2014/main" id="{F1B7D65D-FE13-DEAA-70DC-66D1CA2EC0F2}"/>
                </a:ext>
              </a:extLst>
            </p:cNvPr>
            <p:cNvSpPr txBox="1"/>
            <p:nvPr/>
          </p:nvSpPr>
          <p:spPr>
            <a:xfrm>
              <a:off x="4223251" y="4207231"/>
              <a:ext cx="206254" cy="42812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0" dirty="0">
                  <a:latin typeface="Calibri"/>
                  <a:cs typeface="Calibri"/>
                </a:rPr>
                <a:t>S</a:t>
              </a:r>
              <a:endParaRPr sz="2400" dirty="0">
                <a:latin typeface="Calibri"/>
                <a:cs typeface="Calibri"/>
              </a:endParaRP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9AC17A3-556B-2489-2677-1B600506EF00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335D7293-23EB-0C22-951C-873CE7C9063A}"/>
              </a:ext>
            </a:extLst>
          </p:cNvPr>
          <p:cNvSpPr txBox="1"/>
          <p:nvPr/>
        </p:nvSpPr>
        <p:spPr>
          <a:xfrm>
            <a:off x="465182" y="1577185"/>
            <a:ext cx="4827415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Conditional</a:t>
            </a:r>
            <a:r>
              <a:rPr lang="en-US" sz="3000" b="1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5509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D9426E5-B18F-8DE9-3DCC-DDBAE1DD6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54850"/>
              </p:ext>
            </p:extLst>
          </p:nvPr>
        </p:nvGraphicFramePr>
        <p:xfrm>
          <a:off x="5292597" y="1073783"/>
          <a:ext cx="5806927" cy="143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5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5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9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85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043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88A3A7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88A3A7"/>
                      </a:solidFill>
                      <a:prstDash val="solid"/>
                    </a:lnT>
                    <a:lnB w="28575">
                      <a:solidFill>
                        <a:srgbClr val="88A3A7"/>
                      </a:solidFill>
                      <a:prstDash val="solid"/>
                    </a:lnB>
                    <a:solidFill>
                      <a:srgbClr val="FFFF00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88A3A7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88A3A7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980">
                <a:tc rowSpan="2">
                  <a:txBody>
                    <a:bodyPr/>
                    <a:lstStyle/>
                    <a:p>
                      <a:pPr marL="46990" marR="2717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Loan Default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88A3A7"/>
                      </a:solidFill>
                      <a:prstDash val="solid"/>
                    </a:lnT>
                    <a:lnB w="38100">
                      <a:solidFill>
                        <a:srgbClr val="88A3A7"/>
                      </a:solidFill>
                      <a:prstDash val="solid"/>
                    </a:lnB>
                    <a:solidFill>
                      <a:srgbClr val="BADFE2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0.225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28575">
                      <a:solidFill>
                        <a:srgbClr val="88A3A7"/>
                      </a:solidFill>
                      <a:prstDash val="solid"/>
                    </a:lnT>
                    <a:lnB w="38100">
                      <a:solidFill>
                        <a:srgbClr val="88A3A7"/>
                      </a:solidFill>
                      <a:prstDash val="solid"/>
                    </a:lnB>
                    <a:solidFill>
                      <a:srgbClr val="BADFE2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0.586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28575">
                      <a:solidFill>
                        <a:srgbClr val="88A3A7"/>
                      </a:solidFill>
                      <a:prstDash val="solid"/>
                    </a:lnT>
                    <a:lnB w="38100">
                      <a:solidFill>
                        <a:srgbClr val="88A3A7"/>
                      </a:solidFill>
                      <a:prstDash val="solid"/>
                    </a:lnB>
                    <a:solidFill>
                      <a:srgbClr val="BADFE2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88A3A7"/>
                      </a:solidFill>
                      <a:prstDash val="solid"/>
                    </a:lnT>
                    <a:lnB w="38100">
                      <a:solidFill>
                        <a:srgbClr val="88A3A7"/>
                      </a:solidFill>
                      <a:prstDash val="solid"/>
                    </a:lnB>
                    <a:solidFill>
                      <a:srgbClr val="BADFE2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0.816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88A3A7"/>
                      </a:solidFill>
                      <a:prstDash val="solid"/>
                    </a:lnR>
                    <a:lnT w="28575">
                      <a:solidFill>
                        <a:srgbClr val="88A3A7"/>
                      </a:solidFill>
                      <a:prstDash val="solid"/>
                    </a:lnT>
                    <a:lnB w="38100">
                      <a:solidFill>
                        <a:srgbClr val="88A3A7"/>
                      </a:solidFill>
                      <a:prstDash val="solid"/>
                    </a:lnB>
                    <a:solidFill>
                      <a:srgbClr val="BADFE2">
                        <a:alpha val="3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3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88A3A7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0.077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38100">
                      <a:solidFill>
                        <a:srgbClr val="88A3A7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0.104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38100">
                      <a:solidFill>
                        <a:srgbClr val="88A3A7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88A3A7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0.184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88A3A7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5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0.302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0.690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88A3A7"/>
                      </a:solidFill>
                      <a:prstDash val="solid"/>
                    </a:lnB>
                    <a:solidFill>
                      <a:srgbClr val="FFFF00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1.000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4">
            <a:extLst>
              <a:ext uri="{FF2B5EF4-FFF2-40B4-BE49-F238E27FC236}">
                <a16:creationId xmlns:a16="http://schemas.microsoft.com/office/drawing/2014/main" id="{C10C7BF9-57DD-971D-2743-2FDE9DEAF012}"/>
              </a:ext>
            </a:extLst>
          </p:cNvPr>
          <p:cNvSpPr txBox="1"/>
          <p:nvPr/>
        </p:nvSpPr>
        <p:spPr>
          <a:xfrm>
            <a:off x="351154" y="2651782"/>
            <a:ext cx="10748369" cy="20781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81305" algn="just">
              <a:lnSpc>
                <a:spcPct val="100000"/>
              </a:lnSpc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What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that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person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will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not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default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loan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payment</a:t>
            </a:r>
            <a:r>
              <a:rPr sz="3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given</a:t>
            </a:r>
            <a:r>
              <a:rPr sz="3000" b="1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she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middle-aged?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70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P(No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|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Middle-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Aged)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0.586/0.690</a:t>
            </a:r>
            <a:r>
              <a:rPr sz="3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0.85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Note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that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 is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ratio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Joint</a:t>
            </a:r>
            <a:r>
              <a:rPr sz="3000" b="1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b="1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3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Marginal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8DD2AE7B-2D92-B62A-2A53-BDA3DC2DA0A6}"/>
              </a:ext>
            </a:extLst>
          </p:cNvPr>
          <p:cNvSpPr txBox="1"/>
          <p:nvPr/>
        </p:nvSpPr>
        <p:spPr>
          <a:xfrm>
            <a:off x="4419708" y="4779214"/>
            <a:ext cx="20548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800" baseline="-32118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r>
              <a:rPr sz="4800" spc="367" baseline="-32118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3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𝑃(𝐴</a:t>
            </a:r>
            <a:r>
              <a:rPr sz="2350" spc="6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350" spc="14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𝑎𝑛𝑑</a:t>
            </a:r>
            <a:r>
              <a:rPr sz="2350" spc="1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350" spc="-3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𝐵)</a:t>
            </a:r>
            <a:endParaRPr sz="2350"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4110BC5-F959-820F-7D03-7C06AE167250}"/>
              </a:ext>
            </a:extLst>
          </p:cNvPr>
          <p:cNvSpPr txBox="1"/>
          <p:nvPr/>
        </p:nvSpPr>
        <p:spPr>
          <a:xfrm>
            <a:off x="351155" y="5817371"/>
            <a:ext cx="966216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P(Middle-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Aged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|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No)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0.586/0.816 =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0.72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</a:t>
            </a:r>
            <a:r>
              <a:rPr sz="3000" u="sng" dirty="0"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Order</a:t>
            </a:r>
            <a:r>
              <a:rPr sz="3000" u="sng" spc="-40" dirty="0"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sng" spc="-10" dirty="0"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Matters</a:t>
            </a:r>
            <a:r>
              <a:rPr sz="3000" u="none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)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51740C-939B-AB00-6832-00B8724E833E}"/>
              </a:ext>
            </a:extLst>
          </p:cNvPr>
          <p:cNvGrpSpPr/>
          <p:nvPr/>
        </p:nvGrpSpPr>
        <p:grpSpPr>
          <a:xfrm>
            <a:off x="367393" y="5087420"/>
            <a:ext cx="6107175" cy="696849"/>
            <a:chOff x="269240" y="4614748"/>
            <a:chExt cx="6107175" cy="696849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C44630C-0756-FAA3-ED29-265370B99895}"/>
                </a:ext>
              </a:extLst>
            </p:cNvPr>
            <p:cNvSpPr txBox="1"/>
            <p:nvPr/>
          </p:nvSpPr>
          <p:spPr>
            <a:xfrm>
              <a:off x="269240" y="4614748"/>
              <a:ext cx="4106418" cy="47513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3181350" algn="l"/>
                </a:tabLst>
              </a:pPr>
              <a:r>
                <a:rPr sz="3000" b="1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Probability</a:t>
              </a:r>
              <a:r>
                <a:rPr sz="3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,</a:t>
              </a:r>
              <a:r>
                <a:rPr sz="3000" spc="-5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3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i.e.,</a:t>
              </a:r>
              <a:r>
                <a:rPr sz="30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30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lang="en-US" sz="30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(</a:t>
              </a:r>
              <a:r>
                <a:rPr sz="30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𝐴</a:t>
              </a:r>
              <a:r>
                <a:rPr lang="en-US" sz="30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|</a:t>
              </a:r>
              <a:r>
                <a:rPr sz="30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r>
                <a:rPr lang="en-US" sz="30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)</a:t>
              </a:r>
              <a:endParaRPr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AEAB7AD2-B1AB-216A-BBC1-7C250421263F}"/>
                </a:ext>
              </a:extLst>
            </p:cNvPr>
            <p:cNvSpPr txBox="1"/>
            <p:nvPr/>
          </p:nvSpPr>
          <p:spPr>
            <a:xfrm>
              <a:off x="5255133" y="4928692"/>
              <a:ext cx="682625" cy="38290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235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𝑃(𝐵)</a:t>
              </a:r>
              <a:endParaRPr sz="23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567D13AB-79BF-E937-A6DA-CE8EA9AC42BB}"/>
                </a:ext>
              </a:extLst>
            </p:cNvPr>
            <p:cNvSpPr/>
            <p:nvPr/>
          </p:nvSpPr>
          <p:spPr>
            <a:xfrm>
              <a:off x="4814315" y="4905755"/>
              <a:ext cx="1562100" cy="26034"/>
            </a:xfrm>
            <a:custGeom>
              <a:avLst/>
              <a:gdLst/>
              <a:ahLst/>
              <a:cxnLst/>
              <a:rect l="l" t="t" r="r" b="b"/>
              <a:pathLst>
                <a:path w="1562100" h="26035">
                  <a:moveTo>
                    <a:pt x="156210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562100" y="25908"/>
                  </a:lnTo>
                  <a:lnTo>
                    <a:pt x="1562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DD2B752E-F79D-5F16-3513-B34D9E3E6CCD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05185AB-BCFC-CA90-480E-EE730453BD5E}"/>
              </a:ext>
            </a:extLst>
          </p:cNvPr>
          <p:cNvSpPr txBox="1"/>
          <p:nvPr/>
        </p:nvSpPr>
        <p:spPr>
          <a:xfrm>
            <a:off x="465182" y="1577185"/>
            <a:ext cx="4827415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Conditional</a:t>
            </a:r>
            <a:r>
              <a:rPr lang="en-US" sz="3000" b="1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3129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7EEE712-27C0-9F30-2637-7EF94C681330}"/>
              </a:ext>
            </a:extLst>
          </p:cNvPr>
          <p:cNvSpPr txBox="1"/>
          <p:nvPr/>
        </p:nvSpPr>
        <p:spPr>
          <a:xfrm>
            <a:off x="593242" y="1102722"/>
            <a:ext cx="11231365" cy="4803879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60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Order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Matters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4356100" marR="2085975" indent="-1853564">
              <a:lnSpc>
                <a:spcPts val="5190"/>
              </a:lnSpc>
              <a:spcBef>
                <a:spcPts val="310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P(Pregnant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|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Woman) </a:t>
            </a:r>
            <a:endParaRPr lang="en-US" sz="3000" spc="-1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4356100" marR="2085975" indent="-1853564">
              <a:lnSpc>
                <a:spcPts val="5190"/>
              </a:lnSpc>
              <a:spcBef>
                <a:spcPts val="310"/>
              </a:spcBef>
            </a:pPr>
            <a:r>
              <a:rPr lang="en-US"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	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2606675">
              <a:lnSpc>
                <a:spcPct val="100000"/>
              </a:lnSpc>
              <a:spcBef>
                <a:spcPts val="54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P(Woman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|Pregnant)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655"/>
              </a:spcBef>
            </a:pP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Prosecutor’s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fallacy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655"/>
              </a:spcBef>
            </a:pP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25577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Rich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|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Drug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Dealer)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	vs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P(Drug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Dealer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|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Rich)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F2D04A-D63F-D7F9-EF67-EDABF97AD75D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Conditionality</a:t>
            </a:r>
            <a:r>
              <a:rPr lang="en-US" sz="38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33987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738E9-4DDF-A984-2E32-D91A4DBE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93" y="332469"/>
            <a:ext cx="11457214" cy="712560"/>
          </a:xfrm>
        </p:spPr>
        <p:txBody>
          <a:bodyPr>
            <a:noAutofit/>
          </a:bodyPr>
          <a:lstStyle/>
          <a:p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Measures</a:t>
            </a:r>
            <a:r>
              <a:rPr lang="en-US" sz="3800" b="1" spc="-4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Spread</a:t>
            </a:r>
            <a:r>
              <a:rPr lang="en-US" sz="3800" b="1" spc="-4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Recent</a:t>
            </a:r>
            <a:r>
              <a:rPr lang="en-US" sz="38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Interview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Question</a:t>
            </a:r>
            <a:endParaRPr lang="en-US" sz="3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0A9FEB8-AFDE-6923-F517-D856EC124EB9}"/>
              </a:ext>
            </a:extLst>
          </p:cNvPr>
          <p:cNvSpPr txBox="1"/>
          <p:nvPr/>
        </p:nvSpPr>
        <p:spPr>
          <a:xfrm>
            <a:off x="636814" y="1436915"/>
            <a:ext cx="10716986" cy="45698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spread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could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studied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lang="en-US" sz="2800" spc="-10" dirty="0">
                <a:latin typeface="Calibri"/>
                <a:cs typeface="Calibri"/>
              </a:rPr>
              <a:t> __________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Interquartile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range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Variance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Standard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Deviation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Range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(max-min)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above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802005" algn="l"/>
              </a:tabLst>
            </a:pPr>
            <a:r>
              <a:rPr sz="2800" spc="-20" dirty="0">
                <a:latin typeface="Calibri"/>
                <a:cs typeface="Calibri"/>
              </a:rPr>
              <a:t>Ans:</a:t>
            </a:r>
            <a:r>
              <a:rPr sz="2800" dirty="0">
                <a:latin typeface="Calibri"/>
                <a:cs typeface="Calibri"/>
              </a:rPr>
              <a:t>	All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above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031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B48E7BFB-03D8-E37E-2104-42F4BAFC6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704" y="1061794"/>
            <a:ext cx="10661697" cy="1050288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715"/>
              </a:spcBef>
            </a:pP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Conditional</a:t>
            </a:r>
            <a:r>
              <a:rPr sz="3000" b="1" spc="-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sz="3000" b="1" spc="-6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sz="3000" b="1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Visualizing</a:t>
            </a:r>
            <a:r>
              <a:rPr sz="3000" b="1" spc="-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</a:t>
            </a:r>
            <a:r>
              <a:rPr sz="3000" b="1" spc="-7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Tables</a:t>
            </a:r>
            <a:r>
              <a:rPr sz="3000" b="1" spc="-3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3000" b="1" spc="-2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Venn</a:t>
            </a:r>
            <a:r>
              <a:rPr sz="3000" b="1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Diagrams</a:t>
            </a:r>
            <a:endParaRPr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98D18DFD-53B3-6555-3964-101A0F374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441473"/>
              </p:ext>
            </p:extLst>
          </p:nvPr>
        </p:nvGraphicFramePr>
        <p:xfrm>
          <a:off x="686851" y="2558143"/>
          <a:ext cx="10514550" cy="226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9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1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9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0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142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577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577">
                <a:tc rowSpan="2">
                  <a:txBody>
                    <a:bodyPr/>
                    <a:lstStyle/>
                    <a:p>
                      <a:pPr marL="88265" marR="5067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0" dirty="0">
                          <a:latin typeface="Calibri"/>
                          <a:cs typeface="Calibri"/>
                        </a:rPr>
                        <a:t>Loan Default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10,503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27,368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259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38,130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57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03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3,5</a:t>
                      </a:r>
                      <a:r>
                        <a:rPr lang="en-US" sz="2400" spc="-10" dirty="0">
                          <a:latin typeface="Calibri"/>
                          <a:cs typeface="Calibri"/>
                        </a:rPr>
                        <a:t>8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6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4,851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120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8,557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14,089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32,219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379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46,687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FCCA2D18-D8C0-5275-1D3D-37EAE34E8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315970"/>
              </p:ext>
            </p:extLst>
          </p:nvPr>
        </p:nvGraphicFramePr>
        <p:xfrm>
          <a:off x="686661" y="5072044"/>
          <a:ext cx="5583510" cy="1276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8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9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206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03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88A3A7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503">
                <a:tc rowSpan="2">
                  <a:txBody>
                    <a:bodyPr/>
                    <a:lstStyle/>
                    <a:p>
                      <a:pPr marL="46355" marR="2724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Loan Default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0.225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0.586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0.816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5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0.077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0.104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0.184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0.302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0.690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88A3A7"/>
                      </a:solidFill>
                      <a:prstDash val="solid"/>
                    </a:lnB>
                    <a:solidFill>
                      <a:srgbClr val="FFFF00">
                        <a:alpha val="3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0.008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1.000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838A2D3C-84EA-C456-8484-92E48819E74A}"/>
              </a:ext>
            </a:extLst>
          </p:cNvPr>
          <p:cNvGrpSpPr/>
          <p:nvPr/>
        </p:nvGrpSpPr>
        <p:grpSpPr>
          <a:xfrm>
            <a:off x="7269914" y="5005254"/>
            <a:ext cx="2569845" cy="1349629"/>
            <a:chOff x="7351557" y="4974572"/>
            <a:chExt cx="2569845" cy="134962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CC56C27-FDCC-48E9-AC88-EFE67C758658}"/>
                </a:ext>
              </a:extLst>
            </p:cNvPr>
            <p:cNvGrpSpPr/>
            <p:nvPr/>
          </p:nvGrpSpPr>
          <p:grpSpPr>
            <a:xfrm>
              <a:off x="7351557" y="5060551"/>
              <a:ext cx="2569845" cy="1263650"/>
              <a:chOff x="7171943" y="4407408"/>
              <a:chExt cx="2569845" cy="126365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4B15711E-DE7F-1D05-F846-E720000A0117}"/>
                  </a:ext>
                </a:extLst>
              </p:cNvPr>
              <p:cNvSpPr/>
              <p:nvPr/>
            </p:nvSpPr>
            <p:spPr>
              <a:xfrm>
                <a:off x="7184897" y="4420362"/>
                <a:ext cx="2543810" cy="1237615"/>
              </a:xfrm>
              <a:custGeom>
                <a:avLst/>
                <a:gdLst/>
                <a:ahLst/>
                <a:cxnLst/>
                <a:rect l="l" t="t" r="r" b="b"/>
                <a:pathLst>
                  <a:path w="2543809" h="1237614">
                    <a:moveTo>
                      <a:pt x="2543555" y="0"/>
                    </a:moveTo>
                    <a:lnTo>
                      <a:pt x="0" y="0"/>
                    </a:lnTo>
                    <a:lnTo>
                      <a:pt x="0" y="1237488"/>
                    </a:lnTo>
                    <a:lnTo>
                      <a:pt x="2543555" y="1237488"/>
                    </a:lnTo>
                    <a:lnTo>
                      <a:pt x="2543555" y="0"/>
                    </a:lnTo>
                    <a:close/>
                  </a:path>
                </a:pathLst>
              </a:custGeom>
              <a:solidFill>
                <a:srgbClr val="BADFE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353D9398-2649-EA36-D69D-3A0D7EBCD5BB}"/>
                  </a:ext>
                </a:extLst>
              </p:cNvPr>
              <p:cNvSpPr/>
              <p:nvPr/>
            </p:nvSpPr>
            <p:spPr>
              <a:xfrm>
                <a:off x="7184897" y="4420362"/>
                <a:ext cx="2543810" cy="1237615"/>
              </a:xfrm>
              <a:custGeom>
                <a:avLst/>
                <a:gdLst/>
                <a:ahLst/>
                <a:cxnLst/>
                <a:rect l="l" t="t" r="r" b="b"/>
                <a:pathLst>
                  <a:path w="2543809" h="1237614">
                    <a:moveTo>
                      <a:pt x="0" y="1237488"/>
                    </a:moveTo>
                    <a:lnTo>
                      <a:pt x="2543555" y="1237488"/>
                    </a:lnTo>
                    <a:lnTo>
                      <a:pt x="2543555" y="0"/>
                    </a:lnTo>
                    <a:lnTo>
                      <a:pt x="0" y="0"/>
                    </a:lnTo>
                    <a:lnTo>
                      <a:pt x="0" y="1237488"/>
                    </a:lnTo>
                    <a:close/>
                  </a:path>
                </a:pathLst>
              </a:custGeom>
              <a:ln w="25908">
                <a:solidFill>
                  <a:srgbClr val="88A3A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35B651A5-A412-CC84-6AE2-3B049C1740B7}"/>
                  </a:ext>
                </a:extLst>
              </p:cNvPr>
              <p:cNvSpPr/>
              <p:nvPr/>
            </p:nvSpPr>
            <p:spPr>
              <a:xfrm>
                <a:off x="7870697" y="4744974"/>
                <a:ext cx="607060" cy="588645"/>
              </a:xfrm>
              <a:custGeom>
                <a:avLst/>
                <a:gdLst/>
                <a:ahLst/>
                <a:cxnLst/>
                <a:rect l="l" t="t" r="r" b="b"/>
                <a:pathLst>
                  <a:path w="607059" h="588645">
                    <a:moveTo>
                      <a:pt x="303275" y="0"/>
                    </a:moveTo>
                    <a:lnTo>
                      <a:pt x="254078" y="3850"/>
                    </a:lnTo>
                    <a:lnTo>
                      <a:pt x="207410" y="14996"/>
                    </a:lnTo>
                    <a:lnTo>
                      <a:pt x="163895" y="32832"/>
                    </a:lnTo>
                    <a:lnTo>
                      <a:pt x="124157" y="56753"/>
                    </a:lnTo>
                    <a:lnTo>
                      <a:pt x="88820" y="86153"/>
                    </a:lnTo>
                    <a:lnTo>
                      <a:pt x="58509" y="120426"/>
                    </a:lnTo>
                    <a:lnTo>
                      <a:pt x="33847" y="158966"/>
                    </a:lnTo>
                    <a:lnTo>
                      <a:pt x="15459" y="201168"/>
                    </a:lnTo>
                    <a:lnTo>
                      <a:pt x="3968" y="246425"/>
                    </a:lnTo>
                    <a:lnTo>
                      <a:pt x="0" y="294131"/>
                    </a:lnTo>
                    <a:lnTo>
                      <a:pt x="3968" y="341838"/>
                    </a:lnTo>
                    <a:lnTo>
                      <a:pt x="15459" y="387096"/>
                    </a:lnTo>
                    <a:lnTo>
                      <a:pt x="33847" y="429297"/>
                    </a:lnTo>
                    <a:lnTo>
                      <a:pt x="58509" y="467837"/>
                    </a:lnTo>
                    <a:lnTo>
                      <a:pt x="88820" y="502110"/>
                    </a:lnTo>
                    <a:lnTo>
                      <a:pt x="124157" y="531510"/>
                    </a:lnTo>
                    <a:lnTo>
                      <a:pt x="163895" y="555431"/>
                    </a:lnTo>
                    <a:lnTo>
                      <a:pt x="207410" y="573267"/>
                    </a:lnTo>
                    <a:lnTo>
                      <a:pt x="254078" y="584413"/>
                    </a:lnTo>
                    <a:lnTo>
                      <a:pt x="303275" y="588263"/>
                    </a:lnTo>
                    <a:lnTo>
                      <a:pt x="352473" y="584413"/>
                    </a:lnTo>
                    <a:lnTo>
                      <a:pt x="399141" y="573267"/>
                    </a:lnTo>
                    <a:lnTo>
                      <a:pt x="442656" y="555431"/>
                    </a:lnTo>
                    <a:lnTo>
                      <a:pt x="482394" y="531510"/>
                    </a:lnTo>
                    <a:lnTo>
                      <a:pt x="517731" y="502110"/>
                    </a:lnTo>
                    <a:lnTo>
                      <a:pt x="548042" y="467837"/>
                    </a:lnTo>
                    <a:lnTo>
                      <a:pt x="572704" y="429297"/>
                    </a:lnTo>
                    <a:lnTo>
                      <a:pt x="591092" y="387095"/>
                    </a:lnTo>
                    <a:lnTo>
                      <a:pt x="602583" y="341838"/>
                    </a:lnTo>
                    <a:lnTo>
                      <a:pt x="606551" y="294131"/>
                    </a:lnTo>
                    <a:lnTo>
                      <a:pt x="602583" y="246425"/>
                    </a:lnTo>
                    <a:lnTo>
                      <a:pt x="591092" y="201167"/>
                    </a:lnTo>
                    <a:lnTo>
                      <a:pt x="572704" y="158966"/>
                    </a:lnTo>
                    <a:lnTo>
                      <a:pt x="548042" y="120426"/>
                    </a:lnTo>
                    <a:lnTo>
                      <a:pt x="517731" y="86153"/>
                    </a:lnTo>
                    <a:lnTo>
                      <a:pt x="482394" y="56753"/>
                    </a:lnTo>
                    <a:lnTo>
                      <a:pt x="442656" y="32832"/>
                    </a:lnTo>
                    <a:lnTo>
                      <a:pt x="399141" y="14996"/>
                    </a:lnTo>
                    <a:lnTo>
                      <a:pt x="352473" y="3850"/>
                    </a:lnTo>
                    <a:lnTo>
                      <a:pt x="303275" y="0"/>
                    </a:lnTo>
                    <a:close/>
                  </a:path>
                </a:pathLst>
              </a:custGeom>
              <a:solidFill>
                <a:srgbClr val="2C2C8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8">
                <a:extLst>
                  <a:ext uri="{FF2B5EF4-FFF2-40B4-BE49-F238E27FC236}">
                    <a16:creationId xmlns:a16="http://schemas.microsoft.com/office/drawing/2014/main" id="{920591B4-E175-D5EB-D1F0-1CD2472AFFD5}"/>
                  </a:ext>
                </a:extLst>
              </p:cNvPr>
              <p:cNvSpPr/>
              <p:nvPr/>
            </p:nvSpPr>
            <p:spPr>
              <a:xfrm>
                <a:off x="7870697" y="4744974"/>
                <a:ext cx="607060" cy="588645"/>
              </a:xfrm>
              <a:custGeom>
                <a:avLst/>
                <a:gdLst/>
                <a:ahLst/>
                <a:cxnLst/>
                <a:rect l="l" t="t" r="r" b="b"/>
                <a:pathLst>
                  <a:path w="607059" h="588645">
                    <a:moveTo>
                      <a:pt x="0" y="294131"/>
                    </a:moveTo>
                    <a:lnTo>
                      <a:pt x="3968" y="246425"/>
                    </a:lnTo>
                    <a:lnTo>
                      <a:pt x="15459" y="201168"/>
                    </a:lnTo>
                    <a:lnTo>
                      <a:pt x="33847" y="158966"/>
                    </a:lnTo>
                    <a:lnTo>
                      <a:pt x="58509" y="120426"/>
                    </a:lnTo>
                    <a:lnTo>
                      <a:pt x="88820" y="86153"/>
                    </a:lnTo>
                    <a:lnTo>
                      <a:pt x="124157" y="56753"/>
                    </a:lnTo>
                    <a:lnTo>
                      <a:pt x="163895" y="32832"/>
                    </a:lnTo>
                    <a:lnTo>
                      <a:pt x="207410" y="14996"/>
                    </a:lnTo>
                    <a:lnTo>
                      <a:pt x="254078" y="3850"/>
                    </a:lnTo>
                    <a:lnTo>
                      <a:pt x="303275" y="0"/>
                    </a:lnTo>
                    <a:lnTo>
                      <a:pt x="352473" y="3850"/>
                    </a:lnTo>
                    <a:lnTo>
                      <a:pt x="399141" y="14996"/>
                    </a:lnTo>
                    <a:lnTo>
                      <a:pt x="442656" y="32832"/>
                    </a:lnTo>
                    <a:lnTo>
                      <a:pt x="482394" y="56753"/>
                    </a:lnTo>
                    <a:lnTo>
                      <a:pt x="517731" y="86153"/>
                    </a:lnTo>
                    <a:lnTo>
                      <a:pt x="548042" y="120426"/>
                    </a:lnTo>
                    <a:lnTo>
                      <a:pt x="572704" y="158966"/>
                    </a:lnTo>
                    <a:lnTo>
                      <a:pt x="591092" y="201167"/>
                    </a:lnTo>
                    <a:lnTo>
                      <a:pt x="602583" y="246425"/>
                    </a:lnTo>
                    <a:lnTo>
                      <a:pt x="606551" y="294131"/>
                    </a:lnTo>
                    <a:lnTo>
                      <a:pt x="602583" y="341838"/>
                    </a:lnTo>
                    <a:lnTo>
                      <a:pt x="591092" y="387095"/>
                    </a:lnTo>
                    <a:lnTo>
                      <a:pt x="572704" y="429297"/>
                    </a:lnTo>
                    <a:lnTo>
                      <a:pt x="548042" y="467837"/>
                    </a:lnTo>
                    <a:lnTo>
                      <a:pt x="517731" y="502110"/>
                    </a:lnTo>
                    <a:lnTo>
                      <a:pt x="482394" y="531510"/>
                    </a:lnTo>
                    <a:lnTo>
                      <a:pt x="442656" y="555431"/>
                    </a:lnTo>
                    <a:lnTo>
                      <a:pt x="399141" y="573267"/>
                    </a:lnTo>
                    <a:lnTo>
                      <a:pt x="352473" y="584413"/>
                    </a:lnTo>
                    <a:lnTo>
                      <a:pt x="303275" y="588263"/>
                    </a:lnTo>
                    <a:lnTo>
                      <a:pt x="254078" y="584413"/>
                    </a:lnTo>
                    <a:lnTo>
                      <a:pt x="207410" y="573267"/>
                    </a:lnTo>
                    <a:lnTo>
                      <a:pt x="163895" y="555431"/>
                    </a:lnTo>
                    <a:lnTo>
                      <a:pt x="124157" y="531510"/>
                    </a:lnTo>
                    <a:lnTo>
                      <a:pt x="88820" y="502110"/>
                    </a:lnTo>
                    <a:lnTo>
                      <a:pt x="58509" y="467837"/>
                    </a:lnTo>
                    <a:lnTo>
                      <a:pt x="33847" y="429297"/>
                    </a:lnTo>
                    <a:lnTo>
                      <a:pt x="15459" y="387096"/>
                    </a:lnTo>
                    <a:lnTo>
                      <a:pt x="3968" y="341838"/>
                    </a:lnTo>
                    <a:lnTo>
                      <a:pt x="0" y="294131"/>
                    </a:lnTo>
                    <a:close/>
                  </a:path>
                </a:pathLst>
              </a:custGeom>
              <a:ln w="25908">
                <a:solidFill>
                  <a:srgbClr val="1E1E6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85210711-3DBA-7C26-358F-60413D5EB488}"/>
                  </a:ext>
                </a:extLst>
              </p:cNvPr>
              <p:cNvSpPr/>
              <p:nvPr/>
            </p:nvSpPr>
            <p:spPr>
              <a:xfrm>
                <a:off x="8285225" y="4744974"/>
                <a:ext cx="607060" cy="588645"/>
              </a:xfrm>
              <a:custGeom>
                <a:avLst/>
                <a:gdLst/>
                <a:ahLst/>
                <a:cxnLst/>
                <a:rect l="l" t="t" r="r" b="b"/>
                <a:pathLst>
                  <a:path w="607059" h="588645">
                    <a:moveTo>
                      <a:pt x="303275" y="0"/>
                    </a:moveTo>
                    <a:lnTo>
                      <a:pt x="254078" y="3850"/>
                    </a:lnTo>
                    <a:lnTo>
                      <a:pt x="207410" y="14996"/>
                    </a:lnTo>
                    <a:lnTo>
                      <a:pt x="163895" y="32832"/>
                    </a:lnTo>
                    <a:lnTo>
                      <a:pt x="124157" y="56753"/>
                    </a:lnTo>
                    <a:lnTo>
                      <a:pt x="88820" y="86153"/>
                    </a:lnTo>
                    <a:lnTo>
                      <a:pt x="58509" y="120426"/>
                    </a:lnTo>
                    <a:lnTo>
                      <a:pt x="33847" y="158966"/>
                    </a:lnTo>
                    <a:lnTo>
                      <a:pt x="15459" y="201168"/>
                    </a:lnTo>
                    <a:lnTo>
                      <a:pt x="3968" y="246425"/>
                    </a:lnTo>
                    <a:lnTo>
                      <a:pt x="0" y="294131"/>
                    </a:lnTo>
                    <a:lnTo>
                      <a:pt x="3968" y="341838"/>
                    </a:lnTo>
                    <a:lnTo>
                      <a:pt x="15459" y="387096"/>
                    </a:lnTo>
                    <a:lnTo>
                      <a:pt x="33847" y="429297"/>
                    </a:lnTo>
                    <a:lnTo>
                      <a:pt x="58509" y="467837"/>
                    </a:lnTo>
                    <a:lnTo>
                      <a:pt x="88820" y="502110"/>
                    </a:lnTo>
                    <a:lnTo>
                      <a:pt x="124157" y="531510"/>
                    </a:lnTo>
                    <a:lnTo>
                      <a:pt x="163895" y="555431"/>
                    </a:lnTo>
                    <a:lnTo>
                      <a:pt x="207410" y="573267"/>
                    </a:lnTo>
                    <a:lnTo>
                      <a:pt x="254078" y="584413"/>
                    </a:lnTo>
                    <a:lnTo>
                      <a:pt x="303275" y="588263"/>
                    </a:lnTo>
                    <a:lnTo>
                      <a:pt x="352473" y="584413"/>
                    </a:lnTo>
                    <a:lnTo>
                      <a:pt x="399141" y="573267"/>
                    </a:lnTo>
                    <a:lnTo>
                      <a:pt x="442656" y="555431"/>
                    </a:lnTo>
                    <a:lnTo>
                      <a:pt x="482394" y="531510"/>
                    </a:lnTo>
                    <a:lnTo>
                      <a:pt x="517731" y="502110"/>
                    </a:lnTo>
                    <a:lnTo>
                      <a:pt x="548042" y="467837"/>
                    </a:lnTo>
                    <a:lnTo>
                      <a:pt x="572704" y="429297"/>
                    </a:lnTo>
                    <a:lnTo>
                      <a:pt x="591092" y="387095"/>
                    </a:lnTo>
                    <a:lnTo>
                      <a:pt x="602583" y="341838"/>
                    </a:lnTo>
                    <a:lnTo>
                      <a:pt x="606551" y="294131"/>
                    </a:lnTo>
                    <a:lnTo>
                      <a:pt x="602583" y="246425"/>
                    </a:lnTo>
                    <a:lnTo>
                      <a:pt x="591092" y="201167"/>
                    </a:lnTo>
                    <a:lnTo>
                      <a:pt x="572704" y="158966"/>
                    </a:lnTo>
                    <a:lnTo>
                      <a:pt x="548042" y="120426"/>
                    </a:lnTo>
                    <a:lnTo>
                      <a:pt x="517731" y="86153"/>
                    </a:lnTo>
                    <a:lnTo>
                      <a:pt x="482394" y="56753"/>
                    </a:lnTo>
                    <a:lnTo>
                      <a:pt x="442656" y="32832"/>
                    </a:lnTo>
                    <a:lnTo>
                      <a:pt x="399141" y="14996"/>
                    </a:lnTo>
                    <a:lnTo>
                      <a:pt x="352473" y="3850"/>
                    </a:lnTo>
                    <a:lnTo>
                      <a:pt x="303275" y="0"/>
                    </a:lnTo>
                    <a:close/>
                  </a:path>
                </a:pathLst>
              </a:custGeom>
              <a:solidFill>
                <a:srgbClr val="000000">
                  <a:alpha val="50195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9C1E1F74-67F9-26A2-1593-A0E840738A25}"/>
                  </a:ext>
                </a:extLst>
              </p:cNvPr>
              <p:cNvSpPr/>
              <p:nvPr/>
            </p:nvSpPr>
            <p:spPr>
              <a:xfrm>
                <a:off x="8285225" y="4744974"/>
                <a:ext cx="607060" cy="588645"/>
              </a:xfrm>
              <a:custGeom>
                <a:avLst/>
                <a:gdLst/>
                <a:ahLst/>
                <a:cxnLst/>
                <a:rect l="l" t="t" r="r" b="b"/>
                <a:pathLst>
                  <a:path w="607059" h="588645">
                    <a:moveTo>
                      <a:pt x="0" y="294131"/>
                    </a:moveTo>
                    <a:lnTo>
                      <a:pt x="3968" y="246425"/>
                    </a:lnTo>
                    <a:lnTo>
                      <a:pt x="15459" y="201168"/>
                    </a:lnTo>
                    <a:lnTo>
                      <a:pt x="33847" y="158966"/>
                    </a:lnTo>
                    <a:lnTo>
                      <a:pt x="58509" y="120426"/>
                    </a:lnTo>
                    <a:lnTo>
                      <a:pt x="88820" y="86153"/>
                    </a:lnTo>
                    <a:lnTo>
                      <a:pt x="124157" y="56753"/>
                    </a:lnTo>
                    <a:lnTo>
                      <a:pt x="163895" y="32832"/>
                    </a:lnTo>
                    <a:lnTo>
                      <a:pt x="207410" y="14996"/>
                    </a:lnTo>
                    <a:lnTo>
                      <a:pt x="254078" y="3850"/>
                    </a:lnTo>
                    <a:lnTo>
                      <a:pt x="303275" y="0"/>
                    </a:lnTo>
                    <a:lnTo>
                      <a:pt x="352473" y="3850"/>
                    </a:lnTo>
                    <a:lnTo>
                      <a:pt x="399141" y="14996"/>
                    </a:lnTo>
                    <a:lnTo>
                      <a:pt x="442656" y="32832"/>
                    </a:lnTo>
                    <a:lnTo>
                      <a:pt x="482394" y="56753"/>
                    </a:lnTo>
                    <a:lnTo>
                      <a:pt x="517731" y="86153"/>
                    </a:lnTo>
                    <a:lnTo>
                      <a:pt x="548042" y="120426"/>
                    </a:lnTo>
                    <a:lnTo>
                      <a:pt x="572704" y="158966"/>
                    </a:lnTo>
                    <a:lnTo>
                      <a:pt x="591092" y="201167"/>
                    </a:lnTo>
                    <a:lnTo>
                      <a:pt x="602583" y="246425"/>
                    </a:lnTo>
                    <a:lnTo>
                      <a:pt x="606551" y="294131"/>
                    </a:lnTo>
                    <a:lnTo>
                      <a:pt x="602583" y="341838"/>
                    </a:lnTo>
                    <a:lnTo>
                      <a:pt x="591092" y="387095"/>
                    </a:lnTo>
                    <a:lnTo>
                      <a:pt x="572704" y="429297"/>
                    </a:lnTo>
                    <a:lnTo>
                      <a:pt x="548042" y="467837"/>
                    </a:lnTo>
                    <a:lnTo>
                      <a:pt x="517731" y="502110"/>
                    </a:lnTo>
                    <a:lnTo>
                      <a:pt x="482394" y="531510"/>
                    </a:lnTo>
                    <a:lnTo>
                      <a:pt x="442656" y="555431"/>
                    </a:lnTo>
                    <a:lnTo>
                      <a:pt x="399141" y="573267"/>
                    </a:lnTo>
                    <a:lnTo>
                      <a:pt x="352473" y="584413"/>
                    </a:lnTo>
                    <a:lnTo>
                      <a:pt x="303275" y="588263"/>
                    </a:lnTo>
                    <a:lnTo>
                      <a:pt x="254078" y="584413"/>
                    </a:lnTo>
                    <a:lnTo>
                      <a:pt x="207410" y="573267"/>
                    </a:lnTo>
                    <a:lnTo>
                      <a:pt x="163895" y="555431"/>
                    </a:lnTo>
                    <a:lnTo>
                      <a:pt x="124157" y="531510"/>
                    </a:lnTo>
                    <a:lnTo>
                      <a:pt x="88820" y="502110"/>
                    </a:lnTo>
                    <a:lnTo>
                      <a:pt x="58509" y="467837"/>
                    </a:lnTo>
                    <a:lnTo>
                      <a:pt x="33847" y="429297"/>
                    </a:lnTo>
                    <a:lnTo>
                      <a:pt x="15459" y="387096"/>
                    </a:lnTo>
                    <a:lnTo>
                      <a:pt x="3968" y="341838"/>
                    </a:lnTo>
                    <a:lnTo>
                      <a:pt x="0" y="294131"/>
                    </a:lnTo>
                    <a:close/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3" name="object 13">
              <a:extLst>
                <a:ext uri="{FF2B5EF4-FFF2-40B4-BE49-F238E27FC236}">
                  <a16:creationId xmlns:a16="http://schemas.microsoft.com/office/drawing/2014/main" id="{0D7E7C7E-DFD2-DDE2-3626-C4CC728CB9AF}"/>
                </a:ext>
              </a:extLst>
            </p:cNvPr>
            <p:cNvGrpSpPr/>
            <p:nvPr/>
          </p:nvGrpSpPr>
          <p:grpSpPr>
            <a:xfrm>
              <a:off x="8451885" y="5368398"/>
              <a:ext cx="632460" cy="631190"/>
              <a:chOff x="8272271" y="4715255"/>
              <a:chExt cx="632460" cy="631190"/>
            </a:xfrm>
          </p:grpSpPr>
          <p:sp>
            <p:nvSpPr>
              <p:cNvPr id="14" name="object 14">
                <a:extLst>
                  <a:ext uri="{FF2B5EF4-FFF2-40B4-BE49-F238E27FC236}">
                    <a16:creationId xmlns:a16="http://schemas.microsoft.com/office/drawing/2014/main" id="{70F10850-3EBE-00B1-62BE-0137791FCE1A}"/>
                  </a:ext>
                </a:extLst>
              </p:cNvPr>
              <p:cNvSpPr/>
              <p:nvPr/>
            </p:nvSpPr>
            <p:spPr>
              <a:xfrm>
                <a:off x="8285225" y="4728209"/>
                <a:ext cx="607060" cy="605155"/>
              </a:xfrm>
              <a:custGeom>
                <a:avLst/>
                <a:gdLst/>
                <a:ahLst/>
                <a:cxnLst/>
                <a:rect l="l" t="t" r="r" b="b"/>
                <a:pathLst>
                  <a:path w="607059" h="605154">
                    <a:moveTo>
                      <a:pt x="303275" y="0"/>
                    </a:moveTo>
                    <a:lnTo>
                      <a:pt x="254078" y="3957"/>
                    </a:lnTo>
                    <a:lnTo>
                      <a:pt x="207410" y="15416"/>
                    </a:lnTo>
                    <a:lnTo>
                      <a:pt x="163895" y="33755"/>
                    </a:lnTo>
                    <a:lnTo>
                      <a:pt x="124157" y="58350"/>
                    </a:lnTo>
                    <a:lnTo>
                      <a:pt x="88820" y="88582"/>
                    </a:lnTo>
                    <a:lnTo>
                      <a:pt x="58509" y="123828"/>
                    </a:lnTo>
                    <a:lnTo>
                      <a:pt x="33847" y="163465"/>
                    </a:lnTo>
                    <a:lnTo>
                      <a:pt x="15459" y="206873"/>
                    </a:lnTo>
                    <a:lnTo>
                      <a:pt x="3968" y="253430"/>
                    </a:lnTo>
                    <a:lnTo>
                      <a:pt x="0" y="302513"/>
                    </a:lnTo>
                    <a:lnTo>
                      <a:pt x="3968" y="351597"/>
                    </a:lnTo>
                    <a:lnTo>
                      <a:pt x="15459" y="398154"/>
                    </a:lnTo>
                    <a:lnTo>
                      <a:pt x="33847" y="441562"/>
                    </a:lnTo>
                    <a:lnTo>
                      <a:pt x="58509" y="481199"/>
                    </a:lnTo>
                    <a:lnTo>
                      <a:pt x="88820" y="516445"/>
                    </a:lnTo>
                    <a:lnTo>
                      <a:pt x="124157" y="546677"/>
                    </a:lnTo>
                    <a:lnTo>
                      <a:pt x="163895" y="571272"/>
                    </a:lnTo>
                    <a:lnTo>
                      <a:pt x="207410" y="589611"/>
                    </a:lnTo>
                    <a:lnTo>
                      <a:pt x="254078" y="601070"/>
                    </a:lnTo>
                    <a:lnTo>
                      <a:pt x="303275" y="605027"/>
                    </a:lnTo>
                    <a:lnTo>
                      <a:pt x="352473" y="601070"/>
                    </a:lnTo>
                    <a:lnTo>
                      <a:pt x="399141" y="589611"/>
                    </a:lnTo>
                    <a:lnTo>
                      <a:pt x="442656" y="571272"/>
                    </a:lnTo>
                    <a:lnTo>
                      <a:pt x="482394" y="546677"/>
                    </a:lnTo>
                    <a:lnTo>
                      <a:pt x="517731" y="516445"/>
                    </a:lnTo>
                    <a:lnTo>
                      <a:pt x="548042" y="481199"/>
                    </a:lnTo>
                    <a:lnTo>
                      <a:pt x="572704" y="441562"/>
                    </a:lnTo>
                    <a:lnTo>
                      <a:pt x="591092" y="398154"/>
                    </a:lnTo>
                    <a:lnTo>
                      <a:pt x="602583" y="351597"/>
                    </a:lnTo>
                    <a:lnTo>
                      <a:pt x="606551" y="302513"/>
                    </a:lnTo>
                    <a:lnTo>
                      <a:pt x="602583" y="253430"/>
                    </a:lnTo>
                    <a:lnTo>
                      <a:pt x="591092" y="206873"/>
                    </a:lnTo>
                    <a:lnTo>
                      <a:pt x="572704" y="163465"/>
                    </a:lnTo>
                    <a:lnTo>
                      <a:pt x="548042" y="123828"/>
                    </a:lnTo>
                    <a:lnTo>
                      <a:pt x="517731" y="88582"/>
                    </a:lnTo>
                    <a:lnTo>
                      <a:pt x="482394" y="58350"/>
                    </a:lnTo>
                    <a:lnTo>
                      <a:pt x="442656" y="33755"/>
                    </a:lnTo>
                    <a:lnTo>
                      <a:pt x="399141" y="15416"/>
                    </a:lnTo>
                    <a:lnTo>
                      <a:pt x="352473" y="3957"/>
                    </a:lnTo>
                    <a:lnTo>
                      <a:pt x="303275" y="0"/>
                    </a:lnTo>
                    <a:close/>
                  </a:path>
                </a:pathLst>
              </a:custGeom>
              <a:solidFill>
                <a:srgbClr val="FFFF00">
                  <a:alpha val="30195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0033ACD1-DEE7-5E5F-7230-7FA248D153C1}"/>
                  </a:ext>
                </a:extLst>
              </p:cNvPr>
              <p:cNvSpPr/>
              <p:nvPr/>
            </p:nvSpPr>
            <p:spPr>
              <a:xfrm>
                <a:off x="8285225" y="4728209"/>
                <a:ext cx="607060" cy="605155"/>
              </a:xfrm>
              <a:custGeom>
                <a:avLst/>
                <a:gdLst/>
                <a:ahLst/>
                <a:cxnLst/>
                <a:rect l="l" t="t" r="r" b="b"/>
                <a:pathLst>
                  <a:path w="607059" h="605154">
                    <a:moveTo>
                      <a:pt x="0" y="302513"/>
                    </a:moveTo>
                    <a:lnTo>
                      <a:pt x="3968" y="253430"/>
                    </a:lnTo>
                    <a:lnTo>
                      <a:pt x="15459" y="206873"/>
                    </a:lnTo>
                    <a:lnTo>
                      <a:pt x="33847" y="163465"/>
                    </a:lnTo>
                    <a:lnTo>
                      <a:pt x="58509" y="123828"/>
                    </a:lnTo>
                    <a:lnTo>
                      <a:pt x="88820" y="88582"/>
                    </a:lnTo>
                    <a:lnTo>
                      <a:pt x="124157" y="58350"/>
                    </a:lnTo>
                    <a:lnTo>
                      <a:pt x="163895" y="33755"/>
                    </a:lnTo>
                    <a:lnTo>
                      <a:pt x="207410" y="15416"/>
                    </a:lnTo>
                    <a:lnTo>
                      <a:pt x="254078" y="3957"/>
                    </a:lnTo>
                    <a:lnTo>
                      <a:pt x="303275" y="0"/>
                    </a:lnTo>
                    <a:lnTo>
                      <a:pt x="352473" y="3957"/>
                    </a:lnTo>
                    <a:lnTo>
                      <a:pt x="399141" y="15416"/>
                    </a:lnTo>
                    <a:lnTo>
                      <a:pt x="442656" y="33755"/>
                    </a:lnTo>
                    <a:lnTo>
                      <a:pt x="482394" y="58350"/>
                    </a:lnTo>
                    <a:lnTo>
                      <a:pt x="517731" y="88582"/>
                    </a:lnTo>
                    <a:lnTo>
                      <a:pt x="548042" y="123828"/>
                    </a:lnTo>
                    <a:lnTo>
                      <a:pt x="572704" y="163465"/>
                    </a:lnTo>
                    <a:lnTo>
                      <a:pt x="591092" y="206873"/>
                    </a:lnTo>
                    <a:lnTo>
                      <a:pt x="602583" y="253430"/>
                    </a:lnTo>
                    <a:lnTo>
                      <a:pt x="606551" y="302513"/>
                    </a:lnTo>
                    <a:lnTo>
                      <a:pt x="602583" y="351597"/>
                    </a:lnTo>
                    <a:lnTo>
                      <a:pt x="591092" y="398154"/>
                    </a:lnTo>
                    <a:lnTo>
                      <a:pt x="572704" y="441562"/>
                    </a:lnTo>
                    <a:lnTo>
                      <a:pt x="548042" y="481199"/>
                    </a:lnTo>
                    <a:lnTo>
                      <a:pt x="517731" y="516445"/>
                    </a:lnTo>
                    <a:lnTo>
                      <a:pt x="482394" y="546677"/>
                    </a:lnTo>
                    <a:lnTo>
                      <a:pt x="442656" y="571272"/>
                    </a:lnTo>
                    <a:lnTo>
                      <a:pt x="399141" y="589611"/>
                    </a:lnTo>
                    <a:lnTo>
                      <a:pt x="352473" y="601070"/>
                    </a:lnTo>
                    <a:lnTo>
                      <a:pt x="303275" y="605027"/>
                    </a:lnTo>
                    <a:lnTo>
                      <a:pt x="254078" y="601070"/>
                    </a:lnTo>
                    <a:lnTo>
                      <a:pt x="207410" y="589611"/>
                    </a:lnTo>
                    <a:lnTo>
                      <a:pt x="163895" y="571272"/>
                    </a:lnTo>
                    <a:lnTo>
                      <a:pt x="124157" y="546677"/>
                    </a:lnTo>
                    <a:lnTo>
                      <a:pt x="88820" y="516445"/>
                    </a:lnTo>
                    <a:lnTo>
                      <a:pt x="58509" y="481199"/>
                    </a:lnTo>
                    <a:lnTo>
                      <a:pt x="33847" y="441562"/>
                    </a:lnTo>
                    <a:lnTo>
                      <a:pt x="15459" y="398154"/>
                    </a:lnTo>
                    <a:lnTo>
                      <a:pt x="3968" y="351597"/>
                    </a:lnTo>
                    <a:lnTo>
                      <a:pt x="0" y="302513"/>
                    </a:lnTo>
                    <a:close/>
                  </a:path>
                </a:pathLst>
              </a:custGeom>
              <a:ln w="25908">
                <a:solidFill>
                  <a:srgbClr val="FFFF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3A81B594-8468-FC48-EED5-C6FE47F00C81}"/>
                </a:ext>
              </a:extLst>
            </p:cNvPr>
            <p:cNvSpPr txBox="1"/>
            <p:nvPr/>
          </p:nvSpPr>
          <p:spPr>
            <a:xfrm>
              <a:off x="7456459" y="4974572"/>
              <a:ext cx="1400810" cy="862330"/>
            </a:xfrm>
            <a:prstGeom prst="rect">
              <a:avLst/>
            </a:prstGeom>
          </p:spPr>
          <p:txBody>
            <a:bodyPr vert="horz" wrap="square" lIns="0" tIns="12446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80"/>
                </a:spcBef>
              </a:pPr>
              <a:r>
                <a:rPr sz="2400" b="1" spc="-50" dirty="0">
                  <a:latin typeface="Calibri"/>
                  <a:cs typeface="Calibri"/>
                </a:rPr>
                <a:t>S</a:t>
              </a:r>
              <a:endParaRPr sz="2400" dirty="0">
                <a:latin typeface="Calibri"/>
                <a:cs typeface="Calibri"/>
              </a:endParaRPr>
            </a:p>
            <a:p>
              <a:pPr marL="821055">
                <a:lnSpc>
                  <a:spcPct val="100000"/>
                </a:lnSpc>
                <a:spcBef>
                  <a:spcPts val="665"/>
                </a:spcBef>
                <a:tabLst>
                  <a:tab pos="1235075" algn="l"/>
                </a:tabLst>
              </a:pPr>
              <a:r>
                <a:rPr sz="1800" spc="-5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800" dirty="0">
                  <a:solidFill>
                    <a:srgbClr val="FFFFFF"/>
                  </a:solidFill>
                  <a:latin typeface="Arial"/>
                  <a:cs typeface="Arial"/>
                </a:rPr>
                <a:t>	</a:t>
              </a:r>
              <a:r>
                <a:rPr sz="1800" spc="-50" dirty="0">
                  <a:solidFill>
                    <a:srgbClr val="FFFFFF"/>
                  </a:solidFill>
                  <a:latin typeface="Arial"/>
                  <a:cs typeface="Arial"/>
                </a:rPr>
                <a:t>B</a:t>
              </a:r>
              <a:endParaRPr sz="1800" dirty="0">
                <a:latin typeface="Arial"/>
                <a:cs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4EFF45-5123-84A8-DAD1-626F00AECC28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4145995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10D8D386-5113-E6D4-CB2E-625C4480D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975796"/>
              </p:ext>
            </p:extLst>
          </p:nvPr>
        </p:nvGraphicFramePr>
        <p:xfrm>
          <a:off x="881743" y="2141295"/>
          <a:ext cx="9911444" cy="11092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71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72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934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26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655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7094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71120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Age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(Numbers)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8420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Age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(Probabilities)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068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2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63">
                <a:tc rowSpan="2">
                  <a:txBody>
                    <a:bodyPr/>
                    <a:lstStyle/>
                    <a:p>
                      <a:pPr marL="43815" marR="2705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Loan Default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10,503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27,368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259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38,130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0.225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0.586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0.816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0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3,586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4,851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120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8,557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0.104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0.184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3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14,089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32,219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379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46,687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0.302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0.690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1.000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856294" y="4702951"/>
            <a:ext cx="702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557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Loan Default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032862-2126-D7D1-D87F-7660726288F7}"/>
              </a:ext>
            </a:extLst>
          </p:cNvPr>
          <p:cNvGrpSpPr/>
          <p:nvPr/>
        </p:nvGrpSpPr>
        <p:grpSpPr>
          <a:xfrm>
            <a:off x="1426972" y="3279769"/>
            <a:ext cx="9023314" cy="3425555"/>
            <a:chOff x="941933" y="2545206"/>
            <a:chExt cx="9023314" cy="3754579"/>
          </a:xfrm>
        </p:grpSpPr>
        <p:grpSp>
          <p:nvGrpSpPr>
            <p:cNvPr id="12" name="object 12"/>
            <p:cNvGrpSpPr/>
            <p:nvPr/>
          </p:nvGrpSpPr>
          <p:grpSpPr>
            <a:xfrm>
              <a:off x="1092708" y="3381393"/>
              <a:ext cx="1501140" cy="2204085"/>
              <a:chOff x="1092708" y="3381393"/>
              <a:chExt cx="1501140" cy="2204085"/>
            </a:xfrm>
          </p:grpSpPr>
          <p:pic>
            <p:nvPicPr>
              <p:cNvPr id="13" name="object 1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10903" y="3381393"/>
                <a:ext cx="1391966" cy="1038279"/>
              </a:xfrm>
              <a:prstGeom prst="rect">
                <a:avLst/>
              </a:prstGeom>
            </p:spPr>
          </p:pic>
          <p:sp>
            <p:nvSpPr>
              <p:cNvPr id="14" name="object 14"/>
              <p:cNvSpPr/>
              <p:nvPr/>
            </p:nvSpPr>
            <p:spPr>
              <a:xfrm>
                <a:off x="1136103" y="3391662"/>
                <a:ext cx="1341755" cy="988694"/>
              </a:xfrm>
              <a:custGeom>
                <a:avLst/>
                <a:gdLst/>
                <a:ahLst/>
                <a:cxnLst/>
                <a:rect l="l" t="t" r="r" b="b"/>
                <a:pathLst>
                  <a:path w="1341755" h="988695">
                    <a:moveTo>
                      <a:pt x="1270795" y="35453"/>
                    </a:moveTo>
                    <a:lnTo>
                      <a:pt x="0" y="967486"/>
                    </a:lnTo>
                    <a:lnTo>
                      <a:pt x="15316" y="988313"/>
                    </a:lnTo>
                    <a:lnTo>
                      <a:pt x="1286127" y="56433"/>
                    </a:lnTo>
                    <a:lnTo>
                      <a:pt x="1270795" y="35453"/>
                    </a:lnTo>
                    <a:close/>
                  </a:path>
                  <a:path w="1341755" h="988695">
                    <a:moveTo>
                      <a:pt x="1326863" y="27812"/>
                    </a:moveTo>
                    <a:lnTo>
                      <a:pt x="1281214" y="27812"/>
                    </a:lnTo>
                    <a:lnTo>
                      <a:pt x="1296581" y="48767"/>
                    </a:lnTo>
                    <a:lnTo>
                      <a:pt x="1286127" y="56433"/>
                    </a:lnTo>
                    <a:lnTo>
                      <a:pt x="1301407" y="77342"/>
                    </a:lnTo>
                    <a:lnTo>
                      <a:pt x="1326863" y="27812"/>
                    </a:lnTo>
                    <a:close/>
                  </a:path>
                  <a:path w="1341755" h="988695">
                    <a:moveTo>
                      <a:pt x="1281214" y="27812"/>
                    </a:moveTo>
                    <a:lnTo>
                      <a:pt x="1270795" y="35453"/>
                    </a:lnTo>
                    <a:lnTo>
                      <a:pt x="1286127" y="56433"/>
                    </a:lnTo>
                    <a:lnTo>
                      <a:pt x="1296581" y="48767"/>
                    </a:lnTo>
                    <a:lnTo>
                      <a:pt x="1281214" y="27812"/>
                    </a:lnTo>
                    <a:close/>
                  </a:path>
                  <a:path w="1341755" h="988695">
                    <a:moveTo>
                      <a:pt x="1341158" y="0"/>
                    </a:moveTo>
                    <a:lnTo>
                      <a:pt x="1255560" y="14604"/>
                    </a:lnTo>
                    <a:lnTo>
                      <a:pt x="1270795" y="35453"/>
                    </a:lnTo>
                    <a:lnTo>
                      <a:pt x="1281214" y="27812"/>
                    </a:lnTo>
                    <a:lnTo>
                      <a:pt x="1326863" y="27812"/>
                    </a:lnTo>
                    <a:lnTo>
                      <a:pt x="134115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15" name="object 1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92708" y="4337304"/>
                <a:ext cx="1501140" cy="1248156"/>
              </a:xfrm>
              <a:prstGeom prst="rect">
                <a:avLst/>
              </a:prstGeom>
            </p:spPr>
          </p:pic>
          <p:sp>
            <p:nvSpPr>
              <p:cNvPr id="16" name="object 16"/>
              <p:cNvSpPr/>
              <p:nvPr/>
            </p:nvSpPr>
            <p:spPr>
              <a:xfrm>
                <a:off x="1135608" y="4360037"/>
                <a:ext cx="1341755" cy="1089660"/>
              </a:xfrm>
              <a:custGeom>
                <a:avLst/>
                <a:gdLst/>
                <a:ahLst/>
                <a:cxnLst/>
                <a:rect l="l" t="t" r="r" b="b"/>
                <a:pathLst>
                  <a:path w="1341755" h="1089660">
                    <a:moveTo>
                      <a:pt x="1273116" y="1050711"/>
                    </a:moveTo>
                    <a:lnTo>
                      <a:pt x="1256817" y="1070864"/>
                    </a:lnTo>
                    <a:lnTo>
                      <a:pt x="1341653" y="1089533"/>
                    </a:lnTo>
                    <a:lnTo>
                      <a:pt x="1327692" y="1058799"/>
                    </a:lnTo>
                    <a:lnTo>
                      <a:pt x="1283106" y="1058799"/>
                    </a:lnTo>
                    <a:lnTo>
                      <a:pt x="1273116" y="1050711"/>
                    </a:lnTo>
                    <a:close/>
                  </a:path>
                  <a:path w="1341755" h="1089660">
                    <a:moveTo>
                      <a:pt x="1289407" y="1030571"/>
                    </a:moveTo>
                    <a:lnTo>
                      <a:pt x="1273116" y="1050711"/>
                    </a:lnTo>
                    <a:lnTo>
                      <a:pt x="1283106" y="1058799"/>
                    </a:lnTo>
                    <a:lnTo>
                      <a:pt x="1299489" y="1038732"/>
                    </a:lnTo>
                    <a:lnTo>
                      <a:pt x="1289407" y="1030571"/>
                    </a:lnTo>
                    <a:close/>
                  </a:path>
                  <a:path w="1341755" h="1089660">
                    <a:moveTo>
                      <a:pt x="1305712" y="1010412"/>
                    </a:moveTo>
                    <a:lnTo>
                      <a:pt x="1289407" y="1030571"/>
                    </a:lnTo>
                    <a:lnTo>
                      <a:pt x="1299489" y="1038732"/>
                    </a:lnTo>
                    <a:lnTo>
                      <a:pt x="1283106" y="1058799"/>
                    </a:lnTo>
                    <a:lnTo>
                      <a:pt x="1327692" y="1058799"/>
                    </a:lnTo>
                    <a:lnTo>
                      <a:pt x="1305712" y="1010412"/>
                    </a:lnTo>
                    <a:close/>
                  </a:path>
                  <a:path w="1341755" h="1089660">
                    <a:moveTo>
                      <a:pt x="16306" y="0"/>
                    </a:moveTo>
                    <a:lnTo>
                      <a:pt x="0" y="20065"/>
                    </a:lnTo>
                    <a:lnTo>
                      <a:pt x="1273116" y="1050711"/>
                    </a:lnTo>
                    <a:lnTo>
                      <a:pt x="1289407" y="1030571"/>
                    </a:lnTo>
                    <a:lnTo>
                      <a:pt x="16306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7" name="object 17"/>
            <p:cNvSpPr txBox="1"/>
            <p:nvPr/>
          </p:nvSpPr>
          <p:spPr>
            <a:xfrm>
              <a:off x="2615564" y="3226434"/>
              <a:ext cx="294640" cy="2839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No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2600325" y="5284470"/>
              <a:ext cx="323215" cy="2839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3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Yes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145032" y="3227323"/>
              <a:ext cx="563880" cy="13970"/>
            </a:xfrm>
            <a:custGeom>
              <a:avLst/>
              <a:gdLst/>
              <a:ahLst/>
              <a:cxnLst/>
              <a:rect l="l" t="t" r="r" b="b"/>
              <a:pathLst>
                <a:path w="563880" h="13969">
                  <a:moveTo>
                    <a:pt x="563880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563880" y="13715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132433" y="2922219"/>
              <a:ext cx="589280" cy="24948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38130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1132433" y="3076701"/>
              <a:ext cx="1347470" cy="43502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633095">
                <a:lnSpc>
                  <a:spcPts val="1495"/>
                </a:lnSpc>
                <a:spcBef>
                  <a:spcPts val="95"/>
                </a:spcBef>
              </a:pPr>
              <a:r>
                <a:rPr sz="14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r>
                <a:rPr sz="1400" spc="8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0.816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  <a:p>
              <a:pPr marL="12700">
                <a:lnSpc>
                  <a:spcPts val="1495"/>
                </a:lnSpc>
              </a:pP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46687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54532" y="5504307"/>
              <a:ext cx="563880" cy="13970"/>
            </a:xfrm>
            <a:custGeom>
              <a:avLst/>
              <a:gdLst/>
              <a:ahLst/>
              <a:cxnLst/>
              <a:rect l="l" t="t" r="r" b="b"/>
              <a:pathLst>
                <a:path w="563880" h="13970">
                  <a:moveTo>
                    <a:pt x="563880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563880" y="13716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41933" y="5489550"/>
              <a:ext cx="589280" cy="24948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46687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998321" y="5200015"/>
              <a:ext cx="1290955" cy="46313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1565"/>
                </a:lnSpc>
                <a:spcBef>
                  <a:spcPts val="95"/>
                </a:spcBef>
              </a:pPr>
              <a:r>
                <a:rPr sz="14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8557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  <a:p>
              <a:pPr marL="576580">
                <a:lnSpc>
                  <a:spcPts val="1565"/>
                </a:lnSpc>
              </a:pPr>
              <a:r>
                <a:rPr sz="14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r>
                <a:rPr sz="1400" spc="8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14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0.184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grpSp>
          <p:nvGrpSpPr>
            <p:cNvPr id="31" name="object 31"/>
            <p:cNvGrpSpPr/>
            <p:nvPr/>
          </p:nvGrpSpPr>
          <p:grpSpPr>
            <a:xfrm>
              <a:off x="3005327" y="3302546"/>
              <a:ext cx="2763520" cy="238125"/>
              <a:chOff x="3005327" y="3302546"/>
              <a:chExt cx="2763520" cy="238125"/>
            </a:xfrm>
          </p:grpSpPr>
          <p:pic>
            <p:nvPicPr>
              <p:cNvPr id="32" name="object 3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05327" y="3302546"/>
                <a:ext cx="2763012" cy="237832"/>
              </a:xfrm>
              <a:prstGeom prst="rect">
                <a:avLst/>
              </a:prstGeom>
            </p:spPr>
          </p:pic>
          <p:sp>
            <p:nvSpPr>
              <p:cNvPr id="33" name="object 33"/>
              <p:cNvSpPr/>
              <p:nvPr/>
            </p:nvSpPr>
            <p:spPr>
              <a:xfrm>
                <a:off x="3048635" y="3365753"/>
                <a:ext cx="2604135" cy="142240"/>
              </a:xfrm>
              <a:custGeom>
                <a:avLst/>
                <a:gdLst/>
                <a:ahLst/>
                <a:cxnLst/>
                <a:rect l="l" t="t" r="r" b="b"/>
                <a:pathLst>
                  <a:path w="2604135" h="142239">
                    <a:moveTo>
                      <a:pt x="1505077" y="128270"/>
                    </a:moveTo>
                    <a:lnTo>
                      <a:pt x="941197" y="128270"/>
                    </a:lnTo>
                    <a:lnTo>
                      <a:pt x="941197" y="141986"/>
                    </a:lnTo>
                    <a:lnTo>
                      <a:pt x="1505077" y="141986"/>
                    </a:lnTo>
                    <a:lnTo>
                      <a:pt x="1505077" y="128270"/>
                    </a:lnTo>
                    <a:close/>
                  </a:path>
                  <a:path w="2604135" h="142239">
                    <a:moveTo>
                      <a:pt x="2603627" y="38100"/>
                    </a:moveTo>
                    <a:lnTo>
                      <a:pt x="2578620" y="25908"/>
                    </a:lnTo>
                    <a:lnTo>
                      <a:pt x="2525522" y="0"/>
                    </a:lnTo>
                    <a:lnTo>
                      <a:pt x="2525763" y="25908"/>
                    </a:lnTo>
                    <a:lnTo>
                      <a:pt x="0" y="50546"/>
                    </a:lnTo>
                    <a:lnTo>
                      <a:pt x="254" y="76454"/>
                    </a:lnTo>
                    <a:lnTo>
                      <a:pt x="2526017" y="51816"/>
                    </a:lnTo>
                    <a:lnTo>
                      <a:pt x="2526271" y="76454"/>
                    </a:lnTo>
                    <a:lnTo>
                      <a:pt x="2526284" y="77724"/>
                    </a:lnTo>
                    <a:lnTo>
                      <a:pt x="2576855" y="51816"/>
                    </a:lnTo>
                    <a:lnTo>
                      <a:pt x="2603627" y="381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34" name="object 34"/>
            <p:cNvSpPr txBox="1"/>
            <p:nvPr/>
          </p:nvSpPr>
          <p:spPr>
            <a:xfrm>
              <a:off x="5881913" y="3257158"/>
              <a:ext cx="1199515" cy="2839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Middle-</a:t>
              </a:r>
              <a:r>
                <a:rPr sz="1600" spc="-2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aged</a:t>
              </a:r>
              <a:endParaRPr sz="1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3977766" y="3189477"/>
              <a:ext cx="1346835" cy="60369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1565"/>
                </a:lnSpc>
                <a:spcBef>
                  <a:spcPts val="95"/>
                </a:spcBef>
              </a:pP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27368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  <a:p>
              <a:pPr marL="632460">
                <a:lnSpc>
                  <a:spcPts val="1140"/>
                </a:lnSpc>
              </a:pPr>
              <a:r>
                <a:rPr sz="14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r>
                <a:rPr sz="1400" spc="8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0.718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  <a:p>
              <a:pPr marL="12700">
                <a:lnSpc>
                  <a:spcPts val="1495"/>
                </a:lnSpc>
              </a:pP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38130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grpSp>
          <p:nvGrpSpPr>
            <p:cNvPr id="36" name="object 36"/>
            <p:cNvGrpSpPr/>
            <p:nvPr/>
          </p:nvGrpSpPr>
          <p:grpSpPr>
            <a:xfrm>
              <a:off x="3003804" y="3393935"/>
              <a:ext cx="2847340" cy="770255"/>
              <a:chOff x="3003804" y="3393935"/>
              <a:chExt cx="2847340" cy="770255"/>
            </a:xfrm>
          </p:grpSpPr>
          <p:pic>
            <p:nvPicPr>
              <p:cNvPr id="37" name="object 3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03804" y="3393935"/>
                <a:ext cx="2846832" cy="769632"/>
              </a:xfrm>
              <a:prstGeom prst="rect">
                <a:avLst/>
              </a:prstGeom>
            </p:spPr>
          </p:pic>
          <p:sp>
            <p:nvSpPr>
              <p:cNvPr id="38" name="object 38"/>
              <p:cNvSpPr/>
              <p:nvPr/>
            </p:nvSpPr>
            <p:spPr>
              <a:xfrm>
                <a:off x="3045968" y="3417062"/>
                <a:ext cx="2689225" cy="631190"/>
              </a:xfrm>
              <a:custGeom>
                <a:avLst/>
                <a:gdLst/>
                <a:ahLst/>
                <a:cxnLst/>
                <a:rect l="l" t="t" r="r" b="b"/>
                <a:pathLst>
                  <a:path w="2689225" h="631189">
                    <a:moveTo>
                      <a:pt x="2610150" y="605391"/>
                    </a:moveTo>
                    <a:lnTo>
                      <a:pt x="2604516" y="630682"/>
                    </a:lnTo>
                    <a:lnTo>
                      <a:pt x="2688844" y="609600"/>
                    </a:lnTo>
                    <a:lnTo>
                      <a:pt x="2687122" y="608202"/>
                    </a:lnTo>
                    <a:lnTo>
                      <a:pt x="2622804" y="608202"/>
                    </a:lnTo>
                    <a:lnTo>
                      <a:pt x="2610150" y="605391"/>
                    </a:lnTo>
                    <a:close/>
                  </a:path>
                  <a:path w="2689225" h="631189">
                    <a:moveTo>
                      <a:pt x="2615778" y="580126"/>
                    </a:moveTo>
                    <a:lnTo>
                      <a:pt x="2610150" y="605391"/>
                    </a:lnTo>
                    <a:lnTo>
                      <a:pt x="2622804" y="608202"/>
                    </a:lnTo>
                    <a:lnTo>
                      <a:pt x="2628392" y="582930"/>
                    </a:lnTo>
                    <a:lnTo>
                      <a:pt x="2615778" y="580126"/>
                    </a:lnTo>
                    <a:close/>
                  </a:path>
                  <a:path w="2689225" h="631189">
                    <a:moveTo>
                      <a:pt x="2621407" y="554863"/>
                    </a:moveTo>
                    <a:lnTo>
                      <a:pt x="2615778" y="580126"/>
                    </a:lnTo>
                    <a:lnTo>
                      <a:pt x="2628392" y="582930"/>
                    </a:lnTo>
                    <a:lnTo>
                      <a:pt x="2622804" y="608202"/>
                    </a:lnTo>
                    <a:lnTo>
                      <a:pt x="2687122" y="608202"/>
                    </a:lnTo>
                    <a:lnTo>
                      <a:pt x="2621407" y="554863"/>
                    </a:lnTo>
                    <a:close/>
                  </a:path>
                  <a:path w="2689225" h="631189">
                    <a:moveTo>
                      <a:pt x="5587" y="0"/>
                    </a:moveTo>
                    <a:lnTo>
                      <a:pt x="0" y="25400"/>
                    </a:lnTo>
                    <a:lnTo>
                      <a:pt x="2610150" y="605391"/>
                    </a:lnTo>
                    <a:lnTo>
                      <a:pt x="2615778" y="580126"/>
                    </a:lnTo>
                    <a:lnTo>
                      <a:pt x="5587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39" name="object 39"/>
            <p:cNvSpPr txBox="1"/>
            <p:nvPr/>
          </p:nvSpPr>
          <p:spPr>
            <a:xfrm>
              <a:off x="5887339" y="3861561"/>
              <a:ext cx="349250" cy="2839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Old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497707" y="3973957"/>
              <a:ext cx="563880" cy="13970"/>
            </a:xfrm>
            <a:custGeom>
              <a:avLst/>
              <a:gdLst/>
              <a:ahLst/>
              <a:cxnLst/>
              <a:rect l="l" t="t" r="r" b="b"/>
              <a:pathLst>
                <a:path w="563879" h="13970">
                  <a:moveTo>
                    <a:pt x="563879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563879" y="13716"/>
                  </a:lnTo>
                  <a:lnTo>
                    <a:pt x="5638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3598290" y="3669284"/>
              <a:ext cx="363855" cy="24948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spc="-2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259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3485515" y="3822903"/>
              <a:ext cx="1347470" cy="43502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632460">
                <a:lnSpc>
                  <a:spcPts val="1495"/>
                </a:lnSpc>
                <a:spcBef>
                  <a:spcPts val="95"/>
                </a:spcBef>
              </a:pPr>
              <a:r>
                <a:rPr sz="14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r>
                <a:rPr sz="1400" spc="8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0.007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  <a:p>
              <a:pPr marL="12700">
                <a:lnSpc>
                  <a:spcPts val="1495"/>
                </a:lnSpc>
              </a:pP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38130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grpSp>
          <p:nvGrpSpPr>
            <p:cNvPr id="43" name="object 43"/>
            <p:cNvGrpSpPr/>
            <p:nvPr/>
          </p:nvGrpSpPr>
          <p:grpSpPr>
            <a:xfrm>
              <a:off x="3012938" y="4836750"/>
              <a:ext cx="2740660" cy="700405"/>
              <a:chOff x="3012938" y="4836750"/>
              <a:chExt cx="2740660" cy="700405"/>
            </a:xfrm>
          </p:grpSpPr>
          <p:pic>
            <p:nvPicPr>
              <p:cNvPr id="44" name="object 44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12938" y="4836750"/>
                <a:ext cx="2740259" cy="699994"/>
              </a:xfrm>
              <a:prstGeom prst="rect">
                <a:avLst/>
              </a:prstGeom>
            </p:spPr>
          </p:pic>
          <p:sp>
            <p:nvSpPr>
              <p:cNvPr id="45" name="object 45"/>
              <p:cNvSpPr/>
              <p:nvPr/>
            </p:nvSpPr>
            <p:spPr>
              <a:xfrm>
                <a:off x="3045841" y="4844668"/>
                <a:ext cx="2682875" cy="643255"/>
              </a:xfrm>
              <a:custGeom>
                <a:avLst/>
                <a:gdLst/>
                <a:ahLst/>
                <a:cxnLst/>
                <a:rect l="l" t="t" r="r" b="b"/>
                <a:pathLst>
                  <a:path w="2682875" h="643254">
                    <a:moveTo>
                      <a:pt x="959358" y="50038"/>
                    </a:moveTo>
                    <a:lnTo>
                      <a:pt x="508254" y="50038"/>
                    </a:lnTo>
                    <a:lnTo>
                      <a:pt x="508254" y="63754"/>
                    </a:lnTo>
                    <a:lnTo>
                      <a:pt x="959358" y="63754"/>
                    </a:lnTo>
                    <a:lnTo>
                      <a:pt x="959358" y="50038"/>
                    </a:lnTo>
                    <a:close/>
                  </a:path>
                  <a:path w="2682875" h="643254">
                    <a:moveTo>
                      <a:pt x="2682621" y="20701"/>
                    </a:moveTo>
                    <a:lnTo>
                      <a:pt x="2598166" y="0"/>
                    </a:lnTo>
                    <a:lnTo>
                      <a:pt x="2603931" y="25361"/>
                    </a:lnTo>
                    <a:lnTo>
                      <a:pt x="0" y="617728"/>
                    </a:lnTo>
                    <a:lnTo>
                      <a:pt x="5842" y="642874"/>
                    </a:lnTo>
                    <a:lnTo>
                      <a:pt x="2609685" y="50622"/>
                    </a:lnTo>
                    <a:lnTo>
                      <a:pt x="2615438" y="75819"/>
                    </a:lnTo>
                    <a:lnTo>
                      <a:pt x="2680449" y="22479"/>
                    </a:lnTo>
                    <a:lnTo>
                      <a:pt x="2682621" y="2070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46" name="object 46"/>
            <p:cNvSpPr txBox="1"/>
            <p:nvPr/>
          </p:nvSpPr>
          <p:spPr>
            <a:xfrm>
              <a:off x="5934583" y="4662042"/>
              <a:ext cx="588645" cy="2839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Young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3541903" y="4879975"/>
              <a:ext cx="476884" cy="24948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8557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3541903" y="4590415"/>
              <a:ext cx="1234440" cy="46313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1565"/>
                </a:lnSpc>
                <a:spcBef>
                  <a:spcPts val="95"/>
                </a:spcBef>
              </a:pPr>
              <a:r>
                <a:rPr sz="14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3586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  <a:p>
              <a:pPr marL="520065">
                <a:lnSpc>
                  <a:spcPts val="1565"/>
                </a:lnSpc>
              </a:pPr>
              <a:r>
                <a:rPr sz="14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r>
                <a:rPr sz="1400" spc="8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0.419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grpSp>
          <p:nvGrpSpPr>
            <p:cNvPr id="49" name="object 49"/>
            <p:cNvGrpSpPr/>
            <p:nvPr/>
          </p:nvGrpSpPr>
          <p:grpSpPr>
            <a:xfrm>
              <a:off x="3005327" y="5347754"/>
              <a:ext cx="2763520" cy="238125"/>
              <a:chOff x="3005327" y="5347754"/>
              <a:chExt cx="2763520" cy="238125"/>
            </a:xfrm>
          </p:grpSpPr>
          <p:pic>
            <p:nvPicPr>
              <p:cNvPr id="50" name="object 50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05327" y="5347754"/>
                <a:ext cx="2763012" cy="237832"/>
              </a:xfrm>
              <a:prstGeom prst="rect">
                <a:avLst/>
              </a:prstGeom>
            </p:spPr>
          </p:pic>
          <p:sp>
            <p:nvSpPr>
              <p:cNvPr id="51" name="object 51"/>
              <p:cNvSpPr/>
              <p:nvPr/>
            </p:nvSpPr>
            <p:spPr>
              <a:xfrm>
                <a:off x="3048635" y="5410962"/>
                <a:ext cx="260413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2604135" h="145414">
                    <a:moveTo>
                      <a:pt x="1448689" y="131445"/>
                    </a:moveTo>
                    <a:lnTo>
                      <a:pt x="997585" y="131445"/>
                    </a:lnTo>
                    <a:lnTo>
                      <a:pt x="997585" y="145161"/>
                    </a:lnTo>
                    <a:lnTo>
                      <a:pt x="1448689" y="145161"/>
                    </a:lnTo>
                    <a:lnTo>
                      <a:pt x="1448689" y="131445"/>
                    </a:lnTo>
                    <a:close/>
                  </a:path>
                  <a:path w="2604135" h="145414">
                    <a:moveTo>
                      <a:pt x="2603627" y="38100"/>
                    </a:moveTo>
                    <a:lnTo>
                      <a:pt x="2578620" y="25908"/>
                    </a:lnTo>
                    <a:lnTo>
                      <a:pt x="2525522" y="0"/>
                    </a:lnTo>
                    <a:lnTo>
                      <a:pt x="2525763" y="25908"/>
                    </a:lnTo>
                    <a:lnTo>
                      <a:pt x="0" y="50546"/>
                    </a:lnTo>
                    <a:lnTo>
                      <a:pt x="254" y="76454"/>
                    </a:lnTo>
                    <a:lnTo>
                      <a:pt x="2526017" y="51816"/>
                    </a:lnTo>
                    <a:lnTo>
                      <a:pt x="2526271" y="76454"/>
                    </a:lnTo>
                    <a:lnTo>
                      <a:pt x="2526284" y="77724"/>
                    </a:lnTo>
                    <a:lnTo>
                      <a:pt x="2576855" y="51816"/>
                    </a:lnTo>
                    <a:lnTo>
                      <a:pt x="2603627" y="381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52" name="object 52"/>
            <p:cNvSpPr txBox="1"/>
            <p:nvPr/>
          </p:nvSpPr>
          <p:spPr>
            <a:xfrm>
              <a:off x="5930900" y="5284470"/>
              <a:ext cx="1199515" cy="2839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Middle-</a:t>
              </a:r>
              <a:r>
                <a:rPr sz="1600" spc="-2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aged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4034154" y="5527649"/>
              <a:ext cx="476884" cy="24948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8557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4034154" y="5238115"/>
              <a:ext cx="1234440" cy="46313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1565"/>
                </a:lnSpc>
                <a:spcBef>
                  <a:spcPts val="95"/>
                </a:spcBef>
              </a:pPr>
              <a:r>
                <a:rPr sz="14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4851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  <a:p>
              <a:pPr marL="520065">
                <a:lnSpc>
                  <a:spcPts val="1565"/>
                </a:lnSpc>
              </a:pPr>
              <a:r>
                <a:rPr sz="14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r>
                <a:rPr sz="1400" spc="8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0.567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3554095" y="6014999"/>
              <a:ext cx="451484" cy="13970"/>
            </a:xfrm>
            <a:custGeom>
              <a:avLst/>
              <a:gdLst/>
              <a:ahLst/>
              <a:cxnLst/>
              <a:rect l="l" t="t" r="r" b="b"/>
              <a:pathLst>
                <a:path w="451485" h="13970">
                  <a:moveTo>
                    <a:pt x="451103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451103" y="13715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3598290" y="5710834"/>
              <a:ext cx="363855" cy="24948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spc="-2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120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7469505" y="3000883"/>
              <a:ext cx="556260" cy="351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Find</a:t>
              </a:r>
              <a:endParaRPr sz="200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7469505" y="3366338"/>
              <a:ext cx="2495742" cy="237542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55600" indent="-342900">
                <a:lnSpc>
                  <a:spcPct val="100000"/>
                </a:lnSpc>
                <a:spcBef>
                  <a:spcPts val="100"/>
                </a:spcBef>
                <a:buFont typeface="Arial"/>
                <a:buChar char="•"/>
                <a:tabLst>
                  <a:tab pos="355600" algn="l"/>
                </a:tabLst>
              </a:pP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P(Old</a:t>
              </a:r>
              <a:r>
                <a:rPr sz="20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and</a:t>
              </a:r>
              <a:r>
                <a:rPr sz="2000" spc="-3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0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Yes)</a:t>
              </a:r>
              <a:endPara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  <a:p>
              <a:pPr marL="355600" indent="-342900">
                <a:lnSpc>
                  <a:spcPct val="100000"/>
                </a:lnSpc>
                <a:spcBef>
                  <a:spcPts val="5"/>
                </a:spcBef>
                <a:buFont typeface="Arial"/>
                <a:buChar char="•"/>
                <a:tabLst>
                  <a:tab pos="355600" algn="l"/>
                </a:tabLst>
              </a:pPr>
              <a:r>
                <a:rPr sz="20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P(Yes</a:t>
              </a:r>
              <a:r>
                <a:rPr sz="2000" spc="-8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and</a:t>
              </a:r>
              <a:r>
                <a:rPr sz="2000" spc="-7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000" spc="-2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Old)</a:t>
              </a:r>
              <a:endPara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  <a:p>
              <a:pPr marL="355600" indent="-342900">
                <a:lnSpc>
                  <a:spcPct val="100000"/>
                </a:lnSpc>
                <a:buFont typeface="Arial"/>
                <a:buChar char="•"/>
                <a:tabLst>
                  <a:tab pos="355600" algn="l"/>
                </a:tabLst>
              </a:pPr>
              <a:r>
                <a:rPr sz="2000" spc="-1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P(Old)</a:t>
              </a:r>
              <a:endPara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  <a:p>
              <a:pPr marL="355600" indent="-342900">
                <a:lnSpc>
                  <a:spcPct val="100000"/>
                </a:lnSpc>
                <a:buFont typeface="Arial"/>
                <a:buChar char="•"/>
                <a:tabLst>
                  <a:tab pos="355600" algn="l"/>
                </a:tabLst>
              </a:pPr>
              <a:r>
                <a:rPr sz="2000" spc="-1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P(Yes)</a:t>
              </a:r>
              <a:endPara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  <a:p>
              <a:pPr marL="355600" indent="-342900">
                <a:lnSpc>
                  <a:spcPct val="100000"/>
                </a:lnSpc>
                <a:buFont typeface="Arial"/>
                <a:buChar char="•"/>
                <a:tabLst>
                  <a:tab pos="355600" algn="l"/>
                </a:tabLst>
              </a:pP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P(Old</a:t>
              </a:r>
              <a:r>
                <a:rPr sz="2000" spc="-2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|</a:t>
              </a:r>
              <a:r>
                <a:rPr sz="2000" spc="-3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000" spc="-2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Yes)</a:t>
              </a:r>
              <a:endPara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  <a:p>
              <a:pPr marL="355600" indent="-342900">
                <a:lnSpc>
                  <a:spcPct val="100000"/>
                </a:lnSpc>
                <a:buFont typeface="Arial"/>
                <a:buChar char="•"/>
                <a:tabLst>
                  <a:tab pos="355600" algn="l"/>
                </a:tabLst>
              </a:pPr>
              <a:r>
                <a:rPr sz="20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P(Yes</a:t>
              </a:r>
              <a:r>
                <a:rPr sz="2000" spc="-5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|</a:t>
              </a:r>
              <a:r>
                <a:rPr sz="2000" spc="-7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000" spc="-2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Old)</a:t>
              </a:r>
              <a:endPara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  <a:p>
              <a:pPr marL="355600" indent="-342900">
                <a:lnSpc>
                  <a:spcPct val="100000"/>
                </a:lnSpc>
                <a:buFont typeface="Arial"/>
                <a:buChar char="•"/>
                <a:tabLst>
                  <a:tab pos="355600" algn="l"/>
                </a:tabLst>
              </a:pPr>
              <a:r>
                <a:rPr sz="2000" spc="-2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P(Young</a:t>
              </a:r>
              <a:r>
                <a:rPr sz="2000" spc="-4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|</a:t>
              </a:r>
              <a:r>
                <a:rPr sz="2000" spc="-5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0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No)</a:t>
              </a:r>
              <a:endPara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3485515" y="2834767"/>
              <a:ext cx="589280" cy="24948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38130</a:t>
              </a:r>
              <a:endParaRPr sz="14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grpSp>
          <p:nvGrpSpPr>
            <p:cNvPr id="25" name="object 25"/>
            <p:cNvGrpSpPr/>
            <p:nvPr/>
          </p:nvGrpSpPr>
          <p:grpSpPr>
            <a:xfrm>
              <a:off x="3012938" y="2791542"/>
              <a:ext cx="2740660" cy="700405"/>
              <a:chOff x="3012938" y="2791542"/>
              <a:chExt cx="2740660" cy="700405"/>
            </a:xfrm>
          </p:grpSpPr>
          <p:pic>
            <p:nvPicPr>
              <p:cNvPr id="26" name="object 26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12938" y="2791542"/>
                <a:ext cx="2740259" cy="699994"/>
              </a:xfrm>
              <a:prstGeom prst="rect">
                <a:avLst/>
              </a:prstGeom>
            </p:spPr>
          </p:pic>
          <p:sp>
            <p:nvSpPr>
              <p:cNvPr id="27" name="object 27"/>
              <p:cNvSpPr/>
              <p:nvPr/>
            </p:nvSpPr>
            <p:spPr>
              <a:xfrm>
                <a:off x="3045841" y="2799460"/>
                <a:ext cx="2682875" cy="643255"/>
              </a:xfrm>
              <a:custGeom>
                <a:avLst/>
                <a:gdLst/>
                <a:ahLst/>
                <a:cxnLst/>
                <a:rect l="l" t="t" r="r" b="b"/>
                <a:pathLst>
                  <a:path w="2682875" h="643254">
                    <a:moveTo>
                      <a:pt x="1015746" y="50546"/>
                    </a:moveTo>
                    <a:lnTo>
                      <a:pt x="451866" y="50546"/>
                    </a:lnTo>
                    <a:lnTo>
                      <a:pt x="451866" y="64262"/>
                    </a:lnTo>
                    <a:lnTo>
                      <a:pt x="1015746" y="64262"/>
                    </a:lnTo>
                    <a:lnTo>
                      <a:pt x="1015746" y="50546"/>
                    </a:lnTo>
                    <a:close/>
                  </a:path>
                  <a:path w="2682875" h="643254">
                    <a:moveTo>
                      <a:pt x="2682621" y="20701"/>
                    </a:moveTo>
                    <a:lnTo>
                      <a:pt x="2598166" y="0"/>
                    </a:lnTo>
                    <a:lnTo>
                      <a:pt x="2603931" y="25361"/>
                    </a:lnTo>
                    <a:lnTo>
                      <a:pt x="0" y="617728"/>
                    </a:lnTo>
                    <a:lnTo>
                      <a:pt x="5842" y="642874"/>
                    </a:lnTo>
                    <a:lnTo>
                      <a:pt x="2609685" y="50622"/>
                    </a:lnTo>
                    <a:lnTo>
                      <a:pt x="2615438" y="75819"/>
                    </a:lnTo>
                    <a:lnTo>
                      <a:pt x="2680449" y="22479"/>
                    </a:lnTo>
                    <a:lnTo>
                      <a:pt x="2682621" y="2070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28" name="object 28"/>
            <p:cNvSpPr txBox="1"/>
            <p:nvPr/>
          </p:nvSpPr>
          <p:spPr>
            <a:xfrm>
              <a:off x="5891910" y="2616834"/>
              <a:ext cx="588645" cy="2839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Young</a:t>
              </a:r>
              <a:endParaRPr sz="1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3485515" y="2545206"/>
              <a:ext cx="1347470" cy="46313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1565"/>
                </a:lnSpc>
                <a:spcBef>
                  <a:spcPts val="95"/>
                </a:spcBef>
              </a:pP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10503</a:t>
              </a:r>
              <a:endParaRPr sz="1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  <a:p>
              <a:pPr marL="632460">
                <a:lnSpc>
                  <a:spcPts val="1565"/>
                </a:lnSpc>
              </a:pPr>
              <a:r>
                <a:rPr sz="14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r>
                <a:rPr sz="1400" spc="8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14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0.275</a:t>
              </a:r>
              <a:endParaRPr sz="1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grpSp>
          <p:nvGrpSpPr>
            <p:cNvPr id="55" name="object 55"/>
            <p:cNvGrpSpPr/>
            <p:nvPr/>
          </p:nvGrpSpPr>
          <p:grpSpPr>
            <a:xfrm>
              <a:off x="3003804" y="5439155"/>
              <a:ext cx="2847340" cy="770255"/>
              <a:chOff x="3003804" y="5439155"/>
              <a:chExt cx="2847340" cy="770255"/>
            </a:xfrm>
          </p:grpSpPr>
          <p:pic>
            <p:nvPicPr>
              <p:cNvPr id="56" name="object 56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03804" y="5439155"/>
                <a:ext cx="2846832" cy="769632"/>
              </a:xfrm>
              <a:prstGeom prst="rect">
                <a:avLst/>
              </a:prstGeom>
            </p:spPr>
          </p:pic>
          <p:sp>
            <p:nvSpPr>
              <p:cNvPr id="57" name="object 57"/>
              <p:cNvSpPr/>
              <p:nvPr/>
            </p:nvSpPr>
            <p:spPr>
              <a:xfrm>
                <a:off x="3045968" y="5462269"/>
                <a:ext cx="2689225" cy="631190"/>
              </a:xfrm>
              <a:custGeom>
                <a:avLst/>
                <a:gdLst/>
                <a:ahLst/>
                <a:cxnLst/>
                <a:rect l="l" t="t" r="r" b="b"/>
                <a:pathLst>
                  <a:path w="2689225" h="631189">
                    <a:moveTo>
                      <a:pt x="2610146" y="605377"/>
                    </a:moveTo>
                    <a:lnTo>
                      <a:pt x="2604516" y="630669"/>
                    </a:lnTo>
                    <a:lnTo>
                      <a:pt x="2688844" y="609599"/>
                    </a:lnTo>
                    <a:lnTo>
                      <a:pt x="2687109" y="608190"/>
                    </a:lnTo>
                    <a:lnTo>
                      <a:pt x="2622804" y="608190"/>
                    </a:lnTo>
                    <a:lnTo>
                      <a:pt x="2610146" y="605377"/>
                    </a:lnTo>
                    <a:close/>
                  </a:path>
                  <a:path w="2689225" h="631189">
                    <a:moveTo>
                      <a:pt x="2615774" y="580100"/>
                    </a:moveTo>
                    <a:lnTo>
                      <a:pt x="2610146" y="605377"/>
                    </a:lnTo>
                    <a:lnTo>
                      <a:pt x="2622804" y="608190"/>
                    </a:lnTo>
                    <a:lnTo>
                      <a:pt x="2628392" y="582904"/>
                    </a:lnTo>
                    <a:lnTo>
                      <a:pt x="2615774" y="580100"/>
                    </a:lnTo>
                    <a:close/>
                  </a:path>
                  <a:path w="2689225" h="631189">
                    <a:moveTo>
                      <a:pt x="2621407" y="554799"/>
                    </a:moveTo>
                    <a:lnTo>
                      <a:pt x="2615774" y="580100"/>
                    </a:lnTo>
                    <a:lnTo>
                      <a:pt x="2628392" y="582904"/>
                    </a:lnTo>
                    <a:lnTo>
                      <a:pt x="2622804" y="608190"/>
                    </a:lnTo>
                    <a:lnTo>
                      <a:pt x="2687109" y="608190"/>
                    </a:lnTo>
                    <a:lnTo>
                      <a:pt x="2621407" y="554799"/>
                    </a:lnTo>
                    <a:close/>
                  </a:path>
                  <a:path w="2689225" h="631189">
                    <a:moveTo>
                      <a:pt x="5587" y="0"/>
                    </a:moveTo>
                    <a:lnTo>
                      <a:pt x="0" y="25399"/>
                    </a:lnTo>
                    <a:lnTo>
                      <a:pt x="2610146" y="605377"/>
                    </a:lnTo>
                    <a:lnTo>
                      <a:pt x="2615774" y="580100"/>
                    </a:lnTo>
                    <a:lnTo>
                      <a:pt x="5587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61" name="object 61"/>
            <p:cNvSpPr txBox="1"/>
            <p:nvPr/>
          </p:nvSpPr>
          <p:spPr>
            <a:xfrm>
              <a:off x="3541903" y="5864758"/>
              <a:ext cx="1234440" cy="43502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520065">
                <a:lnSpc>
                  <a:spcPts val="1495"/>
                </a:lnSpc>
                <a:spcBef>
                  <a:spcPts val="95"/>
                </a:spcBef>
              </a:pPr>
              <a:r>
                <a:rPr sz="14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r>
                <a:rPr sz="1400" spc="8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14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0.014</a:t>
              </a:r>
              <a:endParaRPr sz="1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  <a:p>
              <a:pPr marL="12700">
                <a:lnSpc>
                  <a:spcPts val="1495"/>
                </a:lnSpc>
              </a:pPr>
              <a:r>
                <a:rPr sz="14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8557</a:t>
              </a:r>
              <a:endParaRPr sz="1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5887339" y="5906820"/>
              <a:ext cx="349250" cy="2839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Old</a:t>
              </a:r>
              <a:endParaRPr sz="1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C3603A36-C71C-A2E0-2514-D28A5FD2AF47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  <p:sp>
        <p:nvSpPr>
          <p:cNvPr id="67" name="object 2">
            <a:extLst>
              <a:ext uri="{FF2B5EF4-FFF2-40B4-BE49-F238E27FC236}">
                <a16:creationId xmlns:a16="http://schemas.microsoft.com/office/drawing/2014/main" id="{79C36763-CE74-0BB0-B942-508BD69307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704" y="1061794"/>
            <a:ext cx="10661697" cy="1050288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715"/>
              </a:spcBef>
            </a:pP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Conditional</a:t>
            </a:r>
            <a:r>
              <a:rPr sz="3000" b="1" spc="-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sz="3000" b="1" spc="-6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sz="3000" b="1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Visualizing</a:t>
            </a:r>
            <a:r>
              <a:rPr sz="3000" b="1" spc="-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</a:t>
            </a:r>
            <a:r>
              <a:rPr sz="3000" b="1" spc="-7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Tables</a:t>
            </a:r>
            <a:r>
              <a:rPr sz="3000" b="1" spc="-3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3000" b="1" spc="-2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Venn</a:t>
            </a:r>
            <a:r>
              <a:rPr sz="3000" b="1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Diagrams</a:t>
            </a:r>
            <a:endParaRPr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544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36CE015-6A24-D9E1-34FB-C138BAB98CE9}"/>
              </a:ext>
            </a:extLst>
          </p:cNvPr>
          <p:cNvSpPr txBox="1"/>
          <p:nvPr/>
        </p:nvSpPr>
        <p:spPr>
          <a:xfrm>
            <a:off x="565876" y="933315"/>
            <a:ext cx="11258731" cy="5399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Attention</a:t>
            </a:r>
            <a:r>
              <a:rPr sz="3000" b="1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Check</a:t>
            </a:r>
            <a:endParaRPr sz="3000" b="1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215900">
              <a:lnSpc>
                <a:spcPct val="100000"/>
              </a:lnSpc>
              <a:spcBef>
                <a:spcPts val="1839"/>
              </a:spcBef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Identify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type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28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each</a:t>
            </a:r>
            <a:r>
              <a:rPr sz="28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below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cases: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673100" indent="-457200">
              <a:lnSpc>
                <a:spcPct val="100000"/>
              </a:lnSpc>
              <a:buAutoNum type="arabicPeriod"/>
              <a:tabLst>
                <a:tab pos="673100" algn="l"/>
              </a:tabLst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P(Old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Yes)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6731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73100" algn="l"/>
              </a:tabLst>
            </a:pP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P(Yes</a:t>
            </a:r>
            <a:r>
              <a:rPr sz="28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28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Old)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673100" indent="-457200">
              <a:lnSpc>
                <a:spcPct val="100000"/>
              </a:lnSpc>
              <a:buAutoNum type="arabicPeriod"/>
              <a:tabLst>
                <a:tab pos="673100" algn="l"/>
              </a:tabLst>
            </a:pP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P(Old)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673100" indent="-457200">
              <a:lnSpc>
                <a:spcPct val="100000"/>
              </a:lnSpc>
              <a:buAutoNum type="arabicPeriod"/>
              <a:tabLst>
                <a:tab pos="673100" algn="l"/>
              </a:tabLst>
            </a:pP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P(Yes)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673100" indent="-457200">
              <a:lnSpc>
                <a:spcPct val="100000"/>
              </a:lnSpc>
              <a:buAutoNum type="arabicPeriod"/>
              <a:tabLst>
                <a:tab pos="673100" algn="l"/>
              </a:tabLst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P(Old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|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Yes)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673100" indent="-457200">
              <a:lnSpc>
                <a:spcPct val="100000"/>
              </a:lnSpc>
              <a:buAutoNum type="arabicPeriod"/>
              <a:tabLst>
                <a:tab pos="673100" algn="l"/>
              </a:tabLst>
            </a:pP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P(Yes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|</a:t>
            </a:r>
            <a:r>
              <a:rPr sz="28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Old)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673100" indent="-457200">
              <a:lnSpc>
                <a:spcPct val="100000"/>
              </a:lnSpc>
              <a:buAutoNum type="arabicPeriod"/>
              <a:tabLst>
                <a:tab pos="673100" algn="l"/>
              </a:tabLst>
            </a:pP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P(Young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|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No)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673100" indent="-457200">
              <a:lnSpc>
                <a:spcPct val="100000"/>
              </a:lnSpc>
              <a:buAutoNum type="arabicPeriod"/>
              <a:tabLst>
                <a:tab pos="673100" algn="l"/>
              </a:tabLst>
            </a:pP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P(Middle-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aged</a:t>
            </a:r>
            <a:r>
              <a:rPr sz="28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28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No)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673100" indent="-457200">
              <a:lnSpc>
                <a:spcPct val="100000"/>
              </a:lnSpc>
              <a:buAutoNum type="arabicPeriod"/>
              <a:tabLst>
                <a:tab pos="673100" algn="l"/>
              </a:tabLst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P(Old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Young)</a:t>
            </a:r>
            <a:endParaRPr lang="en-US" sz="2800" spc="-1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215900">
              <a:lnSpc>
                <a:spcPct val="100000"/>
              </a:lnSpc>
              <a:tabLst>
                <a:tab pos="673100" algn="l"/>
              </a:tabLst>
            </a:pP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1</a:t>
            </a:r>
            <a:r>
              <a:rPr sz="27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27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2:</a:t>
            </a:r>
            <a:r>
              <a:rPr sz="27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Joint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;</a:t>
            </a:r>
            <a:r>
              <a:rPr sz="27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3</a:t>
            </a:r>
            <a:r>
              <a:rPr sz="27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27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4:</a:t>
            </a:r>
            <a:r>
              <a:rPr sz="27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Marginal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;</a:t>
            </a:r>
            <a:r>
              <a:rPr sz="27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5,</a:t>
            </a:r>
            <a:r>
              <a:rPr sz="27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6</a:t>
            </a:r>
            <a:r>
              <a:rPr sz="27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27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7:</a:t>
            </a:r>
            <a:r>
              <a:rPr sz="27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Conditional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;</a:t>
            </a:r>
            <a:r>
              <a:rPr sz="27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8</a:t>
            </a:r>
            <a:r>
              <a:rPr sz="27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lang="en-US" sz="27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9:</a:t>
            </a:r>
            <a:r>
              <a:rPr sz="27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Union</a:t>
            </a:r>
            <a:endParaRPr sz="27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6A89B83C-8153-6BC2-5AE1-CCB8DBFA0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50695"/>
              </p:ext>
            </p:extLst>
          </p:nvPr>
        </p:nvGraphicFramePr>
        <p:xfrm>
          <a:off x="4012868" y="2388141"/>
          <a:ext cx="7310128" cy="216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3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62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008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8655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700" b="1" dirty="0">
                          <a:latin typeface="Calibri"/>
                          <a:cs typeface="Calibri"/>
                        </a:rPr>
                        <a:t>Age</a:t>
                      </a:r>
                      <a:r>
                        <a:rPr sz="17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b="1" spc="-10" dirty="0">
                          <a:latin typeface="Calibri"/>
                          <a:cs typeface="Calibri"/>
                        </a:rPr>
                        <a:t>(Probabilities)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023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17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99">
                <a:tc rowSpan="2">
                  <a:txBody>
                    <a:bodyPr/>
                    <a:lstStyle/>
                    <a:p>
                      <a:pPr marL="64135" marR="3886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20" dirty="0">
                          <a:latin typeface="Calibri"/>
                          <a:cs typeface="Calibri"/>
                        </a:rPr>
                        <a:t>Loan </a:t>
                      </a:r>
                      <a:r>
                        <a:rPr sz="1700" b="1" spc="-10" dirty="0">
                          <a:latin typeface="Calibri"/>
                          <a:cs typeface="Calibri"/>
                        </a:rPr>
                        <a:t>Default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0.225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0.586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0.005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0.816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0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0.077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0.104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0.003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0.184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0.302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0.690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0.008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1.000</a:t>
                      </a:r>
                      <a:endParaRPr sz="1700" dirty="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02E3EC3-BC3B-8DA9-39E0-DC6785876F3A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264274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05950A5-F48C-AC67-A27C-0BAFB5D4BE54}"/>
              </a:ext>
            </a:extLst>
          </p:cNvPr>
          <p:cNvGrpSpPr/>
          <p:nvPr/>
        </p:nvGrpSpPr>
        <p:grpSpPr>
          <a:xfrm>
            <a:off x="990599" y="1881249"/>
            <a:ext cx="9460611" cy="4660727"/>
            <a:chOff x="269240" y="1281359"/>
            <a:chExt cx="9460611" cy="4660727"/>
          </a:xfrm>
        </p:grpSpPr>
        <p:sp>
          <p:nvSpPr>
            <p:cNvPr id="3" name="object 3"/>
            <p:cNvSpPr/>
            <p:nvPr/>
          </p:nvSpPr>
          <p:spPr>
            <a:xfrm>
              <a:off x="590499" y="1767204"/>
              <a:ext cx="932815" cy="377190"/>
            </a:xfrm>
            <a:custGeom>
              <a:avLst/>
              <a:gdLst/>
              <a:ahLst/>
              <a:cxnLst/>
              <a:rect l="l" t="t" r="r" b="b"/>
              <a:pathLst>
                <a:path w="932815" h="377189">
                  <a:moveTo>
                    <a:pt x="473671" y="2794"/>
                  </a:moveTo>
                  <a:lnTo>
                    <a:pt x="443077" y="2794"/>
                  </a:lnTo>
                  <a:lnTo>
                    <a:pt x="443077" y="372618"/>
                  </a:lnTo>
                  <a:lnTo>
                    <a:pt x="473671" y="372618"/>
                  </a:lnTo>
                  <a:lnTo>
                    <a:pt x="473671" y="2794"/>
                  </a:lnTo>
                  <a:close/>
                </a:path>
                <a:path w="932815" h="377189">
                  <a:moveTo>
                    <a:pt x="812342" y="0"/>
                  </a:moveTo>
                  <a:lnTo>
                    <a:pt x="806881" y="15367"/>
                  </a:lnTo>
                  <a:lnTo>
                    <a:pt x="828765" y="24818"/>
                  </a:lnTo>
                  <a:lnTo>
                    <a:pt x="847553" y="37925"/>
                  </a:lnTo>
                  <a:lnTo>
                    <a:pt x="875842" y="75057"/>
                  </a:lnTo>
                  <a:lnTo>
                    <a:pt x="892590" y="125142"/>
                  </a:lnTo>
                  <a:lnTo>
                    <a:pt x="896738" y="154070"/>
                  </a:lnTo>
                  <a:lnTo>
                    <a:pt x="896791" y="154441"/>
                  </a:lnTo>
                  <a:lnTo>
                    <a:pt x="898194" y="186562"/>
                  </a:lnTo>
                  <a:lnTo>
                    <a:pt x="896791" y="219805"/>
                  </a:lnTo>
                  <a:lnTo>
                    <a:pt x="892590" y="249999"/>
                  </a:lnTo>
                  <a:lnTo>
                    <a:pt x="875842" y="301244"/>
                  </a:lnTo>
                  <a:lnTo>
                    <a:pt x="847537" y="338899"/>
                  </a:lnTo>
                  <a:lnTo>
                    <a:pt x="807516" y="361696"/>
                  </a:lnTo>
                  <a:lnTo>
                    <a:pt x="812342" y="376936"/>
                  </a:lnTo>
                  <a:lnTo>
                    <a:pt x="863682" y="352853"/>
                  </a:lnTo>
                  <a:lnTo>
                    <a:pt x="901496" y="311150"/>
                  </a:lnTo>
                  <a:lnTo>
                    <a:pt x="924753" y="255206"/>
                  </a:lnTo>
                  <a:lnTo>
                    <a:pt x="932484" y="188595"/>
                  </a:lnTo>
                  <a:lnTo>
                    <a:pt x="930572" y="154441"/>
                  </a:lnTo>
                  <a:lnTo>
                    <a:pt x="915018" y="92833"/>
                  </a:lnTo>
                  <a:lnTo>
                    <a:pt x="884155" y="42969"/>
                  </a:lnTo>
                  <a:lnTo>
                    <a:pt x="839629" y="9909"/>
                  </a:lnTo>
                  <a:lnTo>
                    <a:pt x="812342" y="0"/>
                  </a:lnTo>
                  <a:close/>
                </a:path>
                <a:path w="932815" h="377189">
                  <a:moveTo>
                    <a:pt x="120205" y="0"/>
                  </a:moveTo>
                  <a:lnTo>
                    <a:pt x="68918" y="24225"/>
                  </a:lnTo>
                  <a:lnTo>
                    <a:pt x="31089" y="66167"/>
                  </a:lnTo>
                  <a:lnTo>
                    <a:pt x="7772" y="122142"/>
                  </a:lnTo>
                  <a:lnTo>
                    <a:pt x="114" y="186562"/>
                  </a:lnTo>
                  <a:lnTo>
                    <a:pt x="0" y="188595"/>
                  </a:lnTo>
                  <a:lnTo>
                    <a:pt x="1938" y="223246"/>
                  </a:lnTo>
                  <a:lnTo>
                    <a:pt x="17439" y="284499"/>
                  </a:lnTo>
                  <a:lnTo>
                    <a:pt x="48198" y="334198"/>
                  </a:lnTo>
                  <a:lnTo>
                    <a:pt x="92799" y="367103"/>
                  </a:lnTo>
                  <a:lnTo>
                    <a:pt x="120205" y="376936"/>
                  </a:lnTo>
                  <a:lnTo>
                    <a:pt x="124967" y="361696"/>
                  </a:lnTo>
                  <a:lnTo>
                    <a:pt x="103493" y="352143"/>
                  </a:lnTo>
                  <a:lnTo>
                    <a:pt x="84963" y="338899"/>
                  </a:lnTo>
                  <a:lnTo>
                    <a:pt x="56730" y="301244"/>
                  </a:lnTo>
                  <a:lnTo>
                    <a:pt x="39963" y="249999"/>
                  </a:lnTo>
                  <a:lnTo>
                    <a:pt x="34464" y="188595"/>
                  </a:lnTo>
                  <a:lnTo>
                    <a:pt x="34378" y="186562"/>
                  </a:lnTo>
                  <a:lnTo>
                    <a:pt x="35774" y="154441"/>
                  </a:lnTo>
                  <a:lnTo>
                    <a:pt x="46948" y="98677"/>
                  </a:lnTo>
                  <a:lnTo>
                    <a:pt x="69413" y="54675"/>
                  </a:lnTo>
                  <a:lnTo>
                    <a:pt x="103831" y="24818"/>
                  </a:lnTo>
                  <a:lnTo>
                    <a:pt x="125564" y="15367"/>
                  </a:lnTo>
                  <a:lnTo>
                    <a:pt x="120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087879" y="1943100"/>
              <a:ext cx="2024380" cy="26034"/>
            </a:xfrm>
            <a:custGeom>
              <a:avLst/>
              <a:gdLst/>
              <a:ahLst/>
              <a:cxnLst/>
              <a:rect l="l" t="t" r="r" b="b"/>
              <a:pathLst>
                <a:path w="2024379" h="26035">
                  <a:moveTo>
                    <a:pt x="2023871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023871" y="25908"/>
                  </a:lnTo>
                  <a:lnTo>
                    <a:pt x="20238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2648457" y="1924938"/>
              <a:ext cx="903605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2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𝑃(𝐵)</a:t>
              </a:r>
              <a:endParaRPr sz="32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988814" y="1767204"/>
              <a:ext cx="1691639" cy="377190"/>
            </a:xfrm>
            <a:custGeom>
              <a:avLst/>
              <a:gdLst/>
              <a:ahLst/>
              <a:cxnLst/>
              <a:rect l="l" t="t" r="r" b="b"/>
              <a:pathLst>
                <a:path w="1691640" h="377189">
                  <a:moveTo>
                    <a:pt x="1571243" y="0"/>
                  </a:moveTo>
                  <a:lnTo>
                    <a:pt x="1565783" y="15367"/>
                  </a:lnTo>
                  <a:lnTo>
                    <a:pt x="1587666" y="24818"/>
                  </a:lnTo>
                  <a:lnTo>
                    <a:pt x="1606454" y="37925"/>
                  </a:lnTo>
                  <a:lnTo>
                    <a:pt x="1634743" y="75057"/>
                  </a:lnTo>
                  <a:lnTo>
                    <a:pt x="1651492" y="125142"/>
                  </a:lnTo>
                  <a:lnTo>
                    <a:pt x="1655639" y="154070"/>
                  </a:lnTo>
                  <a:lnTo>
                    <a:pt x="1655693" y="154441"/>
                  </a:lnTo>
                  <a:lnTo>
                    <a:pt x="1657095" y="186562"/>
                  </a:lnTo>
                  <a:lnTo>
                    <a:pt x="1655693" y="219805"/>
                  </a:lnTo>
                  <a:lnTo>
                    <a:pt x="1651492" y="249999"/>
                  </a:lnTo>
                  <a:lnTo>
                    <a:pt x="1634743" y="301244"/>
                  </a:lnTo>
                  <a:lnTo>
                    <a:pt x="1606438" y="338899"/>
                  </a:lnTo>
                  <a:lnTo>
                    <a:pt x="1566417" y="361696"/>
                  </a:lnTo>
                  <a:lnTo>
                    <a:pt x="1571243" y="376936"/>
                  </a:lnTo>
                  <a:lnTo>
                    <a:pt x="1622583" y="352853"/>
                  </a:lnTo>
                  <a:lnTo>
                    <a:pt x="1660397" y="311150"/>
                  </a:lnTo>
                  <a:lnTo>
                    <a:pt x="1683654" y="255206"/>
                  </a:lnTo>
                  <a:lnTo>
                    <a:pt x="1691386" y="188595"/>
                  </a:lnTo>
                  <a:lnTo>
                    <a:pt x="1689473" y="154441"/>
                  </a:lnTo>
                  <a:lnTo>
                    <a:pt x="1673919" y="92833"/>
                  </a:lnTo>
                  <a:lnTo>
                    <a:pt x="1643056" y="42969"/>
                  </a:lnTo>
                  <a:lnTo>
                    <a:pt x="1598531" y="9909"/>
                  </a:lnTo>
                  <a:lnTo>
                    <a:pt x="1571243" y="0"/>
                  </a:lnTo>
                  <a:close/>
                </a:path>
                <a:path w="1691640" h="377189">
                  <a:moveTo>
                    <a:pt x="120141" y="0"/>
                  </a:moveTo>
                  <a:lnTo>
                    <a:pt x="68897" y="24225"/>
                  </a:lnTo>
                  <a:lnTo>
                    <a:pt x="30987" y="66167"/>
                  </a:lnTo>
                  <a:lnTo>
                    <a:pt x="7731" y="122142"/>
                  </a:lnTo>
                  <a:lnTo>
                    <a:pt x="113" y="186562"/>
                  </a:lnTo>
                  <a:lnTo>
                    <a:pt x="0" y="188595"/>
                  </a:lnTo>
                  <a:lnTo>
                    <a:pt x="7731" y="255206"/>
                  </a:lnTo>
                  <a:lnTo>
                    <a:pt x="30987" y="311150"/>
                  </a:lnTo>
                  <a:lnTo>
                    <a:pt x="68754" y="352853"/>
                  </a:lnTo>
                  <a:lnTo>
                    <a:pt x="120141" y="376936"/>
                  </a:lnTo>
                  <a:lnTo>
                    <a:pt x="124968" y="361696"/>
                  </a:lnTo>
                  <a:lnTo>
                    <a:pt x="103487" y="352143"/>
                  </a:lnTo>
                  <a:lnTo>
                    <a:pt x="84947" y="338899"/>
                  </a:lnTo>
                  <a:lnTo>
                    <a:pt x="56641" y="301244"/>
                  </a:lnTo>
                  <a:lnTo>
                    <a:pt x="39893" y="249999"/>
                  </a:lnTo>
                  <a:lnTo>
                    <a:pt x="34375" y="188595"/>
                  </a:lnTo>
                  <a:lnTo>
                    <a:pt x="34289" y="186562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5" y="15367"/>
                  </a:lnTo>
                  <a:lnTo>
                    <a:pt x="1201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4212463" y="1651457"/>
              <a:ext cx="2338705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909955" algn="l"/>
                </a:tabLst>
              </a:pP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⇒</a:t>
              </a:r>
              <a:r>
                <a:rPr sz="3200" spc="17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𝐴</a:t>
              </a:r>
              <a:r>
                <a:rPr sz="3200" spc="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𝑎𝑛𝑑</a:t>
              </a:r>
              <a:r>
                <a:rPr sz="3200" spc="7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endParaRPr sz="32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541514" y="1767204"/>
              <a:ext cx="544195" cy="377190"/>
            </a:xfrm>
            <a:custGeom>
              <a:avLst/>
              <a:gdLst/>
              <a:ahLst/>
              <a:cxnLst/>
              <a:rect l="l" t="t" r="r" b="b"/>
              <a:pathLst>
                <a:path w="544195" h="377189">
                  <a:moveTo>
                    <a:pt x="423671" y="0"/>
                  </a:moveTo>
                  <a:lnTo>
                    <a:pt x="418210" y="15367"/>
                  </a:lnTo>
                  <a:lnTo>
                    <a:pt x="440094" y="24818"/>
                  </a:lnTo>
                  <a:lnTo>
                    <a:pt x="458882" y="37925"/>
                  </a:lnTo>
                  <a:lnTo>
                    <a:pt x="487171" y="75057"/>
                  </a:lnTo>
                  <a:lnTo>
                    <a:pt x="503920" y="125142"/>
                  </a:lnTo>
                  <a:lnTo>
                    <a:pt x="508067" y="154070"/>
                  </a:lnTo>
                  <a:lnTo>
                    <a:pt x="508121" y="154441"/>
                  </a:lnTo>
                  <a:lnTo>
                    <a:pt x="508121" y="219805"/>
                  </a:lnTo>
                  <a:lnTo>
                    <a:pt x="496933" y="277145"/>
                  </a:lnTo>
                  <a:lnTo>
                    <a:pt x="474477" y="321941"/>
                  </a:lnTo>
                  <a:lnTo>
                    <a:pt x="440326" y="352143"/>
                  </a:lnTo>
                  <a:lnTo>
                    <a:pt x="418845" y="361696"/>
                  </a:lnTo>
                  <a:lnTo>
                    <a:pt x="423671" y="376936"/>
                  </a:lnTo>
                  <a:lnTo>
                    <a:pt x="475011" y="352853"/>
                  </a:lnTo>
                  <a:lnTo>
                    <a:pt x="512825" y="311150"/>
                  </a:lnTo>
                  <a:lnTo>
                    <a:pt x="536082" y="255206"/>
                  </a:lnTo>
                  <a:lnTo>
                    <a:pt x="543813" y="188595"/>
                  </a:lnTo>
                  <a:lnTo>
                    <a:pt x="541901" y="154441"/>
                  </a:lnTo>
                  <a:lnTo>
                    <a:pt x="526347" y="92833"/>
                  </a:lnTo>
                  <a:lnTo>
                    <a:pt x="495484" y="42969"/>
                  </a:lnTo>
                  <a:lnTo>
                    <a:pt x="450959" y="9909"/>
                  </a:lnTo>
                  <a:lnTo>
                    <a:pt x="423671" y="0"/>
                  </a:lnTo>
                  <a:close/>
                </a:path>
                <a:path w="544195" h="377189">
                  <a:moveTo>
                    <a:pt x="120141" y="0"/>
                  </a:moveTo>
                  <a:lnTo>
                    <a:pt x="68897" y="24225"/>
                  </a:lnTo>
                  <a:lnTo>
                    <a:pt x="30987" y="66167"/>
                  </a:lnTo>
                  <a:lnTo>
                    <a:pt x="7731" y="122142"/>
                  </a:lnTo>
                  <a:lnTo>
                    <a:pt x="113" y="186562"/>
                  </a:lnTo>
                  <a:lnTo>
                    <a:pt x="0" y="188595"/>
                  </a:lnTo>
                  <a:lnTo>
                    <a:pt x="1930" y="223246"/>
                  </a:lnTo>
                  <a:lnTo>
                    <a:pt x="17412" y="284499"/>
                  </a:lnTo>
                  <a:lnTo>
                    <a:pt x="48150" y="334198"/>
                  </a:lnTo>
                  <a:lnTo>
                    <a:pt x="92763" y="367103"/>
                  </a:lnTo>
                  <a:lnTo>
                    <a:pt x="120141" y="376936"/>
                  </a:lnTo>
                  <a:lnTo>
                    <a:pt x="124967" y="361696"/>
                  </a:lnTo>
                  <a:lnTo>
                    <a:pt x="103487" y="352143"/>
                  </a:lnTo>
                  <a:lnTo>
                    <a:pt x="84947" y="338899"/>
                  </a:lnTo>
                  <a:lnTo>
                    <a:pt x="56641" y="301244"/>
                  </a:lnTo>
                  <a:lnTo>
                    <a:pt x="39893" y="249999"/>
                  </a:lnTo>
                  <a:lnTo>
                    <a:pt x="34375" y="188595"/>
                  </a:lnTo>
                  <a:lnTo>
                    <a:pt x="34289" y="186562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5" y="15367"/>
                  </a:lnTo>
                  <a:lnTo>
                    <a:pt x="1201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6815708" y="1651457"/>
              <a:ext cx="1140460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859790" algn="l"/>
                </a:tabLst>
              </a:pP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r>
                <a:rPr sz="3200" spc="17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endParaRPr sz="32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795766" y="1767204"/>
              <a:ext cx="934085" cy="377190"/>
            </a:xfrm>
            <a:custGeom>
              <a:avLst/>
              <a:gdLst/>
              <a:ahLst/>
              <a:cxnLst/>
              <a:rect l="l" t="t" r="r" b="b"/>
              <a:pathLst>
                <a:path w="934084" h="377189">
                  <a:moveTo>
                    <a:pt x="473582" y="2794"/>
                  </a:moveTo>
                  <a:lnTo>
                    <a:pt x="442975" y="2794"/>
                  </a:lnTo>
                  <a:lnTo>
                    <a:pt x="442975" y="372618"/>
                  </a:lnTo>
                  <a:lnTo>
                    <a:pt x="473582" y="372618"/>
                  </a:lnTo>
                  <a:lnTo>
                    <a:pt x="473582" y="2794"/>
                  </a:lnTo>
                  <a:close/>
                </a:path>
                <a:path w="934084" h="377189">
                  <a:moveTo>
                    <a:pt x="813815" y="0"/>
                  </a:moveTo>
                  <a:lnTo>
                    <a:pt x="808354" y="15367"/>
                  </a:lnTo>
                  <a:lnTo>
                    <a:pt x="830238" y="24818"/>
                  </a:lnTo>
                  <a:lnTo>
                    <a:pt x="849026" y="37925"/>
                  </a:lnTo>
                  <a:lnTo>
                    <a:pt x="877315" y="75057"/>
                  </a:lnTo>
                  <a:lnTo>
                    <a:pt x="894064" y="125142"/>
                  </a:lnTo>
                  <a:lnTo>
                    <a:pt x="898211" y="154070"/>
                  </a:lnTo>
                  <a:lnTo>
                    <a:pt x="898265" y="154441"/>
                  </a:lnTo>
                  <a:lnTo>
                    <a:pt x="899667" y="186562"/>
                  </a:lnTo>
                  <a:lnTo>
                    <a:pt x="898265" y="219805"/>
                  </a:lnTo>
                  <a:lnTo>
                    <a:pt x="894064" y="249999"/>
                  </a:lnTo>
                  <a:lnTo>
                    <a:pt x="877315" y="301244"/>
                  </a:lnTo>
                  <a:lnTo>
                    <a:pt x="849010" y="338899"/>
                  </a:lnTo>
                  <a:lnTo>
                    <a:pt x="808989" y="361696"/>
                  </a:lnTo>
                  <a:lnTo>
                    <a:pt x="813815" y="376936"/>
                  </a:lnTo>
                  <a:lnTo>
                    <a:pt x="865155" y="352853"/>
                  </a:lnTo>
                  <a:lnTo>
                    <a:pt x="902969" y="311150"/>
                  </a:lnTo>
                  <a:lnTo>
                    <a:pt x="926226" y="255206"/>
                  </a:lnTo>
                  <a:lnTo>
                    <a:pt x="933957" y="188595"/>
                  </a:lnTo>
                  <a:lnTo>
                    <a:pt x="932045" y="154441"/>
                  </a:lnTo>
                  <a:lnTo>
                    <a:pt x="916491" y="92833"/>
                  </a:lnTo>
                  <a:lnTo>
                    <a:pt x="885628" y="42969"/>
                  </a:lnTo>
                  <a:lnTo>
                    <a:pt x="841103" y="9909"/>
                  </a:lnTo>
                  <a:lnTo>
                    <a:pt x="813815" y="0"/>
                  </a:lnTo>
                  <a:close/>
                </a:path>
                <a:path w="934084" h="377189">
                  <a:moveTo>
                    <a:pt x="120141" y="0"/>
                  </a:moveTo>
                  <a:lnTo>
                    <a:pt x="68897" y="24225"/>
                  </a:lnTo>
                  <a:lnTo>
                    <a:pt x="30987" y="66167"/>
                  </a:lnTo>
                  <a:lnTo>
                    <a:pt x="7731" y="122142"/>
                  </a:lnTo>
                  <a:lnTo>
                    <a:pt x="113" y="186562"/>
                  </a:lnTo>
                  <a:lnTo>
                    <a:pt x="0" y="188595"/>
                  </a:lnTo>
                  <a:lnTo>
                    <a:pt x="1930" y="223246"/>
                  </a:lnTo>
                  <a:lnTo>
                    <a:pt x="17412" y="284499"/>
                  </a:lnTo>
                  <a:lnTo>
                    <a:pt x="48150" y="334198"/>
                  </a:lnTo>
                  <a:lnTo>
                    <a:pt x="92763" y="367103"/>
                  </a:lnTo>
                  <a:lnTo>
                    <a:pt x="120141" y="376936"/>
                  </a:lnTo>
                  <a:lnTo>
                    <a:pt x="124967" y="361696"/>
                  </a:lnTo>
                  <a:lnTo>
                    <a:pt x="103487" y="352143"/>
                  </a:lnTo>
                  <a:lnTo>
                    <a:pt x="84947" y="338899"/>
                  </a:lnTo>
                  <a:lnTo>
                    <a:pt x="56641" y="301244"/>
                  </a:lnTo>
                  <a:lnTo>
                    <a:pt x="39893" y="249999"/>
                  </a:lnTo>
                  <a:lnTo>
                    <a:pt x="34375" y="188595"/>
                  </a:lnTo>
                  <a:lnTo>
                    <a:pt x="34289" y="186562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5" y="15367"/>
                  </a:lnTo>
                  <a:lnTo>
                    <a:pt x="1201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8199881" y="1651457"/>
              <a:ext cx="1401445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730250" algn="l"/>
                </a:tabLst>
              </a:pP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∗</a:t>
              </a:r>
              <a:r>
                <a:rPr sz="32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𝐴</a:t>
              </a:r>
              <a:r>
                <a:rPr sz="3200" spc="32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endParaRPr sz="32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98119" y="3269869"/>
              <a:ext cx="934085" cy="377190"/>
            </a:xfrm>
            <a:custGeom>
              <a:avLst/>
              <a:gdLst/>
              <a:ahLst/>
              <a:cxnLst/>
              <a:rect l="l" t="t" r="r" b="b"/>
              <a:pathLst>
                <a:path w="934085" h="377189">
                  <a:moveTo>
                    <a:pt x="490435" y="2793"/>
                  </a:moveTo>
                  <a:lnTo>
                    <a:pt x="459841" y="2793"/>
                  </a:lnTo>
                  <a:lnTo>
                    <a:pt x="459841" y="372617"/>
                  </a:lnTo>
                  <a:lnTo>
                    <a:pt x="490435" y="372617"/>
                  </a:lnTo>
                  <a:lnTo>
                    <a:pt x="490435" y="2793"/>
                  </a:lnTo>
                  <a:close/>
                </a:path>
                <a:path w="934085" h="377189">
                  <a:moveTo>
                    <a:pt x="813866" y="0"/>
                  </a:moveTo>
                  <a:lnTo>
                    <a:pt x="808405" y="15366"/>
                  </a:lnTo>
                  <a:lnTo>
                    <a:pt x="830289" y="24818"/>
                  </a:lnTo>
                  <a:lnTo>
                    <a:pt x="849077" y="37925"/>
                  </a:lnTo>
                  <a:lnTo>
                    <a:pt x="877366" y="75056"/>
                  </a:lnTo>
                  <a:lnTo>
                    <a:pt x="894114" y="125142"/>
                  </a:lnTo>
                  <a:lnTo>
                    <a:pt x="898262" y="154070"/>
                  </a:lnTo>
                  <a:lnTo>
                    <a:pt x="898315" y="154441"/>
                  </a:lnTo>
                  <a:lnTo>
                    <a:pt x="899718" y="186562"/>
                  </a:lnTo>
                  <a:lnTo>
                    <a:pt x="898315" y="219805"/>
                  </a:lnTo>
                  <a:lnTo>
                    <a:pt x="894114" y="249999"/>
                  </a:lnTo>
                  <a:lnTo>
                    <a:pt x="877366" y="301243"/>
                  </a:lnTo>
                  <a:lnTo>
                    <a:pt x="849061" y="338899"/>
                  </a:lnTo>
                  <a:lnTo>
                    <a:pt x="809040" y="361695"/>
                  </a:lnTo>
                  <a:lnTo>
                    <a:pt x="813866" y="376935"/>
                  </a:lnTo>
                  <a:lnTo>
                    <a:pt x="865206" y="352853"/>
                  </a:lnTo>
                  <a:lnTo>
                    <a:pt x="903020" y="311150"/>
                  </a:lnTo>
                  <a:lnTo>
                    <a:pt x="926277" y="255206"/>
                  </a:lnTo>
                  <a:lnTo>
                    <a:pt x="934008" y="188594"/>
                  </a:lnTo>
                  <a:lnTo>
                    <a:pt x="932096" y="154441"/>
                  </a:lnTo>
                  <a:lnTo>
                    <a:pt x="916542" y="92833"/>
                  </a:lnTo>
                  <a:lnTo>
                    <a:pt x="885679" y="42969"/>
                  </a:lnTo>
                  <a:lnTo>
                    <a:pt x="841153" y="9909"/>
                  </a:lnTo>
                  <a:lnTo>
                    <a:pt x="813866" y="0"/>
                  </a:lnTo>
                  <a:close/>
                </a:path>
                <a:path w="934085" h="377189">
                  <a:moveTo>
                    <a:pt x="120205" y="0"/>
                  </a:moveTo>
                  <a:lnTo>
                    <a:pt x="68918" y="24225"/>
                  </a:lnTo>
                  <a:lnTo>
                    <a:pt x="31089" y="66166"/>
                  </a:lnTo>
                  <a:lnTo>
                    <a:pt x="7772" y="122142"/>
                  </a:lnTo>
                  <a:lnTo>
                    <a:pt x="114" y="186562"/>
                  </a:lnTo>
                  <a:lnTo>
                    <a:pt x="0" y="188594"/>
                  </a:lnTo>
                  <a:lnTo>
                    <a:pt x="7751" y="255206"/>
                  </a:lnTo>
                  <a:lnTo>
                    <a:pt x="31000" y="311150"/>
                  </a:lnTo>
                  <a:lnTo>
                    <a:pt x="68797" y="352853"/>
                  </a:lnTo>
                  <a:lnTo>
                    <a:pt x="120205" y="376935"/>
                  </a:lnTo>
                  <a:lnTo>
                    <a:pt x="124968" y="361695"/>
                  </a:lnTo>
                  <a:lnTo>
                    <a:pt x="103493" y="352143"/>
                  </a:lnTo>
                  <a:lnTo>
                    <a:pt x="84963" y="338899"/>
                  </a:lnTo>
                  <a:lnTo>
                    <a:pt x="56730" y="301243"/>
                  </a:lnTo>
                  <a:lnTo>
                    <a:pt x="39963" y="249999"/>
                  </a:lnTo>
                  <a:lnTo>
                    <a:pt x="34464" y="188594"/>
                  </a:lnTo>
                  <a:lnTo>
                    <a:pt x="34378" y="186562"/>
                  </a:lnTo>
                  <a:lnTo>
                    <a:pt x="39963" y="125142"/>
                  </a:lnTo>
                  <a:lnTo>
                    <a:pt x="56730" y="75056"/>
                  </a:lnTo>
                  <a:lnTo>
                    <a:pt x="85113" y="37925"/>
                  </a:lnTo>
                  <a:lnTo>
                    <a:pt x="125564" y="15366"/>
                  </a:lnTo>
                  <a:lnTo>
                    <a:pt x="120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097023" y="3445764"/>
              <a:ext cx="2024380" cy="26034"/>
            </a:xfrm>
            <a:custGeom>
              <a:avLst/>
              <a:gdLst/>
              <a:ahLst/>
              <a:cxnLst/>
              <a:rect l="l" t="t" r="r" b="b"/>
              <a:pathLst>
                <a:path w="2024379" h="26035">
                  <a:moveTo>
                    <a:pt x="2023872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023872" y="25908"/>
                  </a:lnTo>
                  <a:lnTo>
                    <a:pt x="2023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084577" y="2846958"/>
              <a:ext cx="2049780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𝑃(𝐴</a:t>
              </a:r>
              <a:r>
                <a:rPr sz="3200" spc="2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𝑎𝑛𝑑</a:t>
              </a:r>
              <a:r>
                <a:rPr sz="3200" spc="1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2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𝐵)</a:t>
              </a:r>
              <a:endParaRPr sz="32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2666745" y="3427857"/>
              <a:ext cx="885190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2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𝑃(𝐴)</a:t>
              </a:r>
              <a:endParaRPr sz="32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996434" y="3269869"/>
              <a:ext cx="1691639" cy="377190"/>
            </a:xfrm>
            <a:custGeom>
              <a:avLst/>
              <a:gdLst/>
              <a:ahLst/>
              <a:cxnLst/>
              <a:rect l="l" t="t" r="r" b="b"/>
              <a:pathLst>
                <a:path w="1691640" h="377189">
                  <a:moveTo>
                    <a:pt x="1571243" y="0"/>
                  </a:moveTo>
                  <a:lnTo>
                    <a:pt x="1565783" y="15366"/>
                  </a:lnTo>
                  <a:lnTo>
                    <a:pt x="1587666" y="24818"/>
                  </a:lnTo>
                  <a:lnTo>
                    <a:pt x="1606454" y="37925"/>
                  </a:lnTo>
                  <a:lnTo>
                    <a:pt x="1634743" y="75056"/>
                  </a:lnTo>
                  <a:lnTo>
                    <a:pt x="1651492" y="125142"/>
                  </a:lnTo>
                  <a:lnTo>
                    <a:pt x="1655639" y="154070"/>
                  </a:lnTo>
                  <a:lnTo>
                    <a:pt x="1655693" y="154441"/>
                  </a:lnTo>
                  <a:lnTo>
                    <a:pt x="1657095" y="186562"/>
                  </a:lnTo>
                  <a:lnTo>
                    <a:pt x="1655693" y="219805"/>
                  </a:lnTo>
                  <a:lnTo>
                    <a:pt x="1651492" y="249999"/>
                  </a:lnTo>
                  <a:lnTo>
                    <a:pt x="1634743" y="301243"/>
                  </a:lnTo>
                  <a:lnTo>
                    <a:pt x="1606438" y="338899"/>
                  </a:lnTo>
                  <a:lnTo>
                    <a:pt x="1566417" y="361695"/>
                  </a:lnTo>
                  <a:lnTo>
                    <a:pt x="1571243" y="376935"/>
                  </a:lnTo>
                  <a:lnTo>
                    <a:pt x="1622583" y="352853"/>
                  </a:lnTo>
                  <a:lnTo>
                    <a:pt x="1660397" y="311150"/>
                  </a:lnTo>
                  <a:lnTo>
                    <a:pt x="1683654" y="255206"/>
                  </a:lnTo>
                  <a:lnTo>
                    <a:pt x="1691386" y="188594"/>
                  </a:lnTo>
                  <a:lnTo>
                    <a:pt x="1689473" y="154441"/>
                  </a:lnTo>
                  <a:lnTo>
                    <a:pt x="1673919" y="92833"/>
                  </a:lnTo>
                  <a:lnTo>
                    <a:pt x="1643056" y="42969"/>
                  </a:lnTo>
                  <a:lnTo>
                    <a:pt x="1598531" y="9909"/>
                  </a:lnTo>
                  <a:lnTo>
                    <a:pt x="1571243" y="0"/>
                  </a:lnTo>
                  <a:close/>
                </a:path>
                <a:path w="1691640" h="377189">
                  <a:moveTo>
                    <a:pt x="120141" y="0"/>
                  </a:moveTo>
                  <a:lnTo>
                    <a:pt x="68897" y="24225"/>
                  </a:lnTo>
                  <a:lnTo>
                    <a:pt x="30987" y="66166"/>
                  </a:lnTo>
                  <a:lnTo>
                    <a:pt x="7731" y="122142"/>
                  </a:lnTo>
                  <a:lnTo>
                    <a:pt x="113" y="186562"/>
                  </a:lnTo>
                  <a:lnTo>
                    <a:pt x="0" y="188594"/>
                  </a:lnTo>
                  <a:lnTo>
                    <a:pt x="7731" y="255206"/>
                  </a:lnTo>
                  <a:lnTo>
                    <a:pt x="30987" y="311150"/>
                  </a:lnTo>
                  <a:lnTo>
                    <a:pt x="68754" y="352853"/>
                  </a:lnTo>
                  <a:lnTo>
                    <a:pt x="120141" y="376935"/>
                  </a:lnTo>
                  <a:lnTo>
                    <a:pt x="124967" y="361695"/>
                  </a:lnTo>
                  <a:lnTo>
                    <a:pt x="103487" y="352143"/>
                  </a:lnTo>
                  <a:lnTo>
                    <a:pt x="84947" y="338899"/>
                  </a:lnTo>
                  <a:lnTo>
                    <a:pt x="56641" y="301243"/>
                  </a:lnTo>
                  <a:lnTo>
                    <a:pt x="39893" y="249999"/>
                  </a:lnTo>
                  <a:lnTo>
                    <a:pt x="34375" y="188594"/>
                  </a:lnTo>
                  <a:lnTo>
                    <a:pt x="34289" y="186562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5" y="15366"/>
                  </a:lnTo>
                  <a:lnTo>
                    <a:pt x="1201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549133" y="3269869"/>
              <a:ext cx="528955" cy="377190"/>
            </a:xfrm>
            <a:custGeom>
              <a:avLst/>
              <a:gdLst/>
              <a:ahLst/>
              <a:cxnLst/>
              <a:rect l="l" t="t" r="r" b="b"/>
              <a:pathLst>
                <a:path w="528954" h="377189">
                  <a:moveTo>
                    <a:pt x="408432" y="0"/>
                  </a:moveTo>
                  <a:lnTo>
                    <a:pt x="402971" y="15366"/>
                  </a:lnTo>
                  <a:lnTo>
                    <a:pt x="424836" y="24818"/>
                  </a:lnTo>
                  <a:lnTo>
                    <a:pt x="443595" y="37925"/>
                  </a:lnTo>
                  <a:lnTo>
                    <a:pt x="471932" y="75056"/>
                  </a:lnTo>
                  <a:lnTo>
                    <a:pt x="488680" y="125142"/>
                  </a:lnTo>
                  <a:lnTo>
                    <a:pt x="492827" y="154070"/>
                  </a:lnTo>
                  <a:lnTo>
                    <a:pt x="492881" y="154441"/>
                  </a:lnTo>
                  <a:lnTo>
                    <a:pt x="494284" y="186562"/>
                  </a:lnTo>
                  <a:lnTo>
                    <a:pt x="492881" y="219805"/>
                  </a:lnTo>
                  <a:lnTo>
                    <a:pt x="488680" y="249999"/>
                  </a:lnTo>
                  <a:lnTo>
                    <a:pt x="471932" y="301243"/>
                  </a:lnTo>
                  <a:lnTo>
                    <a:pt x="443626" y="338899"/>
                  </a:lnTo>
                  <a:lnTo>
                    <a:pt x="403606" y="361695"/>
                  </a:lnTo>
                  <a:lnTo>
                    <a:pt x="408432" y="376935"/>
                  </a:lnTo>
                  <a:lnTo>
                    <a:pt x="459771" y="352853"/>
                  </a:lnTo>
                  <a:lnTo>
                    <a:pt x="497586" y="311150"/>
                  </a:lnTo>
                  <a:lnTo>
                    <a:pt x="520842" y="255206"/>
                  </a:lnTo>
                  <a:lnTo>
                    <a:pt x="528574" y="188594"/>
                  </a:lnTo>
                  <a:lnTo>
                    <a:pt x="526661" y="154441"/>
                  </a:lnTo>
                  <a:lnTo>
                    <a:pt x="511107" y="92833"/>
                  </a:lnTo>
                  <a:lnTo>
                    <a:pt x="480244" y="42969"/>
                  </a:lnTo>
                  <a:lnTo>
                    <a:pt x="435719" y="9909"/>
                  </a:lnTo>
                  <a:lnTo>
                    <a:pt x="408432" y="0"/>
                  </a:lnTo>
                  <a:close/>
                </a:path>
                <a:path w="528954" h="377189">
                  <a:moveTo>
                    <a:pt x="120142" y="0"/>
                  </a:moveTo>
                  <a:lnTo>
                    <a:pt x="68897" y="24225"/>
                  </a:lnTo>
                  <a:lnTo>
                    <a:pt x="30988" y="66166"/>
                  </a:lnTo>
                  <a:lnTo>
                    <a:pt x="7731" y="122142"/>
                  </a:lnTo>
                  <a:lnTo>
                    <a:pt x="113" y="186562"/>
                  </a:lnTo>
                  <a:lnTo>
                    <a:pt x="0" y="188594"/>
                  </a:lnTo>
                  <a:lnTo>
                    <a:pt x="1930" y="223246"/>
                  </a:lnTo>
                  <a:lnTo>
                    <a:pt x="17412" y="284499"/>
                  </a:lnTo>
                  <a:lnTo>
                    <a:pt x="48150" y="334198"/>
                  </a:lnTo>
                  <a:lnTo>
                    <a:pt x="92763" y="367103"/>
                  </a:lnTo>
                  <a:lnTo>
                    <a:pt x="120142" y="376935"/>
                  </a:lnTo>
                  <a:lnTo>
                    <a:pt x="124968" y="361695"/>
                  </a:lnTo>
                  <a:lnTo>
                    <a:pt x="103487" y="352143"/>
                  </a:lnTo>
                  <a:lnTo>
                    <a:pt x="84947" y="338899"/>
                  </a:lnTo>
                  <a:lnTo>
                    <a:pt x="56642" y="301243"/>
                  </a:lnTo>
                  <a:lnTo>
                    <a:pt x="39893" y="249999"/>
                  </a:lnTo>
                  <a:lnTo>
                    <a:pt x="34375" y="188594"/>
                  </a:lnTo>
                  <a:lnTo>
                    <a:pt x="34290" y="186562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5" y="15366"/>
                  </a:lnTo>
                  <a:lnTo>
                    <a:pt x="1201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220083" y="3154502"/>
              <a:ext cx="3734435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909955" algn="l"/>
                  <a:tab pos="2615565" algn="l"/>
                  <a:tab pos="3463290" algn="l"/>
                </a:tabLst>
              </a:pP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⇒</a:t>
              </a:r>
              <a:r>
                <a:rPr sz="3200" spc="19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𝐴</a:t>
              </a:r>
              <a:r>
                <a:rPr sz="3200" spc="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𝑎𝑛𝑑</a:t>
              </a:r>
              <a:r>
                <a:rPr sz="3200" spc="7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=</a:t>
              </a:r>
              <a:r>
                <a:rPr sz="3200" spc="17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𝐴</a:t>
              </a:r>
              <a:endParaRPr sz="32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788145" y="3269869"/>
              <a:ext cx="934085" cy="377190"/>
            </a:xfrm>
            <a:custGeom>
              <a:avLst/>
              <a:gdLst/>
              <a:ahLst/>
              <a:cxnLst/>
              <a:rect l="l" t="t" r="r" b="b"/>
              <a:pathLst>
                <a:path w="934084" h="377189">
                  <a:moveTo>
                    <a:pt x="490347" y="2793"/>
                  </a:moveTo>
                  <a:lnTo>
                    <a:pt x="459739" y="2793"/>
                  </a:lnTo>
                  <a:lnTo>
                    <a:pt x="459739" y="372617"/>
                  </a:lnTo>
                  <a:lnTo>
                    <a:pt x="490347" y="372617"/>
                  </a:lnTo>
                  <a:lnTo>
                    <a:pt x="490347" y="2793"/>
                  </a:lnTo>
                  <a:close/>
                </a:path>
                <a:path w="934084" h="377189">
                  <a:moveTo>
                    <a:pt x="813815" y="0"/>
                  </a:moveTo>
                  <a:lnTo>
                    <a:pt x="808354" y="15366"/>
                  </a:lnTo>
                  <a:lnTo>
                    <a:pt x="830238" y="24818"/>
                  </a:lnTo>
                  <a:lnTo>
                    <a:pt x="849026" y="37925"/>
                  </a:lnTo>
                  <a:lnTo>
                    <a:pt x="877315" y="75056"/>
                  </a:lnTo>
                  <a:lnTo>
                    <a:pt x="894064" y="125142"/>
                  </a:lnTo>
                  <a:lnTo>
                    <a:pt x="898211" y="154070"/>
                  </a:lnTo>
                  <a:lnTo>
                    <a:pt x="898265" y="154441"/>
                  </a:lnTo>
                  <a:lnTo>
                    <a:pt x="898265" y="219805"/>
                  </a:lnTo>
                  <a:lnTo>
                    <a:pt x="887077" y="277145"/>
                  </a:lnTo>
                  <a:lnTo>
                    <a:pt x="864621" y="321941"/>
                  </a:lnTo>
                  <a:lnTo>
                    <a:pt x="830470" y="352143"/>
                  </a:lnTo>
                  <a:lnTo>
                    <a:pt x="808989" y="361695"/>
                  </a:lnTo>
                  <a:lnTo>
                    <a:pt x="813815" y="376935"/>
                  </a:lnTo>
                  <a:lnTo>
                    <a:pt x="865155" y="352853"/>
                  </a:lnTo>
                  <a:lnTo>
                    <a:pt x="902970" y="311150"/>
                  </a:lnTo>
                  <a:lnTo>
                    <a:pt x="926226" y="255206"/>
                  </a:lnTo>
                  <a:lnTo>
                    <a:pt x="933957" y="188594"/>
                  </a:lnTo>
                  <a:lnTo>
                    <a:pt x="932045" y="154441"/>
                  </a:lnTo>
                  <a:lnTo>
                    <a:pt x="916491" y="92833"/>
                  </a:lnTo>
                  <a:lnTo>
                    <a:pt x="885628" y="42969"/>
                  </a:lnTo>
                  <a:lnTo>
                    <a:pt x="841103" y="9909"/>
                  </a:lnTo>
                  <a:lnTo>
                    <a:pt x="813815" y="0"/>
                  </a:lnTo>
                  <a:close/>
                </a:path>
                <a:path w="934084" h="377189">
                  <a:moveTo>
                    <a:pt x="120142" y="0"/>
                  </a:moveTo>
                  <a:lnTo>
                    <a:pt x="68897" y="24225"/>
                  </a:lnTo>
                  <a:lnTo>
                    <a:pt x="30987" y="66166"/>
                  </a:lnTo>
                  <a:lnTo>
                    <a:pt x="7731" y="122142"/>
                  </a:lnTo>
                  <a:lnTo>
                    <a:pt x="113" y="186562"/>
                  </a:lnTo>
                  <a:lnTo>
                    <a:pt x="0" y="188594"/>
                  </a:lnTo>
                  <a:lnTo>
                    <a:pt x="1930" y="223246"/>
                  </a:lnTo>
                  <a:lnTo>
                    <a:pt x="17412" y="284499"/>
                  </a:lnTo>
                  <a:lnTo>
                    <a:pt x="48150" y="334198"/>
                  </a:lnTo>
                  <a:lnTo>
                    <a:pt x="92763" y="367103"/>
                  </a:lnTo>
                  <a:lnTo>
                    <a:pt x="120142" y="376935"/>
                  </a:lnTo>
                  <a:lnTo>
                    <a:pt x="124968" y="361695"/>
                  </a:lnTo>
                  <a:lnTo>
                    <a:pt x="103487" y="352143"/>
                  </a:lnTo>
                  <a:lnTo>
                    <a:pt x="84947" y="338899"/>
                  </a:lnTo>
                  <a:lnTo>
                    <a:pt x="56642" y="301243"/>
                  </a:lnTo>
                  <a:lnTo>
                    <a:pt x="39893" y="249999"/>
                  </a:lnTo>
                  <a:lnTo>
                    <a:pt x="34375" y="188594"/>
                  </a:lnTo>
                  <a:lnTo>
                    <a:pt x="34289" y="186562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5" y="15366"/>
                  </a:lnTo>
                  <a:lnTo>
                    <a:pt x="1201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8190738" y="3154502"/>
              <a:ext cx="1408430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731520" algn="l"/>
                  <a:tab pos="1137285" algn="l"/>
                </a:tabLst>
              </a:pP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∗</a:t>
              </a:r>
              <a:r>
                <a:rPr sz="32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𝐴</a:t>
              </a:r>
              <a:endParaRPr sz="32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548889" y="4501260"/>
              <a:ext cx="932815" cy="377190"/>
            </a:xfrm>
            <a:custGeom>
              <a:avLst/>
              <a:gdLst/>
              <a:ahLst/>
              <a:cxnLst/>
              <a:rect l="l" t="t" r="r" b="b"/>
              <a:pathLst>
                <a:path w="932814" h="377189">
                  <a:moveTo>
                    <a:pt x="473583" y="2793"/>
                  </a:moveTo>
                  <a:lnTo>
                    <a:pt x="442976" y="2793"/>
                  </a:lnTo>
                  <a:lnTo>
                    <a:pt x="442976" y="372618"/>
                  </a:lnTo>
                  <a:lnTo>
                    <a:pt x="473583" y="372618"/>
                  </a:lnTo>
                  <a:lnTo>
                    <a:pt x="473583" y="2793"/>
                  </a:lnTo>
                  <a:close/>
                </a:path>
                <a:path w="932814" h="377189">
                  <a:moveTo>
                    <a:pt x="120142" y="0"/>
                  </a:moveTo>
                  <a:lnTo>
                    <a:pt x="68897" y="24225"/>
                  </a:lnTo>
                  <a:lnTo>
                    <a:pt x="30987" y="66166"/>
                  </a:lnTo>
                  <a:lnTo>
                    <a:pt x="7731" y="122142"/>
                  </a:lnTo>
                  <a:lnTo>
                    <a:pt x="113" y="186562"/>
                  </a:lnTo>
                  <a:lnTo>
                    <a:pt x="0" y="188594"/>
                  </a:lnTo>
                  <a:lnTo>
                    <a:pt x="1930" y="223246"/>
                  </a:lnTo>
                  <a:lnTo>
                    <a:pt x="17412" y="284499"/>
                  </a:lnTo>
                  <a:lnTo>
                    <a:pt x="48150" y="334198"/>
                  </a:lnTo>
                  <a:lnTo>
                    <a:pt x="92763" y="367103"/>
                  </a:lnTo>
                  <a:lnTo>
                    <a:pt x="120142" y="376936"/>
                  </a:lnTo>
                  <a:lnTo>
                    <a:pt x="124968" y="361695"/>
                  </a:lnTo>
                  <a:lnTo>
                    <a:pt x="103487" y="352143"/>
                  </a:lnTo>
                  <a:lnTo>
                    <a:pt x="84947" y="338899"/>
                  </a:lnTo>
                  <a:lnTo>
                    <a:pt x="56642" y="301244"/>
                  </a:lnTo>
                  <a:lnTo>
                    <a:pt x="39893" y="249999"/>
                  </a:lnTo>
                  <a:lnTo>
                    <a:pt x="34375" y="188594"/>
                  </a:lnTo>
                  <a:lnTo>
                    <a:pt x="34290" y="186562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6" y="15366"/>
                  </a:lnTo>
                  <a:lnTo>
                    <a:pt x="120142" y="0"/>
                  </a:lnTo>
                  <a:close/>
                </a:path>
                <a:path w="932814" h="377189">
                  <a:moveTo>
                    <a:pt x="812292" y="0"/>
                  </a:moveTo>
                  <a:lnTo>
                    <a:pt x="806831" y="15366"/>
                  </a:lnTo>
                  <a:lnTo>
                    <a:pt x="828714" y="24818"/>
                  </a:lnTo>
                  <a:lnTo>
                    <a:pt x="847502" y="37925"/>
                  </a:lnTo>
                  <a:lnTo>
                    <a:pt x="875792" y="75056"/>
                  </a:lnTo>
                  <a:lnTo>
                    <a:pt x="892540" y="125142"/>
                  </a:lnTo>
                  <a:lnTo>
                    <a:pt x="898144" y="186562"/>
                  </a:lnTo>
                  <a:lnTo>
                    <a:pt x="896741" y="219805"/>
                  </a:lnTo>
                  <a:lnTo>
                    <a:pt x="885553" y="277145"/>
                  </a:lnTo>
                  <a:lnTo>
                    <a:pt x="863097" y="321941"/>
                  </a:lnTo>
                  <a:lnTo>
                    <a:pt x="828946" y="352143"/>
                  </a:lnTo>
                  <a:lnTo>
                    <a:pt x="807465" y="361695"/>
                  </a:lnTo>
                  <a:lnTo>
                    <a:pt x="812292" y="376936"/>
                  </a:lnTo>
                  <a:lnTo>
                    <a:pt x="863631" y="352853"/>
                  </a:lnTo>
                  <a:lnTo>
                    <a:pt x="901446" y="311150"/>
                  </a:lnTo>
                  <a:lnTo>
                    <a:pt x="924702" y="255206"/>
                  </a:lnTo>
                  <a:lnTo>
                    <a:pt x="932434" y="188594"/>
                  </a:lnTo>
                  <a:lnTo>
                    <a:pt x="930521" y="154441"/>
                  </a:lnTo>
                  <a:lnTo>
                    <a:pt x="914967" y="92833"/>
                  </a:lnTo>
                  <a:lnTo>
                    <a:pt x="884104" y="42969"/>
                  </a:lnTo>
                  <a:lnTo>
                    <a:pt x="839579" y="9909"/>
                  </a:lnTo>
                  <a:lnTo>
                    <a:pt x="812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193285" y="4501260"/>
              <a:ext cx="544195" cy="377190"/>
            </a:xfrm>
            <a:custGeom>
              <a:avLst/>
              <a:gdLst/>
              <a:ahLst/>
              <a:cxnLst/>
              <a:rect l="l" t="t" r="r" b="b"/>
              <a:pathLst>
                <a:path w="544195" h="377189">
                  <a:moveTo>
                    <a:pt x="423672" y="0"/>
                  </a:moveTo>
                  <a:lnTo>
                    <a:pt x="418211" y="15366"/>
                  </a:lnTo>
                  <a:lnTo>
                    <a:pt x="440094" y="24818"/>
                  </a:lnTo>
                  <a:lnTo>
                    <a:pt x="458882" y="37925"/>
                  </a:lnTo>
                  <a:lnTo>
                    <a:pt x="487172" y="75056"/>
                  </a:lnTo>
                  <a:lnTo>
                    <a:pt x="503920" y="125142"/>
                  </a:lnTo>
                  <a:lnTo>
                    <a:pt x="509524" y="186562"/>
                  </a:lnTo>
                  <a:lnTo>
                    <a:pt x="508121" y="219805"/>
                  </a:lnTo>
                  <a:lnTo>
                    <a:pt x="496933" y="277145"/>
                  </a:lnTo>
                  <a:lnTo>
                    <a:pt x="474477" y="321941"/>
                  </a:lnTo>
                  <a:lnTo>
                    <a:pt x="440326" y="352143"/>
                  </a:lnTo>
                  <a:lnTo>
                    <a:pt x="418846" y="361695"/>
                  </a:lnTo>
                  <a:lnTo>
                    <a:pt x="423672" y="376936"/>
                  </a:lnTo>
                  <a:lnTo>
                    <a:pt x="475011" y="352853"/>
                  </a:lnTo>
                  <a:lnTo>
                    <a:pt x="512825" y="311150"/>
                  </a:lnTo>
                  <a:lnTo>
                    <a:pt x="536082" y="255206"/>
                  </a:lnTo>
                  <a:lnTo>
                    <a:pt x="543813" y="188594"/>
                  </a:lnTo>
                  <a:lnTo>
                    <a:pt x="541901" y="154441"/>
                  </a:lnTo>
                  <a:lnTo>
                    <a:pt x="526347" y="92833"/>
                  </a:lnTo>
                  <a:lnTo>
                    <a:pt x="495484" y="42969"/>
                  </a:lnTo>
                  <a:lnTo>
                    <a:pt x="450959" y="9909"/>
                  </a:lnTo>
                  <a:lnTo>
                    <a:pt x="423672" y="0"/>
                  </a:lnTo>
                  <a:close/>
                </a:path>
                <a:path w="544195" h="377189">
                  <a:moveTo>
                    <a:pt x="120141" y="0"/>
                  </a:moveTo>
                  <a:lnTo>
                    <a:pt x="68897" y="24225"/>
                  </a:lnTo>
                  <a:lnTo>
                    <a:pt x="30987" y="66166"/>
                  </a:lnTo>
                  <a:lnTo>
                    <a:pt x="7731" y="122142"/>
                  </a:lnTo>
                  <a:lnTo>
                    <a:pt x="113" y="186562"/>
                  </a:lnTo>
                  <a:lnTo>
                    <a:pt x="0" y="188594"/>
                  </a:lnTo>
                  <a:lnTo>
                    <a:pt x="7731" y="255206"/>
                  </a:lnTo>
                  <a:lnTo>
                    <a:pt x="30987" y="311150"/>
                  </a:lnTo>
                  <a:lnTo>
                    <a:pt x="68754" y="352853"/>
                  </a:lnTo>
                  <a:lnTo>
                    <a:pt x="120141" y="376936"/>
                  </a:lnTo>
                  <a:lnTo>
                    <a:pt x="124967" y="361695"/>
                  </a:lnTo>
                  <a:lnTo>
                    <a:pt x="103487" y="352143"/>
                  </a:lnTo>
                  <a:lnTo>
                    <a:pt x="84947" y="338899"/>
                  </a:lnTo>
                  <a:lnTo>
                    <a:pt x="56641" y="301244"/>
                  </a:lnTo>
                  <a:lnTo>
                    <a:pt x="39893" y="249999"/>
                  </a:lnTo>
                  <a:lnTo>
                    <a:pt x="34375" y="188594"/>
                  </a:lnTo>
                  <a:lnTo>
                    <a:pt x="34289" y="186562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5" y="15366"/>
                  </a:lnTo>
                  <a:lnTo>
                    <a:pt x="1201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599938" y="4501260"/>
              <a:ext cx="528955" cy="377190"/>
            </a:xfrm>
            <a:custGeom>
              <a:avLst/>
              <a:gdLst/>
              <a:ahLst/>
              <a:cxnLst/>
              <a:rect l="l" t="t" r="r" b="b"/>
              <a:pathLst>
                <a:path w="528954" h="377189">
                  <a:moveTo>
                    <a:pt x="408432" y="0"/>
                  </a:moveTo>
                  <a:lnTo>
                    <a:pt x="402971" y="15366"/>
                  </a:lnTo>
                  <a:lnTo>
                    <a:pt x="424854" y="24818"/>
                  </a:lnTo>
                  <a:lnTo>
                    <a:pt x="443642" y="37925"/>
                  </a:lnTo>
                  <a:lnTo>
                    <a:pt x="471932" y="75056"/>
                  </a:lnTo>
                  <a:lnTo>
                    <a:pt x="488680" y="125142"/>
                  </a:lnTo>
                  <a:lnTo>
                    <a:pt x="494284" y="186562"/>
                  </a:lnTo>
                  <a:lnTo>
                    <a:pt x="492881" y="219805"/>
                  </a:lnTo>
                  <a:lnTo>
                    <a:pt x="481693" y="277145"/>
                  </a:lnTo>
                  <a:lnTo>
                    <a:pt x="459237" y="321941"/>
                  </a:lnTo>
                  <a:lnTo>
                    <a:pt x="425086" y="352143"/>
                  </a:lnTo>
                  <a:lnTo>
                    <a:pt x="403606" y="361695"/>
                  </a:lnTo>
                  <a:lnTo>
                    <a:pt x="408432" y="376936"/>
                  </a:lnTo>
                  <a:lnTo>
                    <a:pt x="459771" y="352853"/>
                  </a:lnTo>
                  <a:lnTo>
                    <a:pt x="497586" y="311150"/>
                  </a:lnTo>
                  <a:lnTo>
                    <a:pt x="520842" y="255206"/>
                  </a:lnTo>
                  <a:lnTo>
                    <a:pt x="528574" y="188594"/>
                  </a:lnTo>
                  <a:lnTo>
                    <a:pt x="526661" y="154441"/>
                  </a:lnTo>
                  <a:lnTo>
                    <a:pt x="511107" y="92833"/>
                  </a:lnTo>
                  <a:lnTo>
                    <a:pt x="480244" y="42969"/>
                  </a:lnTo>
                  <a:lnTo>
                    <a:pt x="435719" y="9909"/>
                  </a:lnTo>
                  <a:lnTo>
                    <a:pt x="408432" y="0"/>
                  </a:lnTo>
                  <a:close/>
                </a:path>
                <a:path w="528954" h="377189">
                  <a:moveTo>
                    <a:pt x="120141" y="0"/>
                  </a:moveTo>
                  <a:lnTo>
                    <a:pt x="68897" y="24225"/>
                  </a:lnTo>
                  <a:lnTo>
                    <a:pt x="30987" y="66166"/>
                  </a:lnTo>
                  <a:lnTo>
                    <a:pt x="7731" y="122142"/>
                  </a:lnTo>
                  <a:lnTo>
                    <a:pt x="113" y="186562"/>
                  </a:lnTo>
                  <a:lnTo>
                    <a:pt x="0" y="188594"/>
                  </a:lnTo>
                  <a:lnTo>
                    <a:pt x="7731" y="255206"/>
                  </a:lnTo>
                  <a:lnTo>
                    <a:pt x="30987" y="311150"/>
                  </a:lnTo>
                  <a:lnTo>
                    <a:pt x="68754" y="352853"/>
                  </a:lnTo>
                  <a:lnTo>
                    <a:pt x="120141" y="376936"/>
                  </a:lnTo>
                  <a:lnTo>
                    <a:pt x="124967" y="361695"/>
                  </a:lnTo>
                  <a:lnTo>
                    <a:pt x="103487" y="352143"/>
                  </a:lnTo>
                  <a:lnTo>
                    <a:pt x="84947" y="338899"/>
                  </a:lnTo>
                  <a:lnTo>
                    <a:pt x="56641" y="301244"/>
                  </a:lnTo>
                  <a:lnTo>
                    <a:pt x="39893" y="249999"/>
                  </a:lnTo>
                  <a:lnTo>
                    <a:pt x="34375" y="188594"/>
                  </a:lnTo>
                  <a:lnTo>
                    <a:pt x="34289" y="186562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5" y="15366"/>
                  </a:lnTo>
                  <a:lnTo>
                    <a:pt x="1201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837426" y="4501260"/>
              <a:ext cx="934085" cy="377190"/>
            </a:xfrm>
            <a:custGeom>
              <a:avLst/>
              <a:gdLst/>
              <a:ahLst/>
              <a:cxnLst/>
              <a:rect l="l" t="t" r="r" b="b"/>
              <a:pathLst>
                <a:path w="934084" h="377189">
                  <a:moveTo>
                    <a:pt x="490347" y="2793"/>
                  </a:moveTo>
                  <a:lnTo>
                    <a:pt x="459740" y="2793"/>
                  </a:lnTo>
                  <a:lnTo>
                    <a:pt x="459740" y="372618"/>
                  </a:lnTo>
                  <a:lnTo>
                    <a:pt x="490347" y="372618"/>
                  </a:lnTo>
                  <a:lnTo>
                    <a:pt x="490347" y="2793"/>
                  </a:lnTo>
                  <a:close/>
                </a:path>
                <a:path w="934084" h="377189">
                  <a:moveTo>
                    <a:pt x="120142" y="0"/>
                  </a:moveTo>
                  <a:lnTo>
                    <a:pt x="68897" y="24225"/>
                  </a:lnTo>
                  <a:lnTo>
                    <a:pt x="30988" y="66166"/>
                  </a:lnTo>
                  <a:lnTo>
                    <a:pt x="7731" y="122142"/>
                  </a:lnTo>
                  <a:lnTo>
                    <a:pt x="113" y="186562"/>
                  </a:lnTo>
                  <a:lnTo>
                    <a:pt x="0" y="188594"/>
                  </a:lnTo>
                  <a:lnTo>
                    <a:pt x="1930" y="223246"/>
                  </a:lnTo>
                  <a:lnTo>
                    <a:pt x="17412" y="284499"/>
                  </a:lnTo>
                  <a:lnTo>
                    <a:pt x="48150" y="334198"/>
                  </a:lnTo>
                  <a:lnTo>
                    <a:pt x="92763" y="367103"/>
                  </a:lnTo>
                  <a:lnTo>
                    <a:pt x="120142" y="376936"/>
                  </a:lnTo>
                  <a:lnTo>
                    <a:pt x="124968" y="361695"/>
                  </a:lnTo>
                  <a:lnTo>
                    <a:pt x="103487" y="352143"/>
                  </a:lnTo>
                  <a:lnTo>
                    <a:pt x="84947" y="338899"/>
                  </a:lnTo>
                  <a:lnTo>
                    <a:pt x="56642" y="301244"/>
                  </a:lnTo>
                  <a:lnTo>
                    <a:pt x="39893" y="249999"/>
                  </a:lnTo>
                  <a:lnTo>
                    <a:pt x="34375" y="188594"/>
                  </a:lnTo>
                  <a:lnTo>
                    <a:pt x="34290" y="186562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5" y="15366"/>
                  </a:lnTo>
                  <a:lnTo>
                    <a:pt x="120142" y="0"/>
                  </a:lnTo>
                  <a:close/>
                </a:path>
                <a:path w="934084" h="377189">
                  <a:moveTo>
                    <a:pt x="813816" y="0"/>
                  </a:moveTo>
                  <a:lnTo>
                    <a:pt x="808354" y="15366"/>
                  </a:lnTo>
                  <a:lnTo>
                    <a:pt x="830220" y="24818"/>
                  </a:lnTo>
                  <a:lnTo>
                    <a:pt x="848979" y="37925"/>
                  </a:lnTo>
                  <a:lnTo>
                    <a:pt x="877316" y="75056"/>
                  </a:lnTo>
                  <a:lnTo>
                    <a:pt x="894064" y="125142"/>
                  </a:lnTo>
                  <a:lnTo>
                    <a:pt x="898211" y="154070"/>
                  </a:lnTo>
                  <a:lnTo>
                    <a:pt x="898265" y="154441"/>
                  </a:lnTo>
                  <a:lnTo>
                    <a:pt x="899668" y="186562"/>
                  </a:lnTo>
                  <a:lnTo>
                    <a:pt x="898265" y="219805"/>
                  </a:lnTo>
                  <a:lnTo>
                    <a:pt x="894064" y="249999"/>
                  </a:lnTo>
                  <a:lnTo>
                    <a:pt x="877316" y="301244"/>
                  </a:lnTo>
                  <a:lnTo>
                    <a:pt x="849010" y="338899"/>
                  </a:lnTo>
                  <a:lnTo>
                    <a:pt x="808990" y="361695"/>
                  </a:lnTo>
                  <a:lnTo>
                    <a:pt x="813816" y="376936"/>
                  </a:lnTo>
                  <a:lnTo>
                    <a:pt x="865155" y="352853"/>
                  </a:lnTo>
                  <a:lnTo>
                    <a:pt x="902970" y="311150"/>
                  </a:lnTo>
                  <a:lnTo>
                    <a:pt x="926226" y="255206"/>
                  </a:lnTo>
                  <a:lnTo>
                    <a:pt x="933957" y="188594"/>
                  </a:lnTo>
                  <a:lnTo>
                    <a:pt x="932045" y="154441"/>
                  </a:lnTo>
                  <a:lnTo>
                    <a:pt x="916491" y="92833"/>
                  </a:lnTo>
                  <a:lnTo>
                    <a:pt x="885628" y="42969"/>
                  </a:lnTo>
                  <a:lnTo>
                    <a:pt x="841103" y="9909"/>
                  </a:lnTo>
                  <a:lnTo>
                    <a:pt x="813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3595242" y="4386452"/>
              <a:ext cx="4053204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731520" algn="l"/>
                  <a:tab pos="1290955" algn="l"/>
                  <a:tab pos="2138680" algn="l"/>
                  <a:tab pos="2658110" algn="l"/>
                  <a:tab pos="3376295" algn="l"/>
                  <a:tab pos="3782060" algn="l"/>
                </a:tabLst>
              </a:pP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∗</a:t>
              </a:r>
              <a:r>
                <a:rPr sz="3200" spc="-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6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=</a:t>
              </a:r>
              <a:r>
                <a:rPr sz="3200" spc="17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𝐴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∗</a:t>
              </a:r>
              <a:r>
                <a:rPr sz="32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𝐴</a:t>
              </a:r>
              <a:endParaRPr sz="32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348990" y="5278501"/>
              <a:ext cx="934085" cy="377190"/>
            </a:xfrm>
            <a:custGeom>
              <a:avLst/>
              <a:gdLst/>
              <a:ahLst/>
              <a:cxnLst/>
              <a:rect l="l" t="t" r="r" b="b"/>
              <a:pathLst>
                <a:path w="934085" h="377189">
                  <a:moveTo>
                    <a:pt x="473583" y="2793"/>
                  </a:moveTo>
                  <a:lnTo>
                    <a:pt x="442975" y="2793"/>
                  </a:lnTo>
                  <a:lnTo>
                    <a:pt x="442975" y="372579"/>
                  </a:lnTo>
                  <a:lnTo>
                    <a:pt x="473583" y="372579"/>
                  </a:lnTo>
                  <a:lnTo>
                    <a:pt x="473583" y="2793"/>
                  </a:lnTo>
                  <a:close/>
                </a:path>
                <a:path w="934085" h="377189">
                  <a:moveTo>
                    <a:pt x="813815" y="0"/>
                  </a:moveTo>
                  <a:lnTo>
                    <a:pt x="808355" y="15367"/>
                  </a:lnTo>
                  <a:lnTo>
                    <a:pt x="830238" y="24818"/>
                  </a:lnTo>
                  <a:lnTo>
                    <a:pt x="849026" y="37925"/>
                  </a:lnTo>
                  <a:lnTo>
                    <a:pt x="877315" y="75057"/>
                  </a:lnTo>
                  <a:lnTo>
                    <a:pt x="894064" y="125142"/>
                  </a:lnTo>
                  <a:lnTo>
                    <a:pt x="899668" y="186562"/>
                  </a:lnTo>
                  <a:lnTo>
                    <a:pt x="898265" y="219805"/>
                  </a:lnTo>
                  <a:lnTo>
                    <a:pt x="887077" y="277145"/>
                  </a:lnTo>
                  <a:lnTo>
                    <a:pt x="864621" y="321936"/>
                  </a:lnTo>
                  <a:lnTo>
                    <a:pt x="830470" y="352145"/>
                  </a:lnTo>
                  <a:lnTo>
                    <a:pt x="808989" y="361657"/>
                  </a:lnTo>
                  <a:lnTo>
                    <a:pt x="813815" y="376948"/>
                  </a:lnTo>
                  <a:lnTo>
                    <a:pt x="865155" y="352837"/>
                  </a:lnTo>
                  <a:lnTo>
                    <a:pt x="902970" y="311086"/>
                  </a:lnTo>
                  <a:lnTo>
                    <a:pt x="926226" y="255198"/>
                  </a:lnTo>
                  <a:lnTo>
                    <a:pt x="933958" y="188595"/>
                  </a:lnTo>
                  <a:lnTo>
                    <a:pt x="932045" y="154441"/>
                  </a:lnTo>
                  <a:lnTo>
                    <a:pt x="916491" y="92833"/>
                  </a:lnTo>
                  <a:lnTo>
                    <a:pt x="885628" y="42969"/>
                  </a:lnTo>
                  <a:lnTo>
                    <a:pt x="841103" y="9909"/>
                  </a:lnTo>
                  <a:lnTo>
                    <a:pt x="813815" y="0"/>
                  </a:lnTo>
                  <a:close/>
                </a:path>
                <a:path w="934085" h="377189">
                  <a:moveTo>
                    <a:pt x="120142" y="0"/>
                  </a:moveTo>
                  <a:lnTo>
                    <a:pt x="68897" y="24225"/>
                  </a:lnTo>
                  <a:lnTo>
                    <a:pt x="30987" y="66167"/>
                  </a:lnTo>
                  <a:lnTo>
                    <a:pt x="7731" y="122142"/>
                  </a:lnTo>
                  <a:lnTo>
                    <a:pt x="113" y="186562"/>
                  </a:lnTo>
                  <a:lnTo>
                    <a:pt x="0" y="188595"/>
                  </a:lnTo>
                  <a:lnTo>
                    <a:pt x="7731" y="255198"/>
                  </a:lnTo>
                  <a:lnTo>
                    <a:pt x="30987" y="311086"/>
                  </a:lnTo>
                  <a:lnTo>
                    <a:pt x="68754" y="352837"/>
                  </a:lnTo>
                  <a:lnTo>
                    <a:pt x="120142" y="376948"/>
                  </a:lnTo>
                  <a:lnTo>
                    <a:pt x="124968" y="361657"/>
                  </a:lnTo>
                  <a:lnTo>
                    <a:pt x="103487" y="352145"/>
                  </a:lnTo>
                  <a:lnTo>
                    <a:pt x="84947" y="338904"/>
                  </a:lnTo>
                  <a:lnTo>
                    <a:pt x="56642" y="301244"/>
                  </a:lnTo>
                  <a:lnTo>
                    <a:pt x="39893" y="249999"/>
                  </a:lnTo>
                  <a:lnTo>
                    <a:pt x="34375" y="188595"/>
                  </a:lnTo>
                  <a:lnTo>
                    <a:pt x="34289" y="186562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5" y="15367"/>
                  </a:lnTo>
                  <a:lnTo>
                    <a:pt x="1201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2692654" y="5164073"/>
              <a:ext cx="2056764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789940" algn="l"/>
                  <a:tab pos="1739264" algn="l"/>
                </a:tabLst>
              </a:pP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∴</a:t>
              </a:r>
              <a:r>
                <a:rPr sz="3200" spc="16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𝐴</a:t>
              </a:r>
              <a:r>
                <a:rPr sz="3200" spc="32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endParaRPr sz="32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847844" y="5454396"/>
              <a:ext cx="2504440" cy="26034"/>
            </a:xfrm>
            <a:custGeom>
              <a:avLst/>
              <a:gdLst/>
              <a:ahLst/>
              <a:cxnLst/>
              <a:rect l="l" t="t" r="r" b="b"/>
              <a:pathLst>
                <a:path w="2504440" h="26035">
                  <a:moveTo>
                    <a:pt x="2503931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503931" y="25907"/>
                  </a:lnTo>
                  <a:lnTo>
                    <a:pt x="25039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145785" y="4970653"/>
              <a:ext cx="528955" cy="377190"/>
            </a:xfrm>
            <a:custGeom>
              <a:avLst/>
              <a:gdLst/>
              <a:ahLst/>
              <a:cxnLst/>
              <a:rect l="l" t="t" r="r" b="b"/>
              <a:pathLst>
                <a:path w="528954" h="377189">
                  <a:moveTo>
                    <a:pt x="408431" y="0"/>
                  </a:moveTo>
                  <a:lnTo>
                    <a:pt x="402971" y="15367"/>
                  </a:lnTo>
                  <a:lnTo>
                    <a:pt x="424854" y="24818"/>
                  </a:lnTo>
                  <a:lnTo>
                    <a:pt x="443642" y="37925"/>
                  </a:lnTo>
                  <a:lnTo>
                    <a:pt x="471931" y="75057"/>
                  </a:lnTo>
                  <a:lnTo>
                    <a:pt x="488680" y="125142"/>
                  </a:lnTo>
                  <a:lnTo>
                    <a:pt x="492827" y="154070"/>
                  </a:lnTo>
                  <a:lnTo>
                    <a:pt x="492881" y="154441"/>
                  </a:lnTo>
                  <a:lnTo>
                    <a:pt x="494284" y="186563"/>
                  </a:lnTo>
                  <a:lnTo>
                    <a:pt x="492881" y="219805"/>
                  </a:lnTo>
                  <a:lnTo>
                    <a:pt x="488680" y="249999"/>
                  </a:lnTo>
                  <a:lnTo>
                    <a:pt x="471931" y="301244"/>
                  </a:lnTo>
                  <a:lnTo>
                    <a:pt x="443626" y="338899"/>
                  </a:lnTo>
                  <a:lnTo>
                    <a:pt x="403605" y="361696"/>
                  </a:lnTo>
                  <a:lnTo>
                    <a:pt x="408431" y="376936"/>
                  </a:lnTo>
                  <a:lnTo>
                    <a:pt x="459771" y="352853"/>
                  </a:lnTo>
                  <a:lnTo>
                    <a:pt x="497586" y="311150"/>
                  </a:lnTo>
                  <a:lnTo>
                    <a:pt x="520842" y="255206"/>
                  </a:lnTo>
                  <a:lnTo>
                    <a:pt x="528574" y="188595"/>
                  </a:lnTo>
                  <a:lnTo>
                    <a:pt x="526661" y="154441"/>
                  </a:lnTo>
                  <a:lnTo>
                    <a:pt x="526641" y="154070"/>
                  </a:lnTo>
                  <a:lnTo>
                    <a:pt x="511107" y="92833"/>
                  </a:lnTo>
                  <a:lnTo>
                    <a:pt x="480244" y="42969"/>
                  </a:lnTo>
                  <a:lnTo>
                    <a:pt x="435719" y="9909"/>
                  </a:lnTo>
                  <a:lnTo>
                    <a:pt x="408431" y="0"/>
                  </a:lnTo>
                  <a:close/>
                </a:path>
                <a:path w="528954" h="377189">
                  <a:moveTo>
                    <a:pt x="120141" y="0"/>
                  </a:moveTo>
                  <a:lnTo>
                    <a:pt x="68897" y="24225"/>
                  </a:lnTo>
                  <a:lnTo>
                    <a:pt x="30987" y="66167"/>
                  </a:lnTo>
                  <a:lnTo>
                    <a:pt x="7731" y="122142"/>
                  </a:lnTo>
                  <a:lnTo>
                    <a:pt x="113" y="186563"/>
                  </a:lnTo>
                  <a:lnTo>
                    <a:pt x="0" y="188595"/>
                  </a:lnTo>
                  <a:lnTo>
                    <a:pt x="7731" y="255206"/>
                  </a:lnTo>
                  <a:lnTo>
                    <a:pt x="30987" y="311150"/>
                  </a:lnTo>
                  <a:lnTo>
                    <a:pt x="68754" y="352853"/>
                  </a:lnTo>
                  <a:lnTo>
                    <a:pt x="120141" y="376936"/>
                  </a:lnTo>
                  <a:lnTo>
                    <a:pt x="124967" y="361696"/>
                  </a:lnTo>
                  <a:lnTo>
                    <a:pt x="103487" y="352143"/>
                  </a:lnTo>
                  <a:lnTo>
                    <a:pt x="84947" y="338899"/>
                  </a:lnTo>
                  <a:lnTo>
                    <a:pt x="56641" y="301244"/>
                  </a:lnTo>
                  <a:lnTo>
                    <a:pt x="39893" y="249999"/>
                  </a:lnTo>
                  <a:lnTo>
                    <a:pt x="34375" y="188595"/>
                  </a:lnTo>
                  <a:lnTo>
                    <a:pt x="34289" y="186563"/>
                  </a:lnTo>
                  <a:lnTo>
                    <a:pt x="35692" y="154441"/>
                  </a:lnTo>
                  <a:lnTo>
                    <a:pt x="46880" y="98677"/>
                  </a:lnTo>
                  <a:lnTo>
                    <a:pt x="69361" y="54675"/>
                  </a:lnTo>
                  <a:lnTo>
                    <a:pt x="103755" y="24818"/>
                  </a:lnTo>
                  <a:lnTo>
                    <a:pt x="125475" y="15367"/>
                  </a:lnTo>
                  <a:lnTo>
                    <a:pt x="1201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4835778" y="4855540"/>
              <a:ext cx="2531745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443865" algn="l"/>
                  <a:tab pos="963294" algn="l"/>
                </a:tabLst>
              </a:pP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𝐴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∗</a:t>
              </a:r>
              <a:r>
                <a:rPr sz="32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𝑃(𝐵|𝐴)</a:t>
              </a:r>
              <a:endParaRPr sz="32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5649848" y="5436819"/>
              <a:ext cx="902969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200" spc="-2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𝑃(𝐵)</a:t>
              </a:r>
              <a:endParaRPr sz="320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269240" y="3897248"/>
              <a:ext cx="3082290" cy="99770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Equating,</a:t>
              </a:r>
              <a:r>
                <a:rPr sz="3200" spc="-7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we</a:t>
              </a:r>
              <a:r>
                <a:rPr sz="3200" spc="-11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32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get</a:t>
              </a:r>
              <a:endPara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  <a:p>
              <a:pPr marL="1981835">
                <a:lnSpc>
                  <a:spcPct val="100000"/>
                </a:lnSpc>
                <a:spcBef>
                  <a:spcPts val="15"/>
                </a:spcBef>
                <a:tabLst>
                  <a:tab pos="2413000" algn="l"/>
                </a:tabLst>
              </a:pP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𝐴</a:t>
              </a:r>
              <a:r>
                <a:rPr sz="3200" spc="32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endParaRPr sz="32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69240" y="2122652"/>
              <a:ext cx="1727835" cy="1554272"/>
            </a:xfrm>
            <a:prstGeom prst="rect">
              <a:avLst/>
            </a:prstGeom>
          </p:spPr>
          <p:txBody>
            <a:bodyPr vert="horz" wrap="square" lIns="0" tIns="2844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240"/>
                </a:spcBef>
              </a:pPr>
              <a:r>
                <a:rPr sz="3200" spc="-1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Similarly</a:t>
              </a:r>
              <a:endPara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  <a:p>
              <a:pPr marL="30480">
                <a:lnSpc>
                  <a:spcPct val="100000"/>
                </a:lnSpc>
                <a:spcBef>
                  <a:spcPts val="2150"/>
                </a:spcBef>
                <a:tabLst>
                  <a:tab pos="461645" algn="l"/>
                  <a:tab pos="867410" algn="l"/>
                  <a:tab pos="1410335" algn="l"/>
                </a:tabLst>
              </a:pP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𝐴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endParaRPr sz="32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279908" y="1651457"/>
              <a:ext cx="1709420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441959" algn="l"/>
                  <a:tab pos="1391920" algn="l"/>
                </a:tabLst>
              </a:pP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𝐴</a:t>
              </a:r>
              <a:r>
                <a:rPr sz="3200" spc="32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6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	</a:t>
              </a:r>
              <a:r>
                <a:rPr sz="3200" spc="-5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=</a:t>
              </a:r>
              <a:endParaRPr sz="32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2023109" y="1281359"/>
              <a:ext cx="3919220" cy="592470"/>
            </a:xfrm>
            <a:prstGeom prst="rect">
              <a:avLst/>
            </a:prstGeom>
          </p:spPr>
          <p:txBody>
            <a:bodyPr vert="horz" wrap="square" lIns="0" tIns="9906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780"/>
                </a:spcBef>
              </a:pP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𝑃(𝐴</a:t>
              </a:r>
              <a:r>
                <a:rPr sz="3200" spc="4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𝑎𝑛𝑑</a:t>
              </a:r>
              <a:r>
                <a:rPr sz="3200" spc="11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sz="3200" spc="-25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𝐵)</a:t>
              </a:r>
              <a:endParaRPr sz="32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D7F9B804-5718-9895-FE62-9D2D31A67ED4}"/>
              </a:ext>
            </a:extLst>
          </p:cNvPr>
          <p:cNvSpPr txBox="1">
            <a:spLocks/>
          </p:cNvSpPr>
          <p:nvPr/>
        </p:nvSpPr>
        <p:spPr>
          <a:xfrm>
            <a:off x="367393" y="372203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058D53B9-23D2-ABC3-10E1-EA4E87BB4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704" y="1292626"/>
            <a:ext cx="10661697" cy="588623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715"/>
              </a:spcBef>
            </a:pP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Conditional</a:t>
            </a:r>
            <a:r>
              <a:rPr sz="3000" b="1" spc="-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endParaRPr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82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B0E1B427-3971-E38C-8653-153D1D19B20C}"/>
              </a:ext>
            </a:extLst>
          </p:cNvPr>
          <p:cNvSpPr txBox="1"/>
          <p:nvPr/>
        </p:nvSpPr>
        <p:spPr>
          <a:xfrm>
            <a:off x="508493" y="2676507"/>
            <a:ext cx="10934729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Older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people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make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1.4%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defaulters.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Now,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probability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someone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defaults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loan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 </a:t>
            </a:r>
            <a:r>
              <a:rPr sz="2800" dirty="0">
                <a:latin typeface="Calibri"/>
                <a:cs typeface="Calibri"/>
              </a:rPr>
              <a:t>0.184,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probability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older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person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defaults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loan.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Older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people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make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0.8%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clientele.</a:t>
            </a:r>
            <a:endParaRPr sz="28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30" dirty="0">
                <a:latin typeface="Calibri"/>
                <a:cs typeface="Calibri"/>
              </a:rPr>
              <a:t>P(Yes </a:t>
            </a:r>
            <a:r>
              <a:rPr sz="2800" dirty="0">
                <a:latin typeface="Calibri"/>
                <a:cs typeface="Calibri"/>
              </a:rPr>
              <a:t>|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Old)</a:t>
            </a:r>
            <a:r>
              <a:rPr sz="2800" spc="5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719D58-022E-95B3-33C1-DA09BA0C84FC}"/>
              </a:ext>
            </a:extLst>
          </p:cNvPr>
          <p:cNvGrpSpPr/>
          <p:nvPr/>
        </p:nvGrpSpPr>
        <p:grpSpPr>
          <a:xfrm>
            <a:off x="2758185" y="4846777"/>
            <a:ext cx="3507487" cy="1292225"/>
            <a:chOff x="2758185" y="4846777"/>
            <a:chExt cx="3507487" cy="1292225"/>
          </a:xfrm>
        </p:grpSpPr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028610C0-41FB-C82F-0580-9704CAE34528}"/>
                </a:ext>
              </a:extLst>
            </p:cNvPr>
            <p:cNvSpPr/>
            <p:nvPr/>
          </p:nvSpPr>
          <p:spPr>
            <a:xfrm>
              <a:off x="2937001" y="5090795"/>
              <a:ext cx="948055" cy="212090"/>
            </a:xfrm>
            <a:custGeom>
              <a:avLst/>
              <a:gdLst/>
              <a:ahLst/>
              <a:cxnLst/>
              <a:rect l="l" t="t" r="r" b="b"/>
              <a:pathLst>
                <a:path w="948054" h="212089">
                  <a:moveTo>
                    <a:pt x="481838" y="1523"/>
                  </a:moveTo>
                  <a:lnTo>
                    <a:pt x="464693" y="1523"/>
                  </a:lnTo>
                  <a:lnTo>
                    <a:pt x="464693" y="209295"/>
                  </a:lnTo>
                  <a:lnTo>
                    <a:pt x="481838" y="209295"/>
                  </a:lnTo>
                  <a:lnTo>
                    <a:pt x="481838" y="1523"/>
                  </a:lnTo>
                  <a:close/>
                </a:path>
                <a:path w="948054" h="212089">
                  <a:moveTo>
                    <a:pt x="880237" y="0"/>
                  </a:moveTo>
                  <a:lnTo>
                    <a:pt x="877188" y="8508"/>
                  </a:lnTo>
                  <a:lnTo>
                    <a:pt x="889474" y="13892"/>
                  </a:lnTo>
                  <a:lnTo>
                    <a:pt x="900033" y="21288"/>
                  </a:lnTo>
                  <a:lnTo>
                    <a:pt x="921424" y="55429"/>
                  </a:lnTo>
                  <a:lnTo>
                    <a:pt x="928497" y="104774"/>
                  </a:lnTo>
                  <a:lnTo>
                    <a:pt x="927711" y="123443"/>
                  </a:lnTo>
                  <a:lnTo>
                    <a:pt x="915924" y="169163"/>
                  </a:lnTo>
                  <a:lnTo>
                    <a:pt x="889617" y="197738"/>
                  </a:lnTo>
                  <a:lnTo>
                    <a:pt x="877570" y="203072"/>
                  </a:lnTo>
                  <a:lnTo>
                    <a:pt x="880237" y="211708"/>
                  </a:lnTo>
                  <a:lnTo>
                    <a:pt x="920706" y="187705"/>
                  </a:lnTo>
                  <a:lnTo>
                    <a:pt x="943435" y="143335"/>
                  </a:lnTo>
                  <a:lnTo>
                    <a:pt x="947801" y="105917"/>
                  </a:lnTo>
                  <a:lnTo>
                    <a:pt x="946719" y="86723"/>
                  </a:lnTo>
                  <a:lnTo>
                    <a:pt x="946705" y="86483"/>
                  </a:lnTo>
                  <a:lnTo>
                    <a:pt x="930275" y="37083"/>
                  </a:lnTo>
                  <a:lnTo>
                    <a:pt x="895592" y="5526"/>
                  </a:lnTo>
                  <a:lnTo>
                    <a:pt x="880237" y="0"/>
                  </a:lnTo>
                  <a:close/>
                </a:path>
                <a:path w="948054" h="212089">
                  <a:moveTo>
                    <a:pt x="67564" y="0"/>
                  </a:moveTo>
                  <a:lnTo>
                    <a:pt x="27166" y="24056"/>
                  </a:lnTo>
                  <a:lnTo>
                    <a:pt x="4381" y="68548"/>
                  </a:lnTo>
                  <a:lnTo>
                    <a:pt x="64" y="104774"/>
                  </a:lnTo>
                  <a:lnTo>
                    <a:pt x="0" y="105917"/>
                  </a:lnTo>
                  <a:lnTo>
                    <a:pt x="9804" y="159799"/>
                  </a:lnTo>
                  <a:lnTo>
                    <a:pt x="38671" y="198183"/>
                  </a:lnTo>
                  <a:lnTo>
                    <a:pt x="67564" y="211708"/>
                  </a:lnTo>
                  <a:lnTo>
                    <a:pt x="70231" y="203072"/>
                  </a:lnTo>
                  <a:lnTo>
                    <a:pt x="58183" y="197738"/>
                  </a:lnTo>
                  <a:lnTo>
                    <a:pt x="47767" y="190309"/>
                  </a:lnTo>
                  <a:lnTo>
                    <a:pt x="26376" y="155638"/>
                  </a:lnTo>
                  <a:lnTo>
                    <a:pt x="19352" y="105917"/>
                  </a:lnTo>
                  <a:lnTo>
                    <a:pt x="19304" y="104774"/>
                  </a:lnTo>
                  <a:lnTo>
                    <a:pt x="26376" y="55429"/>
                  </a:lnTo>
                  <a:lnTo>
                    <a:pt x="47863" y="21288"/>
                  </a:lnTo>
                  <a:lnTo>
                    <a:pt x="70612" y="8508"/>
                  </a:lnTo>
                  <a:lnTo>
                    <a:pt x="675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FAAADBFF-AE8B-5425-581F-2145AF2A6E6A}"/>
                </a:ext>
              </a:extLst>
            </p:cNvPr>
            <p:cNvSpPr txBox="1"/>
            <p:nvPr/>
          </p:nvSpPr>
          <p:spPr>
            <a:xfrm>
              <a:off x="2758185" y="5021071"/>
              <a:ext cx="13944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210310" algn="l"/>
                </a:tabLst>
              </a:pPr>
              <a:r>
                <a:rPr sz="1800" dirty="0">
                  <a:latin typeface="Cambria Math"/>
                  <a:cs typeface="Cambria Math"/>
                </a:rPr>
                <a:t>𝑃</a:t>
              </a:r>
              <a:r>
                <a:rPr sz="1800" spc="370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𝑌𝑒𝑠</a:t>
              </a:r>
              <a:r>
                <a:rPr sz="1800" spc="215" dirty="0">
                  <a:latin typeface="Cambria Math"/>
                  <a:cs typeface="Cambria Math"/>
                </a:rPr>
                <a:t> </a:t>
              </a:r>
              <a:r>
                <a:rPr sz="1800" spc="-25" dirty="0">
                  <a:latin typeface="Cambria Math"/>
                  <a:cs typeface="Cambria Math"/>
                </a:rPr>
                <a:t>𝑂𝑙𝑑</a:t>
              </a:r>
              <a:r>
                <a:rPr sz="1800" dirty="0">
                  <a:latin typeface="Cambria Math"/>
                  <a:cs typeface="Cambria Math"/>
                </a:rPr>
                <a:t>	</a:t>
              </a:r>
              <a:r>
                <a:rPr sz="1800" spc="-50" dirty="0">
                  <a:latin typeface="Cambria Math"/>
                  <a:cs typeface="Cambria Math"/>
                </a:rPr>
                <a:t>=</a:t>
              </a:r>
              <a:endParaRPr sz="1800" dirty="0">
                <a:latin typeface="Cambria Math"/>
                <a:cs typeface="Cambria Math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1789A802-4861-08D1-76CE-C9C08D3E50B4}"/>
                </a:ext>
              </a:extLst>
            </p:cNvPr>
            <p:cNvSpPr/>
            <p:nvPr/>
          </p:nvSpPr>
          <p:spPr>
            <a:xfrm>
              <a:off x="4203191" y="5188077"/>
              <a:ext cx="2048510" cy="15240"/>
            </a:xfrm>
            <a:custGeom>
              <a:avLst/>
              <a:gdLst/>
              <a:ahLst/>
              <a:cxnLst/>
              <a:rect l="l" t="t" r="r" b="b"/>
              <a:pathLst>
                <a:path w="2048510" h="15239">
                  <a:moveTo>
                    <a:pt x="204825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2048256" y="15240"/>
                  </a:lnTo>
                  <a:lnTo>
                    <a:pt x="20482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8E9DC3EB-927F-8955-8FD9-1797AADECB8C}"/>
                </a:ext>
              </a:extLst>
            </p:cNvPr>
            <p:cNvSpPr/>
            <p:nvPr/>
          </p:nvSpPr>
          <p:spPr>
            <a:xfrm>
              <a:off x="4371085" y="4917059"/>
              <a:ext cx="510540" cy="212090"/>
            </a:xfrm>
            <a:custGeom>
              <a:avLst/>
              <a:gdLst/>
              <a:ahLst/>
              <a:cxnLst/>
              <a:rect l="l" t="t" r="r" b="b"/>
              <a:pathLst>
                <a:path w="510539" h="212089">
                  <a:moveTo>
                    <a:pt x="442849" y="0"/>
                  </a:moveTo>
                  <a:lnTo>
                    <a:pt x="439800" y="8509"/>
                  </a:lnTo>
                  <a:lnTo>
                    <a:pt x="452086" y="13892"/>
                  </a:lnTo>
                  <a:lnTo>
                    <a:pt x="462645" y="21288"/>
                  </a:lnTo>
                  <a:lnTo>
                    <a:pt x="484036" y="55429"/>
                  </a:lnTo>
                  <a:lnTo>
                    <a:pt x="491109" y="104775"/>
                  </a:lnTo>
                  <a:lnTo>
                    <a:pt x="490323" y="123444"/>
                  </a:lnTo>
                  <a:lnTo>
                    <a:pt x="478536" y="169164"/>
                  </a:lnTo>
                  <a:lnTo>
                    <a:pt x="452229" y="197739"/>
                  </a:lnTo>
                  <a:lnTo>
                    <a:pt x="440181" y="203073"/>
                  </a:lnTo>
                  <a:lnTo>
                    <a:pt x="442849" y="211709"/>
                  </a:lnTo>
                  <a:lnTo>
                    <a:pt x="483318" y="187706"/>
                  </a:lnTo>
                  <a:lnTo>
                    <a:pt x="506047" y="143335"/>
                  </a:lnTo>
                  <a:lnTo>
                    <a:pt x="510413" y="105918"/>
                  </a:lnTo>
                  <a:lnTo>
                    <a:pt x="509331" y="86723"/>
                  </a:lnTo>
                  <a:lnTo>
                    <a:pt x="509317" y="86483"/>
                  </a:lnTo>
                  <a:lnTo>
                    <a:pt x="492887" y="37084"/>
                  </a:lnTo>
                  <a:lnTo>
                    <a:pt x="458204" y="5526"/>
                  </a:lnTo>
                  <a:lnTo>
                    <a:pt x="442849" y="0"/>
                  </a:lnTo>
                  <a:close/>
                </a:path>
                <a:path w="510539" h="212089">
                  <a:moveTo>
                    <a:pt x="67563" y="0"/>
                  </a:moveTo>
                  <a:lnTo>
                    <a:pt x="27166" y="24056"/>
                  </a:lnTo>
                  <a:lnTo>
                    <a:pt x="4381" y="68548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85" y="123444"/>
                  </a:lnTo>
                  <a:lnTo>
                    <a:pt x="1093" y="125370"/>
                  </a:lnTo>
                  <a:lnTo>
                    <a:pt x="4365" y="143335"/>
                  </a:lnTo>
                  <a:lnTo>
                    <a:pt x="27094" y="187706"/>
                  </a:lnTo>
                  <a:lnTo>
                    <a:pt x="67563" y="211709"/>
                  </a:lnTo>
                  <a:lnTo>
                    <a:pt x="70230" y="203073"/>
                  </a:lnTo>
                  <a:lnTo>
                    <a:pt x="58183" y="197739"/>
                  </a:lnTo>
                  <a:lnTo>
                    <a:pt x="47767" y="190309"/>
                  </a:lnTo>
                  <a:lnTo>
                    <a:pt x="26376" y="155638"/>
                  </a:lnTo>
                  <a:lnTo>
                    <a:pt x="19352" y="105918"/>
                  </a:lnTo>
                  <a:lnTo>
                    <a:pt x="19303" y="104775"/>
                  </a:lnTo>
                  <a:lnTo>
                    <a:pt x="26376" y="55429"/>
                  </a:lnTo>
                  <a:lnTo>
                    <a:pt x="47863" y="21288"/>
                  </a:lnTo>
                  <a:lnTo>
                    <a:pt x="70612" y="8509"/>
                  </a:lnTo>
                  <a:lnTo>
                    <a:pt x="67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0C6571D6-0BEB-CFC1-0ED2-7A50C6C80581}"/>
                </a:ext>
              </a:extLst>
            </p:cNvPr>
            <p:cNvSpPr txBox="1"/>
            <p:nvPr/>
          </p:nvSpPr>
          <p:spPr>
            <a:xfrm>
              <a:off x="4191127" y="4846777"/>
              <a:ext cx="207454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762000" algn="l"/>
                </a:tabLst>
              </a:pPr>
              <a:r>
                <a:rPr sz="1800" dirty="0">
                  <a:latin typeface="Cambria Math"/>
                  <a:cs typeface="Cambria Math"/>
                </a:rPr>
                <a:t>𝑃</a:t>
              </a:r>
              <a:r>
                <a:rPr sz="1800" spc="395" dirty="0">
                  <a:latin typeface="Cambria Math"/>
                  <a:cs typeface="Cambria Math"/>
                </a:rPr>
                <a:t> </a:t>
              </a:r>
              <a:r>
                <a:rPr sz="1800" spc="-25" dirty="0">
                  <a:latin typeface="Cambria Math"/>
                  <a:cs typeface="Cambria Math"/>
                </a:rPr>
                <a:t>𝑌𝑒𝑠</a:t>
              </a:r>
              <a:r>
                <a:rPr sz="1800" dirty="0">
                  <a:latin typeface="Cambria Math"/>
                  <a:cs typeface="Cambria Math"/>
                </a:rPr>
                <a:t>	∗</a:t>
              </a:r>
              <a:r>
                <a:rPr sz="1800" spc="-5" dirty="0">
                  <a:latin typeface="Cambria Math"/>
                  <a:cs typeface="Cambria Math"/>
                </a:rPr>
                <a:t> </a:t>
              </a:r>
              <a:r>
                <a:rPr sz="1800" spc="-10" dirty="0">
                  <a:latin typeface="Cambria Math"/>
                  <a:cs typeface="Cambria Math"/>
                </a:rPr>
                <a:t>𝑃(𝑂𝑙𝑑|𝑌𝑒𝑠)</a:t>
              </a:r>
              <a:endParaRPr sz="1800" dirty="0">
                <a:latin typeface="Cambria Math"/>
                <a:cs typeface="Cambria Math"/>
              </a:endParaRP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B6D474A9-527F-25A0-0B8E-2F0CA1A09129}"/>
                </a:ext>
              </a:extLst>
            </p:cNvPr>
            <p:cNvSpPr txBox="1"/>
            <p:nvPr/>
          </p:nvSpPr>
          <p:spPr>
            <a:xfrm>
              <a:off x="4863210" y="5173471"/>
              <a:ext cx="7289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Cambria Math"/>
                  <a:cs typeface="Cambria Math"/>
                </a:rPr>
                <a:t>𝑃(𝑂𝑙𝑑)</a:t>
              </a:r>
              <a:endParaRPr sz="1800" dirty="0">
                <a:latin typeface="Cambria Math"/>
                <a:cs typeface="Cambria Math"/>
              </a:endParaRPr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4C698A2-9E3F-0369-D351-A20BEDEA9E5B}"/>
                </a:ext>
              </a:extLst>
            </p:cNvPr>
            <p:cNvSpPr/>
            <p:nvPr/>
          </p:nvSpPr>
          <p:spPr>
            <a:xfrm>
              <a:off x="4306823" y="5904090"/>
              <a:ext cx="925194" cy="15240"/>
            </a:xfrm>
            <a:custGeom>
              <a:avLst/>
              <a:gdLst/>
              <a:ahLst/>
              <a:cxnLst/>
              <a:rect l="l" t="t" r="r" b="b"/>
              <a:pathLst>
                <a:path w="925195" h="15239">
                  <a:moveTo>
                    <a:pt x="925067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925067" y="15239"/>
                  </a:lnTo>
                  <a:lnTo>
                    <a:pt x="9250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F9FA2442-908C-287C-E364-C259CA7F5E2A}"/>
                </a:ext>
              </a:extLst>
            </p:cNvPr>
            <p:cNvSpPr txBox="1"/>
            <p:nvPr/>
          </p:nvSpPr>
          <p:spPr>
            <a:xfrm>
              <a:off x="4034663" y="5602935"/>
              <a:ext cx="19411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700" baseline="-32407" dirty="0">
                  <a:latin typeface="Cambria Math"/>
                  <a:cs typeface="Cambria Math"/>
                </a:rPr>
                <a:t>=</a:t>
              </a:r>
              <a:r>
                <a:rPr sz="2700" spc="300" baseline="-32407" dirty="0">
                  <a:latin typeface="Cambria Math"/>
                  <a:cs typeface="Cambria Math"/>
                </a:rPr>
                <a:t> </a:t>
              </a:r>
              <a:r>
                <a:rPr sz="1300" dirty="0">
                  <a:latin typeface="Cambria Math"/>
                  <a:cs typeface="Cambria Math"/>
                </a:rPr>
                <a:t>0.184∗0.014</a:t>
              </a:r>
              <a:r>
                <a:rPr sz="1300" spc="285" dirty="0">
                  <a:latin typeface="Cambria Math"/>
                  <a:cs typeface="Cambria Math"/>
                </a:rPr>
                <a:t> </a:t>
              </a:r>
              <a:r>
                <a:rPr sz="2700" baseline="-32407" dirty="0">
                  <a:latin typeface="Arial"/>
                  <a:cs typeface="Arial"/>
                </a:rPr>
                <a:t>=</a:t>
              </a:r>
              <a:r>
                <a:rPr sz="2700" spc="142" baseline="-32407" dirty="0">
                  <a:latin typeface="Arial"/>
                  <a:cs typeface="Arial"/>
                </a:rPr>
                <a:t> </a:t>
              </a:r>
              <a:r>
                <a:rPr sz="2700" spc="-30" baseline="-32407" dirty="0">
                  <a:latin typeface="Arial"/>
                  <a:cs typeface="Arial"/>
                </a:rPr>
                <a:t>0.32</a:t>
              </a:r>
              <a:endParaRPr sz="2700" baseline="-32407" dirty="0">
                <a:latin typeface="Arial"/>
                <a:cs typeface="Arial"/>
              </a:endParaRPr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F71F6B14-8D3D-C56D-36DC-30BA5C413EB6}"/>
                </a:ext>
              </a:extLst>
            </p:cNvPr>
            <p:cNvSpPr txBox="1"/>
            <p:nvPr/>
          </p:nvSpPr>
          <p:spPr>
            <a:xfrm>
              <a:off x="2912363" y="5726735"/>
              <a:ext cx="13944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210310" algn="l"/>
                </a:tabLst>
              </a:pPr>
              <a:r>
                <a:rPr sz="1800" dirty="0">
                  <a:latin typeface="Cambria Math"/>
                  <a:cs typeface="Cambria Math"/>
                </a:rPr>
                <a:t>𝑃</a:t>
              </a:r>
              <a:r>
                <a:rPr sz="1800" spc="370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𝑌𝑒𝑠</a:t>
              </a:r>
              <a:r>
                <a:rPr sz="1800" spc="215" dirty="0">
                  <a:latin typeface="Cambria Math"/>
                  <a:cs typeface="Cambria Math"/>
                </a:rPr>
                <a:t> </a:t>
              </a:r>
              <a:r>
                <a:rPr sz="1800" spc="-25" dirty="0">
                  <a:latin typeface="Cambria Math"/>
                  <a:cs typeface="Cambria Math"/>
                </a:rPr>
                <a:t>𝑂𝑙𝑑</a:t>
              </a:r>
              <a:r>
                <a:rPr sz="1800" dirty="0">
                  <a:latin typeface="Cambria Math"/>
                  <a:cs typeface="Cambria Math"/>
                </a:rPr>
                <a:t>	</a:t>
              </a:r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9FB1691B-4343-54BB-2790-F064052EBA3E}"/>
                </a:ext>
              </a:extLst>
            </p:cNvPr>
            <p:cNvSpPr txBox="1"/>
            <p:nvPr/>
          </p:nvSpPr>
          <p:spPr>
            <a:xfrm>
              <a:off x="4546219" y="5912307"/>
              <a:ext cx="448945" cy="22669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300" spc="-10" dirty="0">
                  <a:latin typeface="Cambria Math"/>
                  <a:cs typeface="Cambria Math"/>
                </a:rPr>
                <a:t>0.008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DEA6E9-0A9F-11D7-2FBA-6090EA4EBC7B}"/>
              </a:ext>
            </a:extLst>
          </p:cNvPr>
          <p:cNvGrpSpPr/>
          <p:nvPr/>
        </p:nvGrpSpPr>
        <p:grpSpPr>
          <a:xfrm>
            <a:off x="6696058" y="1665444"/>
            <a:ext cx="3254503" cy="825499"/>
            <a:chOff x="6404228" y="1453134"/>
            <a:chExt cx="3254503" cy="825499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6B1BBA0-9747-5930-8697-35A3E0526BD2}"/>
                </a:ext>
              </a:extLst>
            </p:cNvPr>
            <p:cNvSpPr txBox="1"/>
            <p:nvPr/>
          </p:nvSpPr>
          <p:spPr>
            <a:xfrm>
              <a:off x="6404228" y="1683258"/>
              <a:ext cx="129032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35280" algn="l"/>
                  <a:tab pos="1049020" algn="l"/>
                </a:tabLst>
              </a:pPr>
              <a:r>
                <a:rPr sz="2400" spc="-50" dirty="0">
                  <a:latin typeface="Cambria Math"/>
                  <a:cs typeface="Cambria Math"/>
                </a:rPr>
                <a:t>𝑃</a:t>
              </a:r>
              <a:r>
                <a:rPr sz="2400" dirty="0">
                  <a:latin typeface="Cambria Math"/>
                  <a:cs typeface="Cambria Math"/>
                </a:rPr>
                <a:t>	𝐴</a:t>
              </a:r>
              <a:r>
                <a:rPr sz="2400" spc="235" dirty="0">
                  <a:latin typeface="Cambria Math"/>
                  <a:cs typeface="Cambria Math"/>
                </a:rPr>
                <a:t> </a:t>
              </a:r>
              <a:r>
                <a:rPr sz="2400" spc="-50" dirty="0">
                  <a:latin typeface="Cambria Math"/>
                  <a:cs typeface="Cambria Math"/>
                </a:rPr>
                <a:t>𝐵</a:t>
              </a:r>
              <a:r>
                <a:rPr sz="2400" dirty="0">
                  <a:latin typeface="Cambria Math"/>
                  <a:cs typeface="Cambria Math"/>
                </a:rPr>
                <a:t>	</a:t>
              </a:r>
              <a:r>
                <a:rPr sz="2400" spc="-50" dirty="0">
                  <a:latin typeface="Cambria Math"/>
                  <a:cs typeface="Cambria Math"/>
                </a:rPr>
                <a:t>=</a:t>
              </a:r>
              <a:endParaRPr sz="2400" dirty="0">
                <a:latin typeface="Cambria Math"/>
                <a:cs typeface="Cambria Math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EF9CF584-21BA-6076-DE76-10D1BB4119BD}"/>
                </a:ext>
              </a:extLst>
            </p:cNvPr>
            <p:cNvSpPr txBox="1"/>
            <p:nvPr/>
          </p:nvSpPr>
          <p:spPr>
            <a:xfrm>
              <a:off x="7751826" y="1453134"/>
              <a:ext cx="19069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35280" algn="l"/>
                  <a:tab pos="725805" algn="l"/>
                </a:tabLst>
              </a:pPr>
              <a:r>
                <a:rPr sz="2400" spc="-50" dirty="0">
                  <a:latin typeface="Cambria Math"/>
                  <a:cs typeface="Cambria Math"/>
                </a:rPr>
                <a:t>𝑃</a:t>
              </a:r>
              <a:r>
                <a:rPr lang="en-US" sz="2400" dirty="0">
                  <a:latin typeface="Cambria Math"/>
                  <a:cs typeface="Cambria Math"/>
                </a:rPr>
                <a:t>(</a:t>
              </a:r>
              <a:r>
                <a:rPr sz="2400" spc="-50" dirty="0">
                  <a:latin typeface="Cambria Math"/>
                  <a:cs typeface="Cambria Math"/>
                </a:rPr>
                <a:t>𝐴</a:t>
              </a:r>
              <a:r>
                <a:rPr lang="en-US" sz="2400" spc="-50" dirty="0">
                  <a:latin typeface="Cambria Math"/>
                  <a:cs typeface="Cambria Math"/>
                </a:rPr>
                <a:t>)</a:t>
              </a:r>
              <a:r>
                <a:rPr sz="2400" dirty="0">
                  <a:latin typeface="Cambria Math"/>
                  <a:cs typeface="Cambria Math"/>
                </a:rPr>
                <a:t>∗ </a:t>
              </a:r>
              <a:r>
                <a:rPr sz="2400" spc="-10" dirty="0">
                  <a:latin typeface="Cambria Math"/>
                  <a:cs typeface="Cambria Math"/>
                </a:rPr>
                <a:t>𝑃(𝐵|𝐴)</a:t>
              </a:r>
              <a:endParaRPr sz="2400" dirty="0">
                <a:latin typeface="Cambria Math"/>
                <a:cs typeface="Cambria Math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BA1A39FF-00DF-915A-590B-BBA3D28F5513}"/>
                </a:ext>
              </a:extLst>
            </p:cNvPr>
            <p:cNvSpPr txBox="1"/>
            <p:nvPr/>
          </p:nvSpPr>
          <p:spPr>
            <a:xfrm>
              <a:off x="8362950" y="1887473"/>
              <a:ext cx="68389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20" dirty="0">
                  <a:latin typeface="Cambria Math"/>
                  <a:cs typeface="Cambria Math"/>
                </a:rPr>
                <a:t>𝑃(𝐵)</a:t>
              </a:r>
              <a:endParaRPr sz="2400" dirty="0">
                <a:latin typeface="Cambria Math"/>
                <a:cs typeface="Cambria Math"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0EEA9A2F-3699-5185-858B-45A0CC5DDCB3}"/>
                </a:ext>
              </a:extLst>
            </p:cNvPr>
            <p:cNvSpPr/>
            <p:nvPr/>
          </p:nvSpPr>
          <p:spPr>
            <a:xfrm>
              <a:off x="7763256" y="1904238"/>
              <a:ext cx="1880870" cy="20320"/>
            </a:xfrm>
            <a:custGeom>
              <a:avLst/>
              <a:gdLst/>
              <a:ahLst/>
              <a:cxnLst/>
              <a:rect l="l" t="t" r="r" b="b"/>
              <a:pathLst>
                <a:path w="1880870" h="20319">
                  <a:moveTo>
                    <a:pt x="1880616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880616" y="19812"/>
                  </a:lnTo>
                  <a:lnTo>
                    <a:pt x="1880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59">
              <a:extLst>
                <a:ext uri="{FF2B5EF4-FFF2-40B4-BE49-F238E27FC236}">
                  <a16:creationId xmlns:a16="http://schemas.microsoft.com/office/drawing/2014/main" id="{A1C0A16A-C96D-5AEB-B82C-F25D33E6E177}"/>
                </a:ext>
              </a:extLst>
            </p:cNvPr>
            <p:cNvSpPr/>
            <p:nvPr/>
          </p:nvSpPr>
          <p:spPr>
            <a:xfrm>
              <a:off x="6639432" y="1773047"/>
              <a:ext cx="701040" cy="282575"/>
            </a:xfrm>
            <a:custGeom>
              <a:avLst/>
              <a:gdLst/>
              <a:ahLst/>
              <a:cxnLst/>
              <a:rect l="l" t="t" r="r" b="b"/>
              <a:pathLst>
                <a:path w="701040" h="282575">
                  <a:moveTo>
                    <a:pt x="355981" y="2031"/>
                  </a:moveTo>
                  <a:lnTo>
                    <a:pt x="332994" y="2031"/>
                  </a:lnTo>
                  <a:lnTo>
                    <a:pt x="332994" y="279018"/>
                  </a:lnTo>
                  <a:lnTo>
                    <a:pt x="355981" y="279018"/>
                  </a:lnTo>
                  <a:lnTo>
                    <a:pt x="355981" y="2031"/>
                  </a:lnTo>
                  <a:close/>
                </a:path>
                <a:path w="701040" h="282575">
                  <a:moveTo>
                    <a:pt x="610743" y="0"/>
                  </a:moveTo>
                  <a:lnTo>
                    <a:pt x="606806" y="11429"/>
                  </a:lnTo>
                  <a:lnTo>
                    <a:pt x="623113" y="18504"/>
                  </a:lnTo>
                  <a:lnTo>
                    <a:pt x="637158" y="28305"/>
                  </a:lnTo>
                  <a:lnTo>
                    <a:pt x="665682" y="73852"/>
                  </a:lnTo>
                  <a:lnTo>
                    <a:pt x="673937" y="115339"/>
                  </a:lnTo>
                  <a:lnTo>
                    <a:pt x="673977" y="115623"/>
                  </a:lnTo>
                  <a:lnTo>
                    <a:pt x="673959" y="164580"/>
                  </a:lnTo>
                  <a:lnTo>
                    <a:pt x="665628" y="207529"/>
                  </a:lnTo>
                  <a:lnTo>
                    <a:pt x="637206" y="253730"/>
                  </a:lnTo>
                  <a:lnTo>
                    <a:pt x="607187" y="270763"/>
                  </a:lnTo>
                  <a:lnTo>
                    <a:pt x="610743" y="282320"/>
                  </a:lnTo>
                  <a:lnTo>
                    <a:pt x="649239" y="264191"/>
                  </a:lnTo>
                  <a:lnTo>
                    <a:pt x="677545" y="232917"/>
                  </a:lnTo>
                  <a:lnTo>
                    <a:pt x="694975" y="191023"/>
                  </a:lnTo>
                  <a:lnTo>
                    <a:pt x="700786" y="141224"/>
                  </a:lnTo>
                  <a:lnTo>
                    <a:pt x="699349" y="115623"/>
                  </a:lnTo>
                  <a:lnTo>
                    <a:pt x="699333" y="115339"/>
                  </a:lnTo>
                  <a:lnTo>
                    <a:pt x="687712" y="69429"/>
                  </a:lnTo>
                  <a:lnTo>
                    <a:pt x="664589" y="32093"/>
                  </a:lnTo>
                  <a:lnTo>
                    <a:pt x="631199" y="7379"/>
                  </a:lnTo>
                  <a:lnTo>
                    <a:pt x="610743" y="0"/>
                  </a:lnTo>
                  <a:close/>
                </a:path>
                <a:path w="701040" h="282575">
                  <a:moveTo>
                    <a:pt x="90043" y="0"/>
                  </a:moveTo>
                  <a:lnTo>
                    <a:pt x="51641" y="18081"/>
                  </a:lnTo>
                  <a:lnTo>
                    <a:pt x="23241" y="49402"/>
                  </a:lnTo>
                  <a:lnTo>
                    <a:pt x="5810" y="91408"/>
                  </a:lnTo>
                  <a:lnTo>
                    <a:pt x="85" y="139700"/>
                  </a:lnTo>
                  <a:lnTo>
                    <a:pt x="0" y="141224"/>
                  </a:lnTo>
                  <a:lnTo>
                    <a:pt x="1452" y="167106"/>
                  </a:lnTo>
                  <a:lnTo>
                    <a:pt x="13073" y="212965"/>
                  </a:lnTo>
                  <a:lnTo>
                    <a:pt x="36125" y="250209"/>
                  </a:lnTo>
                  <a:lnTo>
                    <a:pt x="69514" y="274887"/>
                  </a:lnTo>
                  <a:lnTo>
                    <a:pt x="90043" y="282320"/>
                  </a:lnTo>
                  <a:lnTo>
                    <a:pt x="93599" y="270763"/>
                  </a:lnTo>
                  <a:lnTo>
                    <a:pt x="77531" y="263646"/>
                  </a:lnTo>
                  <a:lnTo>
                    <a:pt x="63642" y="253730"/>
                  </a:lnTo>
                  <a:lnTo>
                    <a:pt x="35210" y="207529"/>
                  </a:lnTo>
                  <a:lnTo>
                    <a:pt x="26828" y="164580"/>
                  </a:lnTo>
                  <a:lnTo>
                    <a:pt x="25781" y="139700"/>
                  </a:lnTo>
                  <a:lnTo>
                    <a:pt x="26828" y="115623"/>
                  </a:lnTo>
                  <a:lnTo>
                    <a:pt x="35210" y="73852"/>
                  </a:lnTo>
                  <a:lnTo>
                    <a:pt x="63754" y="28305"/>
                  </a:lnTo>
                  <a:lnTo>
                    <a:pt x="94107" y="11429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443BCA6-8B36-56DF-CE7F-47645B0E57BF}"/>
              </a:ext>
            </a:extLst>
          </p:cNvPr>
          <p:cNvSpPr txBox="1">
            <a:spLocks/>
          </p:cNvSpPr>
          <p:nvPr/>
        </p:nvSpPr>
        <p:spPr>
          <a:xfrm>
            <a:off x="367393" y="372203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AF9C049A-B619-99F5-7FBE-00FD017860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704" y="1292626"/>
            <a:ext cx="10661697" cy="588623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715"/>
              </a:spcBef>
            </a:pP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Conditional</a:t>
            </a:r>
            <a:r>
              <a:rPr sz="3000" b="1" spc="-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endParaRPr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96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64A0C2-E871-F7C5-6306-C8800B3DC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31552"/>
              </p:ext>
            </p:extLst>
          </p:nvPr>
        </p:nvGraphicFramePr>
        <p:xfrm>
          <a:off x="1133121" y="1810852"/>
          <a:ext cx="4742180" cy="1172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241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6026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Age</a:t>
                      </a:r>
                      <a:r>
                        <a:rPr sz="12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(Probabilities)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58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Young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Middle-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aged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25" dirty="0">
                          <a:latin typeface="Calibri"/>
                          <a:cs typeface="Calibri"/>
                        </a:rPr>
                        <a:t>Old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585">
                <a:tc rowSpan="2">
                  <a:txBody>
                    <a:bodyPr/>
                    <a:lstStyle/>
                    <a:p>
                      <a:pPr marL="43815" marR="27178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Loan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Default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0.225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0.586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0.005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0.816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0.077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0.104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0.003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0.184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0.302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0.690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0.008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1.000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7FDF2FAA-3CC4-F46F-E810-1A93801D5A02}"/>
              </a:ext>
            </a:extLst>
          </p:cNvPr>
          <p:cNvGrpSpPr/>
          <p:nvPr/>
        </p:nvGrpSpPr>
        <p:grpSpPr>
          <a:xfrm>
            <a:off x="864101" y="3072851"/>
            <a:ext cx="6816369" cy="3724047"/>
            <a:chOff x="333857" y="2545206"/>
            <a:chExt cx="6816369" cy="3724047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A0AF2FBC-B728-16FC-E060-284926D0A440}"/>
                </a:ext>
              </a:extLst>
            </p:cNvPr>
            <p:cNvSpPr txBox="1"/>
            <p:nvPr/>
          </p:nvSpPr>
          <p:spPr>
            <a:xfrm>
              <a:off x="333857" y="4067302"/>
              <a:ext cx="70294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15570">
                <a:lnSpc>
                  <a:spcPct val="100000"/>
                </a:lnSpc>
                <a:spcBef>
                  <a:spcPts val="100"/>
                </a:spcBef>
              </a:pPr>
              <a:r>
                <a:rPr sz="1800" spc="-20" dirty="0">
                  <a:latin typeface="Calibri"/>
                  <a:cs typeface="Calibri"/>
                </a:rPr>
                <a:t>Loan Default</a:t>
              </a:r>
              <a:endParaRPr sz="1800" dirty="0">
                <a:latin typeface="Calibri"/>
                <a:cs typeface="Calibri"/>
              </a:endParaRPr>
            </a:p>
          </p:txBody>
        </p:sp>
        <p:grpSp>
          <p:nvGrpSpPr>
            <p:cNvPr id="13" name="object 6">
              <a:extLst>
                <a:ext uri="{FF2B5EF4-FFF2-40B4-BE49-F238E27FC236}">
                  <a16:creationId xmlns:a16="http://schemas.microsoft.com/office/drawing/2014/main" id="{E62F2F41-1E9A-6F35-E5F3-F9D725E1141C}"/>
                </a:ext>
              </a:extLst>
            </p:cNvPr>
            <p:cNvGrpSpPr/>
            <p:nvPr/>
          </p:nvGrpSpPr>
          <p:grpSpPr>
            <a:xfrm>
              <a:off x="1092708" y="3381393"/>
              <a:ext cx="1501140" cy="2204085"/>
              <a:chOff x="1092708" y="3381393"/>
              <a:chExt cx="1501140" cy="2204085"/>
            </a:xfrm>
          </p:grpSpPr>
          <p:pic>
            <p:nvPicPr>
              <p:cNvPr id="14" name="object 7">
                <a:extLst>
                  <a:ext uri="{FF2B5EF4-FFF2-40B4-BE49-F238E27FC236}">
                    <a16:creationId xmlns:a16="http://schemas.microsoft.com/office/drawing/2014/main" id="{81C83A18-D959-C52C-C920-713BAB0EFEA5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10903" y="3381393"/>
                <a:ext cx="1391966" cy="1038279"/>
              </a:xfrm>
              <a:prstGeom prst="rect">
                <a:avLst/>
              </a:prstGeom>
            </p:spPr>
          </p:pic>
          <p:sp>
            <p:nvSpPr>
              <p:cNvPr id="15" name="object 8">
                <a:extLst>
                  <a:ext uri="{FF2B5EF4-FFF2-40B4-BE49-F238E27FC236}">
                    <a16:creationId xmlns:a16="http://schemas.microsoft.com/office/drawing/2014/main" id="{F239B0D3-A07B-118B-1969-2F59D7B3E77D}"/>
                  </a:ext>
                </a:extLst>
              </p:cNvPr>
              <p:cNvSpPr/>
              <p:nvPr/>
            </p:nvSpPr>
            <p:spPr>
              <a:xfrm>
                <a:off x="1136103" y="3391662"/>
                <a:ext cx="1341755" cy="988694"/>
              </a:xfrm>
              <a:custGeom>
                <a:avLst/>
                <a:gdLst/>
                <a:ahLst/>
                <a:cxnLst/>
                <a:rect l="l" t="t" r="r" b="b"/>
                <a:pathLst>
                  <a:path w="1341755" h="988695">
                    <a:moveTo>
                      <a:pt x="1270795" y="35453"/>
                    </a:moveTo>
                    <a:lnTo>
                      <a:pt x="0" y="967486"/>
                    </a:lnTo>
                    <a:lnTo>
                      <a:pt x="15316" y="988313"/>
                    </a:lnTo>
                    <a:lnTo>
                      <a:pt x="1286127" y="56433"/>
                    </a:lnTo>
                    <a:lnTo>
                      <a:pt x="1270795" y="35453"/>
                    </a:lnTo>
                    <a:close/>
                  </a:path>
                  <a:path w="1341755" h="988695">
                    <a:moveTo>
                      <a:pt x="1326863" y="27812"/>
                    </a:moveTo>
                    <a:lnTo>
                      <a:pt x="1281214" y="27812"/>
                    </a:lnTo>
                    <a:lnTo>
                      <a:pt x="1296581" y="48767"/>
                    </a:lnTo>
                    <a:lnTo>
                      <a:pt x="1286127" y="56433"/>
                    </a:lnTo>
                    <a:lnTo>
                      <a:pt x="1301407" y="77342"/>
                    </a:lnTo>
                    <a:lnTo>
                      <a:pt x="1326863" y="27812"/>
                    </a:lnTo>
                    <a:close/>
                  </a:path>
                  <a:path w="1341755" h="988695">
                    <a:moveTo>
                      <a:pt x="1281214" y="27812"/>
                    </a:moveTo>
                    <a:lnTo>
                      <a:pt x="1270795" y="35453"/>
                    </a:lnTo>
                    <a:lnTo>
                      <a:pt x="1286127" y="56433"/>
                    </a:lnTo>
                    <a:lnTo>
                      <a:pt x="1296581" y="48767"/>
                    </a:lnTo>
                    <a:lnTo>
                      <a:pt x="1281214" y="27812"/>
                    </a:lnTo>
                    <a:close/>
                  </a:path>
                  <a:path w="1341755" h="988695">
                    <a:moveTo>
                      <a:pt x="1341158" y="0"/>
                    </a:moveTo>
                    <a:lnTo>
                      <a:pt x="1255560" y="14604"/>
                    </a:lnTo>
                    <a:lnTo>
                      <a:pt x="1270795" y="35453"/>
                    </a:lnTo>
                    <a:lnTo>
                      <a:pt x="1281214" y="27812"/>
                    </a:lnTo>
                    <a:lnTo>
                      <a:pt x="1326863" y="27812"/>
                    </a:lnTo>
                    <a:lnTo>
                      <a:pt x="134115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AB01BFD1-21A5-E552-06E4-E2576B188E89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92708" y="4337304"/>
                <a:ext cx="1501140" cy="1248156"/>
              </a:xfrm>
              <a:prstGeom prst="rect">
                <a:avLst/>
              </a:prstGeom>
            </p:spPr>
          </p:pic>
          <p:sp>
            <p:nvSpPr>
              <p:cNvPr id="17" name="object 10">
                <a:extLst>
                  <a:ext uri="{FF2B5EF4-FFF2-40B4-BE49-F238E27FC236}">
                    <a16:creationId xmlns:a16="http://schemas.microsoft.com/office/drawing/2014/main" id="{FEC79C08-D593-49D8-CDCB-2C5AE7F9678E}"/>
                  </a:ext>
                </a:extLst>
              </p:cNvPr>
              <p:cNvSpPr/>
              <p:nvPr/>
            </p:nvSpPr>
            <p:spPr>
              <a:xfrm>
                <a:off x="1135608" y="4360037"/>
                <a:ext cx="1341755" cy="1089660"/>
              </a:xfrm>
              <a:custGeom>
                <a:avLst/>
                <a:gdLst/>
                <a:ahLst/>
                <a:cxnLst/>
                <a:rect l="l" t="t" r="r" b="b"/>
                <a:pathLst>
                  <a:path w="1341755" h="1089660">
                    <a:moveTo>
                      <a:pt x="1273116" y="1050711"/>
                    </a:moveTo>
                    <a:lnTo>
                      <a:pt x="1256817" y="1070864"/>
                    </a:lnTo>
                    <a:lnTo>
                      <a:pt x="1341653" y="1089533"/>
                    </a:lnTo>
                    <a:lnTo>
                      <a:pt x="1327692" y="1058799"/>
                    </a:lnTo>
                    <a:lnTo>
                      <a:pt x="1283106" y="1058799"/>
                    </a:lnTo>
                    <a:lnTo>
                      <a:pt x="1273116" y="1050711"/>
                    </a:lnTo>
                    <a:close/>
                  </a:path>
                  <a:path w="1341755" h="1089660">
                    <a:moveTo>
                      <a:pt x="1289407" y="1030571"/>
                    </a:moveTo>
                    <a:lnTo>
                      <a:pt x="1273116" y="1050711"/>
                    </a:lnTo>
                    <a:lnTo>
                      <a:pt x="1283106" y="1058799"/>
                    </a:lnTo>
                    <a:lnTo>
                      <a:pt x="1299489" y="1038732"/>
                    </a:lnTo>
                    <a:lnTo>
                      <a:pt x="1289407" y="1030571"/>
                    </a:lnTo>
                    <a:close/>
                  </a:path>
                  <a:path w="1341755" h="1089660">
                    <a:moveTo>
                      <a:pt x="1305712" y="1010412"/>
                    </a:moveTo>
                    <a:lnTo>
                      <a:pt x="1289407" y="1030571"/>
                    </a:lnTo>
                    <a:lnTo>
                      <a:pt x="1299489" y="1038732"/>
                    </a:lnTo>
                    <a:lnTo>
                      <a:pt x="1283106" y="1058799"/>
                    </a:lnTo>
                    <a:lnTo>
                      <a:pt x="1327692" y="1058799"/>
                    </a:lnTo>
                    <a:lnTo>
                      <a:pt x="1305712" y="1010412"/>
                    </a:lnTo>
                    <a:close/>
                  </a:path>
                  <a:path w="1341755" h="1089660">
                    <a:moveTo>
                      <a:pt x="16306" y="0"/>
                    </a:moveTo>
                    <a:lnTo>
                      <a:pt x="0" y="20065"/>
                    </a:lnTo>
                    <a:lnTo>
                      <a:pt x="1273116" y="1050711"/>
                    </a:lnTo>
                    <a:lnTo>
                      <a:pt x="1289407" y="1030571"/>
                    </a:lnTo>
                    <a:lnTo>
                      <a:pt x="16306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667418F3-A5AD-5B27-3792-C0DCC28DA48B}"/>
                </a:ext>
              </a:extLst>
            </p:cNvPr>
            <p:cNvSpPr txBox="1"/>
            <p:nvPr/>
          </p:nvSpPr>
          <p:spPr>
            <a:xfrm>
              <a:off x="2615564" y="3226434"/>
              <a:ext cx="29464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Calibri"/>
                  <a:cs typeface="Calibri"/>
                </a:rPr>
                <a:t>No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432AB702-42FC-5665-169C-A09903715EA1}"/>
                </a:ext>
              </a:extLst>
            </p:cNvPr>
            <p:cNvSpPr txBox="1"/>
            <p:nvPr/>
          </p:nvSpPr>
          <p:spPr>
            <a:xfrm>
              <a:off x="2600325" y="5284470"/>
              <a:ext cx="3232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35" dirty="0">
                  <a:latin typeface="Calibri"/>
                  <a:cs typeface="Calibri"/>
                </a:rPr>
                <a:t>Yes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BDEB69B5-5944-FBB2-836A-91EB6F8406F1}"/>
                </a:ext>
              </a:extLst>
            </p:cNvPr>
            <p:cNvSpPr/>
            <p:nvPr/>
          </p:nvSpPr>
          <p:spPr>
            <a:xfrm>
              <a:off x="1145032" y="3227323"/>
              <a:ext cx="563880" cy="13970"/>
            </a:xfrm>
            <a:custGeom>
              <a:avLst/>
              <a:gdLst/>
              <a:ahLst/>
              <a:cxnLst/>
              <a:rect l="l" t="t" r="r" b="b"/>
              <a:pathLst>
                <a:path w="563880" h="13969">
                  <a:moveTo>
                    <a:pt x="563880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563880" y="13715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B1B7E77D-0F6C-4D2C-89A1-50637320C7B2}"/>
                </a:ext>
              </a:extLst>
            </p:cNvPr>
            <p:cNvSpPr txBox="1"/>
            <p:nvPr/>
          </p:nvSpPr>
          <p:spPr>
            <a:xfrm>
              <a:off x="1132433" y="2922219"/>
              <a:ext cx="58928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Cambria Math"/>
                  <a:cs typeface="Cambria Math"/>
                </a:rPr>
                <a:t>38130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35067141-6933-92A4-924B-F6395F52AFB8}"/>
                </a:ext>
              </a:extLst>
            </p:cNvPr>
            <p:cNvSpPr txBox="1"/>
            <p:nvPr/>
          </p:nvSpPr>
          <p:spPr>
            <a:xfrm>
              <a:off x="1132433" y="3076701"/>
              <a:ext cx="1347470" cy="40449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633095">
                <a:lnSpc>
                  <a:spcPts val="1495"/>
                </a:lnSpc>
                <a:spcBef>
                  <a:spcPts val="95"/>
                </a:spcBef>
              </a:pPr>
              <a:r>
                <a:rPr sz="1600" dirty="0">
                  <a:latin typeface="Cambria Math"/>
                  <a:cs typeface="Cambria Math"/>
                </a:rPr>
                <a:t>=</a:t>
              </a:r>
              <a:r>
                <a:rPr sz="1600" spc="80" dirty="0">
                  <a:latin typeface="Cambria Math"/>
                  <a:cs typeface="Cambria Math"/>
                </a:rPr>
                <a:t> </a:t>
              </a:r>
              <a:r>
                <a:rPr sz="1600" spc="-10" dirty="0">
                  <a:latin typeface="Cambria Math"/>
                  <a:cs typeface="Cambria Math"/>
                </a:rPr>
                <a:t>0.816</a:t>
              </a:r>
              <a:endParaRPr sz="1600" dirty="0">
                <a:latin typeface="Cambria Math"/>
                <a:cs typeface="Cambria Math"/>
              </a:endParaRPr>
            </a:p>
            <a:p>
              <a:pPr marL="12700">
                <a:lnSpc>
                  <a:spcPts val="1495"/>
                </a:lnSpc>
              </a:pPr>
              <a:r>
                <a:rPr sz="1600" spc="-10" dirty="0">
                  <a:latin typeface="Cambria Math"/>
                  <a:cs typeface="Cambria Math"/>
                </a:rPr>
                <a:t>46687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8475DC15-97C3-3BE2-A229-274421B9EA47}"/>
                </a:ext>
              </a:extLst>
            </p:cNvPr>
            <p:cNvSpPr/>
            <p:nvPr/>
          </p:nvSpPr>
          <p:spPr>
            <a:xfrm>
              <a:off x="954532" y="5504307"/>
              <a:ext cx="563880" cy="13970"/>
            </a:xfrm>
            <a:custGeom>
              <a:avLst/>
              <a:gdLst/>
              <a:ahLst/>
              <a:cxnLst/>
              <a:rect l="l" t="t" r="r" b="b"/>
              <a:pathLst>
                <a:path w="563880" h="13970">
                  <a:moveTo>
                    <a:pt x="563880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563880" y="13716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2811CFB6-FBE1-5DD3-2087-9AD7431D0978}"/>
                </a:ext>
              </a:extLst>
            </p:cNvPr>
            <p:cNvSpPr txBox="1"/>
            <p:nvPr/>
          </p:nvSpPr>
          <p:spPr>
            <a:xfrm>
              <a:off x="941933" y="5489549"/>
              <a:ext cx="58928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Cambria Math"/>
                  <a:cs typeface="Cambria Math"/>
                </a:rPr>
                <a:t>46687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40598CD0-0189-79ED-6D3E-7BB97D966BC5}"/>
                </a:ext>
              </a:extLst>
            </p:cNvPr>
            <p:cNvSpPr txBox="1"/>
            <p:nvPr/>
          </p:nvSpPr>
          <p:spPr>
            <a:xfrm>
              <a:off x="998321" y="5200015"/>
              <a:ext cx="1290955" cy="42290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1565"/>
                </a:lnSpc>
                <a:spcBef>
                  <a:spcPts val="95"/>
                </a:spcBef>
              </a:pPr>
              <a:r>
                <a:rPr sz="1600" spc="-20" dirty="0">
                  <a:latin typeface="Cambria Math"/>
                  <a:cs typeface="Cambria Math"/>
                </a:rPr>
                <a:t>8557</a:t>
              </a:r>
              <a:endParaRPr sz="1600" dirty="0">
                <a:latin typeface="Cambria Math"/>
                <a:cs typeface="Cambria Math"/>
              </a:endParaRPr>
            </a:p>
            <a:p>
              <a:pPr marL="576580">
                <a:lnSpc>
                  <a:spcPts val="1565"/>
                </a:lnSpc>
              </a:pPr>
              <a:r>
                <a:rPr sz="1600" dirty="0">
                  <a:latin typeface="Cambria Math"/>
                  <a:cs typeface="Cambria Math"/>
                </a:rPr>
                <a:t>=</a:t>
              </a:r>
              <a:r>
                <a:rPr sz="1600" spc="85" dirty="0">
                  <a:latin typeface="Cambria Math"/>
                  <a:cs typeface="Cambria Math"/>
                </a:rPr>
                <a:t> </a:t>
              </a:r>
              <a:r>
                <a:rPr sz="1600" spc="-20" dirty="0">
                  <a:latin typeface="Cambria Math"/>
                  <a:cs typeface="Cambria Math"/>
                </a:rPr>
                <a:t>0.184</a:t>
              </a:r>
              <a:endParaRPr sz="1600" dirty="0">
                <a:latin typeface="Cambria Math"/>
                <a:cs typeface="Cambria Math"/>
              </a:endParaRPr>
            </a:p>
          </p:txBody>
        </p:sp>
        <p:grpSp>
          <p:nvGrpSpPr>
            <p:cNvPr id="26" name="object 19">
              <a:extLst>
                <a:ext uri="{FF2B5EF4-FFF2-40B4-BE49-F238E27FC236}">
                  <a16:creationId xmlns:a16="http://schemas.microsoft.com/office/drawing/2014/main" id="{F406CF32-2854-636C-2682-0E50B3C45495}"/>
                </a:ext>
              </a:extLst>
            </p:cNvPr>
            <p:cNvGrpSpPr/>
            <p:nvPr/>
          </p:nvGrpSpPr>
          <p:grpSpPr>
            <a:xfrm>
              <a:off x="3012938" y="2791542"/>
              <a:ext cx="2740660" cy="700405"/>
              <a:chOff x="3012938" y="2791542"/>
              <a:chExt cx="2740660" cy="700405"/>
            </a:xfrm>
          </p:grpSpPr>
          <p:pic>
            <p:nvPicPr>
              <p:cNvPr id="27" name="object 20">
                <a:extLst>
                  <a:ext uri="{FF2B5EF4-FFF2-40B4-BE49-F238E27FC236}">
                    <a16:creationId xmlns:a16="http://schemas.microsoft.com/office/drawing/2014/main" id="{C6E18A41-DDC1-F42E-AB24-CA2A7DCB32D0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12938" y="2791542"/>
                <a:ext cx="2740259" cy="699994"/>
              </a:xfrm>
              <a:prstGeom prst="rect">
                <a:avLst/>
              </a:prstGeom>
            </p:spPr>
          </p:pic>
          <p:sp>
            <p:nvSpPr>
              <p:cNvPr id="28" name="object 21">
                <a:extLst>
                  <a:ext uri="{FF2B5EF4-FFF2-40B4-BE49-F238E27FC236}">
                    <a16:creationId xmlns:a16="http://schemas.microsoft.com/office/drawing/2014/main" id="{F12B618B-85A2-4DBD-99A0-BF19F6129E7F}"/>
                  </a:ext>
                </a:extLst>
              </p:cNvPr>
              <p:cNvSpPr/>
              <p:nvPr/>
            </p:nvSpPr>
            <p:spPr>
              <a:xfrm>
                <a:off x="3045841" y="2799460"/>
                <a:ext cx="2682875" cy="643255"/>
              </a:xfrm>
              <a:custGeom>
                <a:avLst/>
                <a:gdLst/>
                <a:ahLst/>
                <a:cxnLst/>
                <a:rect l="l" t="t" r="r" b="b"/>
                <a:pathLst>
                  <a:path w="2682875" h="643254">
                    <a:moveTo>
                      <a:pt x="1015746" y="50546"/>
                    </a:moveTo>
                    <a:lnTo>
                      <a:pt x="451866" y="50546"/>
                    </a:lnTo>
                    <a:lnTo>
                      <a:pt x="451866" y="64262"/>
                    </a:lnTo>
                    <a:lnTo>
                      <a:pt x="1015746" y="64262"/>
                    </a:lnTo>
                    <a:lnTo>
                      <a:pt x="1015746" y="50546"/>
                    </a:lnTo>
                    <a:close/>
                  </a:path>
                  <a:path w="2682875" h="643254">
                    <a:moveTo>
                      <a:pt x="2682621" y="20701"/>
                    </a:moveTo>
                    <a:lnTo>
                      <a:pt x="2598166" y="0"/>
                    </a:lnTo>
                    <a:lnTo>
                      <a:pt x="2603931" y="25361"/>
                    </a:lnTo>
                    <a:lnTo>
                      <a:pt x="0" y="617728"/>
                    </a:lnTo>
                    <a:lnTo>
                      <a:pt x="5842" y="642874"/>
                    </a:lnTo>
                    <a:lnTo>
                      <a:pt x="2609685" y="50622"/>
                    </a:lnTo>
                    <a:lnTo>
                      <a:pt x="2615438" y="75819"/>
                    </a:lnTo>
                    <a:lnTo>
                      <a:pt x="2680449" y="22479"/>
                    </a:lnTo>
                    <a:lnTo>
                      <a:pt x="2682621" y="2070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F0ECDD31-72B9-DF9A-0957-39E01DDD7EC7}"/>
                </a:ext>
              </a:extLst>
            </p:cNvPr>
            <p:cNvSpPr txBox="1"/>
            <p:nvPr/>
          </p:nvSpPr>
          <p:spPr>
            <a:xfrm>
              <a:off x="3485515" y="2834767"/>
              <a:ext cx="58928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Cambria Math"/>
                  <a:cs typeface="Cambria Math"/>
                </a:rPr>
                <a:t>38130</a:t>
              </a:r>
              <a:endParaRPr sz="1600" dirty="0">
                <a:latin typeface="Cambria Math"/>
                <a:cs typeface="Cambria Math"/>
              </a:endParaRPr>
            </a:p>
          </p:txBody>
        </p:sp>
        <p:grpSp>
          <p:nvGrpSpPr>
            <p:cNvPr id="30" name="object 25">
              <a:extLst>
                <a:ext uri="{FF2B5EF4-FFF2-40B4-BE49-F238E27FC236}">
                  <a16:creationId xmlns:a16="http://schemas.microsoft.com/office/drawing/2014/main" id="{1838A894-5AC8-476E-35F6-D630EE9523BF}"/>
                </a:ext>
              </a:extLst>
            </p:cNvPr>
            <p:cNvGrpSpPr/>
            <p:nvPr/>
          </p:nvGrpSpPr>
          <p:grpSpPr>
            <a:xfrm>
              <a:off x="3005327" y="3302546"/>
              <a:ext cx="2763520" cy="238125"/>
              <a:chOff x="3005327" y="3302546"/>
              <a:chExt cx="2763520" cy="238125"/>
            </a:xfrm>
          </p:grpSpPr>
          <p:pic>
            <p:nvPicPr>
              <p:cNvPr id="31" name="object 26">
                <a:extLst>
                  <a:ext uri="{FF2B5EF4-FFF2-40B4-BE49-F238E27FC236}">
                    <a16:creationId xmlns:a16="http://schemas.microsoft.com/office/drawing/2014/main" id="{1B4ECE68-728B-7631-6EB2-CC5A3FB1BC96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05327" y="3302546"/>
                <a:ext cx="2763012" cy="237832"/>
              </a:xfrm>
              <a:prstGeom prst="rect">
                <a:avLst/>
              </a:prstGeom>
            </p:spPr>
          </p:pic>
          <p:sp>
            <p:nvSpPr>
              <p:cNvPr id="32" name="object 27">
                <a:extLst>
                  <a:ext uri="{FF2B5EF4-FFF2-40B4-BE49-F238E27FC236}">
                    <a16:creationId xmlns:a16="http://schemas.microsoft.com/office/drawing/2014/main" id="{D96835E8-D474-F3DD-FFB2-013C2E5F6BFA}"/>
                  </a:ext>
                </a:extLst>
              </p:cNvPr>
              <p:cNvSpPr/>
              <p:nvPr/>
            </p:nvSpPr>
            <p:spPr>
              <a:xfrm>
                <a:off x="3048635" y="3365753"/>
                <a:ext cx="2604135" cy="142240"/>
              </a:xfrm>
              <a:custGeom>
                <a:avLst/>
                <a:gdLst/>
                <a:ahLst/>
                <a:cxnLst/>
                <a:rect l="l" t="t" r="r" b="b"/>
                <a:pathLst>
                  <a:path w="2604135" h="142239">
                    <a:moveTo>
                      <a:pt x="1505077" y="128270"/>
                    </a:moveTo>
                    <a:lnTo>
                      <a:pt x="941197" y="128270"/>
                    </a:lnTo>
                    <a:lnTo>
                      <a:pt x="941197" y="141986"/>
                    </a:lnTo>
                    <a:lnTo>
                      <a:pt x="1505077" y="141986"/>
                    </a:lnTo>
                    <a:lnTo>
                      <a:pt x="1505077" y="128270"/>
                    </a:lnTo>
                    <a:close/>
                  </a:path>
                  <a:path w="2604135" h="142239">
                    <a:moveTo>
                      <a:pt x="2603627" y="38100"/>
                    </a:moveTo>
                    <a:lnTo>
                      <a:pt x="2578620" y="25908"/>
                    </a:lnTo>
                    <a:lnTo>
                      <a:pt x="2525522" y="0"/>
                    </a:lnTo>
                    <a:lnTo>
                      <a:pt x="2525763" y="25908"/>
                    </a:lnTo>
                    <a:lnTo>
                      <a:pt x="0" y="50546"/>
                    </a:lnTo>
                    <a:lnTo>
                      <a:pt x="254" y="76454"/>
                    </a:lnTo>
                    <a:lnTo>
                      <a:pt x="2526017" y="51816"/>
                    </a:lnTo>
                    <a:lnTo>
                      <a:pt x="2526271" y="76454"/>
                    </a:lnTo>
                    <a:lnTo>
                      <a:pt x="2526284" y="77724"/>
                    </a:lnTo>
                    <a:lnTo>
                      <a:pt x="2576855" y="51816"/>
                    </a:lnTo>
                    <a:lnTo>
                      <a:pt x="2603627" y="381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8EBF2A5E-C59B-84E8-4763-4D3A36D345E8}"/>
                </a:ext>
              </a:extLst>
            </p:cNvPr>
            <p:cNvSpPr txBox="1"/>
            <p:nvPr/>
          </p:nvSpPr>
          <p:spPr>
            <a:xfrm>
              <a:off x="5909564" y="3239261"/>
              <a:ext cx="11995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Calibri"/>
                  <a:cs typeface="Calibri"/>
                </a:rPr>
                <a:t>Middle-</a:t>
              </a:r>
              <a:r>
                <a:rPr sz="1800" spc="-20" dirty="0">
                  <a:latin typeface="Calibri"/>
                  <a:cs typeface="Calibri"/>
                </a:rPr>
                <a:t>aged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C49D1AF2-5C7C-3108-1961-B06E3D557DD5}"/>
                </a:ext>
              </a:extLst>
            </p:cNvPr>
            <p:cNvSpPr txBox="1"/>
            <p:nvPr/>
          </p:nvSpPr>
          <p:spPr>
            <a:xfrm>
              <a:off x="3977766" y="3189477"/>
              <a:ext cx="58928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Cambria Math"/>
                  <a:cs typeface="Cambria Math"/>
                </a:rPr>
                <a:t>27368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B07992FE-2682-9171-DA44-5F23CADDC4AC}"/>
                </a:ext>
              </a:extLst>
            </p:cNvPr>
            <p:cNvSpPr txBox="1"/>
            <p:nvPr/>
          </p:nvSpPr>
          <p:spPr>
            <a:xfrm>
              <a:off x="3977766" y="3479038"/>
              <a:ext cx="58928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Cambria Math"/>
                  <a:cs typeface="Cambria Math"/>
                </a:rPr>
                <a:t>38130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04D07DCF-A9F5-D492-C5CF-B08159BCA2BE}"/>
                </a:ext>
              </a:extLst>
            </p:cNvPr>
            <p:cNvSpPr txBox="1"/>
            <p:nvPr/>
          </p:nvSpPr>
          <p:spPr>
            <a:xfrm>
              <a:off x="4598034" y="3343402"/>
              <a:ext cx="72644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dirty="0">
                  <a:latin typeface="Cambria Math"/>
                  <a:cs typeface="Cambria Math"/>
                </a:rPr>
                <a:t>=</a:t>
              </a:r>
              <a:r>
                <a:rPr sz="1600" spc="80" dirty="0">
                  <a:latin typeface="Cambria Math"/>
                  <a:cs typeface="Cambria Math"/>
                </a:rPr>
                <a:t> </a:t>
              </a:r>
              <a:r>
                <a:rPr sz="1600" spc="-10" dirty="0">
                  <a:latin typeface="Cambria Math"/>
                  <a:cs typeface="Cambria Math"/>
                </a:rPr>
                <a:t>0.718</a:t>
              </a:r>
              <a:endParaRPr sz="1600" dirty="0">
                <a:latin typeface="Cambria Math"/>
                <a:cs typeface="Cambria Math"/>
              </a:endParaRPr>
            </a:p>
          </p:txBody>
        </p:sp>
        <p:grpSp>
          <p:nvGrpSpPr>
            <p:cNvPr id="37" name="object 32">
              <a:extLst>
                <a:ext uri="{FF2B5EF4-FFF2-40B4-BE49-F238E27FC236}">
                  <a16:creationId xmlns:a16="http://schemas.microsoft.com/office/drawing/2014/main" id="{BD6DDA6E-37DA-7746-9628-7F7C73568F5F}"/>
                </a:ext>
              </a:extLst>
            </p:cNvPr>
            <p:cNvGrpSpPr/>
            <p:nvPr/>
          </p:nvGrpSpPr>
          <p:grpSpPr>
            <a:xfrm>
              <a:off x="3003804" y="3393935"/>
              <a:ext cx="2847340" cy="770255"/>
              <a:chOff x="3003804" y="3393935"/>
              <a:chExt cx="2847340" cy="770255"/>
            </a:xfrm>
          </p:grpSpPr>
          <p:pic>
            <p:nvPicPr>
              <p:cNvPr id="38" name="object 33">
                <a:extLst>
                  <a:ext uri="{FF2B5EF4-FFF2-40B4-BE49-F238E27FC236}">
                    <a16:creationId xmlns:a16="http://schemas.microsoft.com/office/drawing/2014/main" id="{C2B10BB3-D7A4-3731-F382-9F9D1019D4A5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03804" y="3393935"/>
                <a:ext cx="2846832" cy="769632"/>
              </a:xfrm>
              <a:prstGeom prst="rect">
                <a:avLst/>
              </a:prstGeom>
            </p:spPr>
          </p:pic>
          <p:sp>
            <p:nvSpPr>
              <p:cNvPr id="39" name="object 34">
                <a:extLst>
                  <a:ext uri="{FF2B5EF4-FFF2-40B4-BE49-F238E27FC236}">
                    <a16:creationId xmlns:a16="http://schemas.microsoft.com/office/drawing/2014/main" id="{DF69D20C-F939-4464-C67D-8596A49B9FF2}"/>
                  </a:ext>
                </a:extLst>
              </p:cNvPr>
              <p:cNvSpPr/>
              <p:nvPr/>
            </p:nvSpPr>
            <p:spPr>
              <a:xfrm>
                <a:off x="3045968" y="3417062"/>
                <a:ext cx="2689225" cy="631190"/>
              </a:xfrm>
              <a:custGeom>
                <a:avLst/>
                <a:gdLst/>
                <a:ahLst/>
                <a:cxnLst/>
                <a:rect l="l" t="t" r="r" b="b"/>
                <a:pathLst>
                  <a:path w="2689225" h="631189">
                    <a:moveTo>
                      <a:pt x="2610150" y="605391"/>
                    </a:moveTo>
                    <a:lnTo>
                      <a:pt x="2604516" y="630682"/>
                    </a:lnTo>
                    <a:lnTo>
                      <a:pt x="2688844" y="609600"/>
                    </a:lnTo>
                    <a:lnTo>
                      <a:pt x="2687122" y="608202"/>
                    </a:lnTo>
                    <a:lnTo>
                      <a:pt x="2622804" y="608202"/>
                    </a:lnTo>
                    <a:lnTo>
                      <a:pt x="2610150" y="605391"/>
                    </a:lnTo>
                    <a:close/>
                  </a:path>
                  <a:path w="2689225" h="631189">
                    <a:moveTo>
                      <a:pt x="2615778" y="580126"/>
                    </a:moveTo>
                    <a:lnTo>
                      <a:pt x="2610150" y="605391"/>
                    </a:lnTo>
                    <a:lnTo>
                      <a:pt x="2622804" y="608202"/>
                    </a:lnTo>
                    <a:lnTo>
                      <a:pt x="2628392" y="582930"/>
                    </a:lnTo>
                    <a:lnTo>
                      <a:pt x="2615778" y="580126"/>
                    </a:lnTo>
                    <a:close/>
                  </a:path>
                  <a:path w="2689225" h="631189">
                    <a:moveTo>
                      <a:pt x="2621407" y="554863"/>
                    </a:moveTo>
                    <a:lnTo>
                      <a:pt x="2615778" y="580126"/>
                    </a:lnTo>
                    <a:lnTo>
                      <a:pt x="2628392" y="582930"/>
                    </a:lnTo>
                    <a:lnTo>
                      <a:pt x="2622804" y="608202"/>
                    </a:lnTo>
                    <a:lnTo>
                      <a:pt x="2687122" y="608202"/>
                    </a:lnTo>
                    <a:lnTo>
                      <a:pt x="2621407" y="554863"/>
                    </a:lnTo>
                    <a:close/>
                  </a:path>
                  <a:path w="2689225" h="631189">
                    <a:moveTo>
                      <a:pt x="5587" y="0"/>
                    </a:moveTo>
                    <a:lnTo>
                      <a:pt x="0" y="25400"/>
                    </a:lnTo>
                    <a:lnTo>
                      <a:pt x="2610150" y="605391"/>
                    </a:lnTo>
                    <a:lnTo>
                      <a:pt x="2615778" y="580126"/>
                    </a:lnTo>
                    <a:lnTo>
                      <a:pt x="5587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816DBBA9-C345-C3BA-FE46-6EF8E01784C9}"/>
                </a:ext>
              </a:extLst>
            </p:cNvPr>
            <p:cNvSpPr txBox="1"/>
            <p:nvPr/>
          </p:nvSpPr>
          <p:spPr>
            <a:xfrm>
              <a:off x="5887339" y="3861561"/>
              <a:ext cx="3492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Calibri"/>
                  <a:cs typeface="Calibri"/>
                </a:rPr>
                <a:t>Old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74B4FEC1-AE95-DFC9-9CBC-5D84A1595605}"/>
                </a:ext>
              </a:extLst>
            </p:cNvPr>
            <p:cNvSpPr/>
            <p:nvPr/>
          </p:nvSpPr>
          <p:spPr>
            <a:xfrm>
              <a:off x="3497707" y="3973957"/>
              <a:ext cx="563880" cy="13970"/>
            </a:xfrm>
            <a:custGeom>
              <a:avLst/>
              <a:gdLst/>
              <a:ahLst/>
              <a:cxnLst/>
              <a:rect l="l" t="t" r="r" b="b"/>
              <a:pathLst>
                <a:path w="563879" h="13970">
                  <a:moveTo>
                    <a:pt x="563879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563879" y="13716"/>
                  </a:lnTo>
                  <a:lnTo>
                    <a:pt x="5638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09E4FF31-2DAE-36C8-7169-AB346C40FDBC}"/>
                </a:ext>
              </a:extLst>
            </p:cNvPr>
            <p:cNvSpPr txBox="1"/>
            <p:nvPr/>
          </p:nvSpPr>
          <p:spPr>
            <a:xfrm>
              <a:off x="3598290" y="3669284"/>
              <a:ext cx="36385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25" dirty="0">
                  <a:latin typeface="Cambria Math"/>
                  <a:cs typeface="Cambria Math"/>
                </a:rPr>
                <a:t>259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AD06FC69-AEBF-7F9A-64B8-DB8CA3EDBB3F}"/>
                </a:ext>
              </a:extLst>
            </p:cNvPr>
            <p:cNvSpPr txBox="1"/>
            <p:nvPr/>
          </p:nvSpPr>
          <p:spPr>
            <a:xfrm>
              <a:off x="3485515" y="3822903"/>
              <a:ext cx="1347470" cy="40513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632460">
                <a:lnSpc>
                  <a:spcPts val="1495"/>
                </a:lnSpc>
                <a:spcBef>
                  <a:spcPts val="95"/>
                </a:spcBef>
              </a:pPr>
              <a:r>
                <a:rPr sz="1600" dirty="0">
                  <a:latin typeface="Cambria Math"/>
                  <a:cs typeface="Cambria Math"/>
                </a:rPr>
                <a:t>=</a:t>
              </a:r>
              <a:r>
                <a:rPr sz="1600" spc="80" dirty="0">
                  <a:latin typeface="Cambria Math"/>
                  <a:cs typeface="Cambria Math"/>
                </a:rPr>
                <a:t> </a:t>
              </a:r>
              <a:r>
                <a:rPr sz="1600" spc="-10" dirty="0">
                  <a:latin typeface="Cambria Math"/>
                  <a:cs typeface="Cambria Math"/>
                </a:rPr>
                <a:t>0.007</a:t>
              </a:r>
              <a:endParaRPr sz="1600" dirty="0">
                <a:latin typeface="Cambria Math"/>
                <a:cs typeface="Cambria Math"/>
              </a:endParaRPr>
            </a:p>
            <a:p>
              <a:pPr marL="12700">
                <a:lnSpc>
                  <a:spcPts val="1495"/>
                </a:lnSpc>
              </a:pPr>
              <a:r>
                <a:rPr sz="1600" spc="-10" dirty="0">
                  <a:latin typeface="Cambria Math"/>
                  <a:cs typeface="Cambria Math"/>
                </a:rPr>
                <a:t>38130</a:t>
              </a:r>
              <a:endParaRPr sz="1600" dirty="0">
                <a:latin typeface="Cambria Math"/>
                <a:cs typeface="Cambria Math"/>
              </a:endParaRPr>
            </a:p>
          </p:txBody>
        </p:sp>
        <p:grpSp>
          <p:nvGrpSpPr>
            <p:cNvPr id="44" name="object 39">
              <a:extLst>
                <a:ext uri="{FF2B5EF4-FFF2-40B4-BE49-F238E27FC236}">
                  <a16:creationId xmlns:a16="http://schemas.microsoft.com/office/drawing/2014/main" id="{AD2372A9-1D6A-1024-8852-8C571C0B92A0}"/>
                </a:ext>
              </a:extLst>
            </p:cNvPr>
            <p:cNvGrpSpPr/>
            <p:nvPr/>
          </p:nvGrpSpPr>
          <p:grpSpPr>
            <a:xfrm>
              <a:off x="3012938" y="4836750"/>
              <a:ext cx="2740660" cy="700405"/>
              <a:chOff x="3012938" y="4836750"/>
              <a:chExt cx="2740660" cy="700405"/>
            </a:xfrm>
          </p:grpSpPr>
          <p:pic>
            <p:nvPicPr>
              <p:cNvPr id="45" name="object 40">
                <a:extLst>
                  <a:ext uri="{FF2B5EF4-FFF2-40B4-BE49-F238E27FC236}">
                    <a16:creationId xmlns:a16="http://schemas.microsoft.com/office/drawing/2014/main" id="{7DD5AF6C-29E8-8CFD-FED7-11F477321768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12938" y="4836750"/>
                <a:ext cx="2740259" cy="699994"/>
              </a:xfrm>
              <a:prstGeom prst="rect">
                <a:avLst/>
              </a:prstGeom>
            </p:spPr>
          </p:pic>
          <p:sp>
            <p:nvSpPr>
              <p:cNvPr id="46" name="object 41">
                <a:extLst>
                  <a:ext uri="{FF2B5EF4-FFF2-40B4-BE49-F238E27FC236}">
                    <a16:creationId xmlns:a16="http://schemas.microsoft.com/office/drawing/2014/main" id="{86DBBBE8-0F9C-E6C6-47A7-6EDB8E6F2A76}"/>
                  </a:ext>
                </a:extLst>
              </p:cNvPr>
              <p:cNvSpPr/>
              <p:nvPr/>
            </p:nvSpPr>
            <p:spPr>
              <a:xfrm>
                <a:off x="3045841" y="4844668"/>
                <a:ext cx="2682875" cy="643255"/>
              </a:xfrm>
              <a:custGeom>
                <a:avLst/>
                <a:gdLst/>
                <a:ahLst/>
                <a:cxnLst/>
                <a:rect l="l" t="t" r="r" b="b"/>
                <a:pathLst>
                  <a:path w="2682875" h="643254">
                    <a:moveTo>
                      <a:pt x="959358" y="50038"/>
                    </a:moveTo>
                    <a:lnTo>
                      <a:pt x="508254" y="50038"/>
                    </a:lnTo>
                    <a:lnTo>
                      <a:pt x="508254" y="63754"/>
                    </a:lnTo>
                    <a:lnTo>
                      <a:pt x="959358" y="63754"/>
                    </a:lnTo>
                    <a:lnTo>
                      <a:pt x="959358" y="50038"/>
                    </a:lnTo>
                    <a:close/>
                  </a:path>
                  <a:path w="2682875" h="643254">
                    <a:moveTo>
                      <a:pt x="2682621" y="20701"/>
                    </a:moveTo>
                    <a:lnTo>
                      <a:pt x="2598166" y="0"/>
                    </a:lnTo>
                    <a:lnTo>
                      <a:pt x="2603931" y="25361"/>
                    </a:lnTo>
                    <a:lnTo>
                      <a:pt x="0" y="617728"/>
                    </a:lnTo>
                    <a:lnTo>
                      <a:pt x="5842" y="642874"/>
                    </a:lnTo>
                    <a:lnTo>
                      <a:pt x="2609685" y="50622"/>
                    </a:lnTo>
                    <a:lnTo>
                      <a:pt x="2615438" y="75819"/>
                    </a:lnTo>
                    <a:lnTo>
                      <a:pt x="2680449" y="22479"/>
                    </a:lnTo>
                    <a:lnTo>
                      <a:pt x="2682621" y="2070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4F564812-30AC-2EC9-EC39-CADD1308311C}"/>
                </a:ext>
              </a:extLst>
            </p:cNvPr>
            <p:cNvSpPr txBox="1"/>
            <p:nvPr/>
          </p:nvSpPr>
          <p:spPr>
            <a:xfrm>
              <a:off x="6018403" y="4662042"/>
              <a:ext cx="5886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Calibri"/>
                  <a:cs typeface="Calibri"/>
                </a:rPr>
                <a:t>Young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76E6E899-59D8-0525-4633-5C1CEE7E1A05}"/>
                </a:ext>
              </a:extLst>
            </p:cNvPr>
            <p:cNvSpPr txBox="1"/>
            <p:nvPr/>
          </p:nvSpPr>
          <p:spPr>
            <a:xfrm>
              <a:off x="3541903" y="4879975"/>
              <a:ext cx="476884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20" dirty="0">
                  <a:latin typeface="Cambria Math"/>
                  <a:cs typeface="Cambria Math"/>
                </a:rPr>
                <a:t>8557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B05BA2C7-ACE5-6104-4495-E48426FD2C9D}"/>
                </a:ext>
              </a:extLst>
            </p:cNvPr>
            <p:cNvSpPr txBox="1"/>
            <p:nvPr/>
          </p:nvSpPr>
          <p:spPr>
            <a:xfrm>
              <a:off x="3541903" y="4590415"/>
              <a:ext cx="1234440" cy="42290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1565"/>
                </a:lnSpc>
                <a:spcBef>
                  <a:spcPts val="95"/>
                </a:spcBef>
              </a:pPr>
              <a:r>
                <a:rPr sz="1600" spc="-20" dirty="0">
                  <a:latin typeface="Cambria Math"/>
                  <a:cs typeface="Cambria Math"/>
                </a:rPr>
                <a:t>3586</a:t>
              </a:r>
              <a:endParaRPr sz="1600" dirty="0">
                <a:latin typeface="Cambria Math"/>
                <a:cs typeface="Cambria Math"/>
              </a:endParaRPr>
            </a:p>
            <a:p>
              <a:pPr marL="520065">
                <a:lnSpc>
                  <a:spcPts val="1565"/>
                </a:lnSpc>
              </a:pPr>
              <a:r>
                <a:rPr sz="1600" dirty="0">
                  <a:latin typeface="Cambria Math"/>
                  <a:cs typeface="Cambria Math"/>
                </a:rPr>
                <a:t>=</a:t>
              </a:r>
              <a:r>
                <a:rPr sz="1600" spc="80" dirty="0">
                  <a:latin typeface="Cambria Math"/>
                  <a:cs typeface="Cambria Math"/>
                </a:rPr>
                <a:t> </a:t>
              </a:r>
              <a:r>
                <a:rPr sz="1600" spc="-10" dirty="0">
                  <a:latin typeface="Cambria Math"/>
                  <a:cs typeface="Cambria Math"/>
                </a:rPr>
                <a:t>0.419</a:t>
              </a:r>
              <a:endParaRPr sz="1600" dirty="0">
                <a:latin typeface="Cambria Math"/>
                <a:cs typeface="Cambria Math"/>
              </a:endParaRPr>
            </a:p>
          </p:txBody>
        </p:sp>
        <p:grpSp>
          <p:nvGrpSpPr>
            <p:cNvPr id="50" name="object 45">
              <a:extLst>
                <a:ext uri="{FF2B5EF4-FFF2-40B4-BE49-F238E27FC236}">
                  <a16:creationId xmlns:a16="http://schemas.microsoft.com/office/drawing/2014/main" id="{9798A325-3596-BB83-02FE-0CEA917E3FD0}"/>
                </a:ext>
              </a:extLst>
            </p:cNvPr>
            <p:cNvGrpSpPr/>
            <p:nvPr/>
          </p:nvGrpSpPr>
          <p:grpSpPr>
            <a:xfrm>
              <a:off x="3005327" y="5347754"/>
              <a:ext cx="2763520" cy="238125"/>
              <a:chOff x="3005327" y="5347754"/>
              <a:chExt cx="2763520" cy="238125"/>
            </a:xfrm>
          </p:grpSpPr>
          <p:pic>
            <p:nvPicPr>
              <p:cNvPr id="51" name="object 46">
                <a:extLst>
                  <a:ext uri="{FF2B5EF4-FFF2-40B4-BE49-F238E27FC236}">
                    <a16:creationId xmlns:a16="http://schemas.microsoft.com/office/drawing/2014/main" id="{ACE631E5-D84C-F21D-3706-54B745BCB75F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05327" y="5347754"/>
                <a:ext cx="2763012" cy="237832"/>
              </a:xfrm>
              <a:prstGeom prst="rect">
                <a:avLst/>
              </a:prstGeom>
            </p:spPr>
          </p:pic>
          <p:sp>
            <p:nvSpPr>
              <p:cNvPr id="52" name="object 47">
                <a:extLst>
                  <a:ext uri="{FF2B5EF4-FFF2-40B4-BE49-F238E27FC236}">
                    <a16:creationId xmlns:a16="http://schemas.microsoft.com/office/drawing/2014/main" id="{16DBD51B-0963-9BA8-F01E-B1D895C1AAC3}"/>
                  </a:ext>
                </a:extLst>
              </p:cNvPr>
              <p:cNvSpPr/>
              <p:nvPr/>
            </p:nvSpPr>
            <p:spPr>
              <a:xfrm>
                <a:off x="3048635" y="5410962"/>
                <a:ext cx="260413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2604135" h="145414">
                    <a:moveTo>
                      <a:pt x="1448689" y="131445"/>
                    </a:moveTo>
                    <a:lnTo>
                      <a:pt x="997585" y="131445"/>
                    </a:lnTo>
                    <a:lnTo>
                      <a:pt x="997585" y="145161"/>
                    </a:lnTo>
                    <a:lnTo>
                      <a:pt x="1448689" y="145161"/>
                    </a:lnTo>
                    <a:lnTo>
                      <a:pt x="1448689" y="131445"/>
                    </a:lnTo>
                    <a:close/>
                  </a:path>
                  <a:path w="2604135" h="145414">
                    <a:moveTo>
                      <a:pt x="2603627" y="38100"/>
                    </a:moveTo>
                    <a:lnTo>
                      <a:pt x="2578620" y="25908"/>
                    </a:lnTo>
                    <a:lnTo>
                      <a:pt x="2525522" y="0"/>
                    </a:lnTo>
                    <a:lnTo>
                      <a:pt x="2525763" y="25908"/>
                    </a:lnTo>
                    <a:lnTo>
                      <a:pt x="0" y="50546"/>
                    </a:lnTo>
                    <a:lnTo>
                      <a:pt x="254" y="76454"/>
                    </a:lnTo>
                    <a:lnTo>
                      <a:pt x="2526017" y="51816"/>
                    </a:lnTo>
                    <a:lnTo>
                      <a:pt x="2526271" y="76454"/>
                    </a:lnTo>
                    <a:lnTo>
                      <a:pt x="2526284" y="77724"/>
                    </a:lnTo>
                    <a:lnTo>
                      <a:pt x="2576855" y="51816"/>
                    </a:lnTo>
                    <a:lnTo>
                      <a:pt x="2603627" y="381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0B63D610-E05A-B645-119F-79E520667BFA}"/>
                </a:ext>
              </a:extLst>
            </p:cNvPr>
            <p:cNvSpPr txBox="1"/>
            <p:nvPr/>
          </p:nvSpPr>
          <p:spPr>
            <a:xfrm>
              <a:off x="5950711" y="5284470"/>
              <a:ext cx="11995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Calibri"/>
                  <a:cs typeface="Calibri"/>
                </a:rPr>
                <a:t>Middle-</a:t>
              </a:r>
              <a:r>
                <a:rPr sz="1800" spc="-20" dirty="0">
                  <a:latin typeface="Calibri"/>
                  <a:cs typeface="Calibri"/>
                </a:rPr>
                <a:t>aged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54" name="object 49">
              <a:extLst>
                <a:ext uri="{FF2B5EF4-FFF2-40B4-BE49-F238E27FC236}">
                  <a16:creationId xmlns:a16="http://schemas.microsoft.com/office/drawing/2014/main" id="{3FF800DD-C537-C302-F555-5FE22173685B}"/>
                </a:ext>
              </a:extLst>
            </p:cNvPr>
            <p:cNvSpPr txBox="1"/>
            <p:nvPr/>
          </p:nvSpPr>
          <p:spPr>
            <a:xfrm>
              <a:off x="4034154" y="5527649"/>
              <a:ext cx="476884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20" dirty="0">
                  <a:latin typeface="Cambria Math"/>
                  <a:cs typeface="Cambria Math"/>
                </a:rPr>
                <a:t>8557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55" name="object 50">
              <a:extLst>
                <a:ext uri="{FF2B5EF4-FFF2-40B4-BE49-F238E27FC236}">
                  <a16:creationId xmlns:a16="http://schemas.microsoft.com/office/drawing/2014/main" id="{E0C580E6-CC05-19D1-9A4B-562C7ABC47A3}"/>
                </a:ext>
              </a:extLst>
            </p:cNvPr>
            <p:cNvSpPr txBox="1"/>
            <p:nvPr/>
          </p:nvSpPr>
          <p:spPr>
            <a:xfrm>
              <a:off x="4034154" y="5238115"/>
              <a:ext cx="1234440" cy="42290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1565"/>
                </a:lnSpc>
                <a:spcBef>
                  <a:spcPts val="95"/>
                </a:spcBef>
              </a:pPr>
              <a:r>
                <a:rPr sz="1600" spc="-20" dirty="0">
                  <a:latin typeface="Cambria Math"/>
                  <a:cs typeface="Cambria Math"/>
                </a:rPr>
                <a:t>4851</a:t>
              </a:r>
              <a:endParaRPr sz="1600" dirty="0">
                <a:latin typeface="Cambria Math"/>
                <a:cs typeface="Cambria Math"/>
              </a:endParaRPr>
            </a:p>
            <a:p>
              <a:pPr marL="520065">
                <a:lnSpc>
                  <a:spcPts val="1565"/>
                </a:lnSpc>
              </a:pPr>
              <a:r>
                <a:rPr sz="1600" dirty="0">
                  <a:latin typeface="Cambria Math"/>
                  <a:cs typeface="Cambria Math"/>
                </a:rPr>
                <a:t>=</a:t>
              </a:r>
              <a:r>
                <a:rPr sz="1600" spc="80" dirty="0">
                  <a:latin typeface="Cambria Math"/>
                  <a:cs typeface="Cambria Math"/>
                </a:rPr>
                <a:t> </a:t>
              </a:r>
              <a:r>
                <a:rPr sz="1600" spc="-10" dirty="0">
                  <a:latin typeface="Cambria Math"/>
                  <a:cs typeface="Cambria Math"/>
                </a:rPr>
                <a:t>0.567</a:t>
              </a:r>
              <a:endParaRPr sz="1600" dirty="0">
                <a:latin typeface="Cambria Math"/>
                <a:cs typeface="Cambria Math"/>
              </a:endParaRPr>
            </a:p>
          </p:txBody>
        </p:sp>
        <p:grpSp>
          <p:nvGrpSpPr>
            <p:cNvPr id="56" name="object 51">
              <a:extLst>
                <a:ext uri="{FF2B5EF4-FFF2-40B4-BE49-F238E27FC236}">
                  <a16:creationId xmlns:a16="http://schemas.microsoft.com/office/drawing/2014/main" id="{29CE7A7B-9C40-C0B1-6A01-2747F56FA74C}"/>
                </a:ext>
              </a:extLst>
            </p:cNvPr>
            <p:cNvGrpSpPr/>
            <p:nvPr/>
          </p:nvGrpSpPr>
          <p:grpSpPr>
            <a:xfrm>
              <a:off x="3003804" y="5439155"/>
              <a:ext cx="2847340" cy="770255"/>
              <a:chOff x="3003804" y="5439155"/>
              <a:chExt cx="2847340" cy="770255"/>
            </a:xfrm>
          </p:grpSpPr>
          <p:pic>
            <p:nvPicPr>
              <p:cNvPr id="57" name="object 52">
                <a:extLst>
                  <a:ext uri="{FF2B5EF4-FFF2-40B4-BE49-F238E27FC236}">
                    <a16:creationId xmlns:a16="http://schemas.microsoft.com/office/drawing/2014/main" id="{341A63AD-EBEA-7E0D-03AC-CE04F071B43F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03804" y="5439155"/>
                <a:ext cx="2846832" cy="769632"/>
              </a:xfrm>
              <a:prstGeom prst="rect">
                <a:avLst/>
              </a:prstGeom>
            </p:spPr>
          </p:pic>
          <p:sp>
            <p:nvSpPr>
              <p:cNvPr id="58" name="object 53">
                <a:extLst>
                  <a:ext uri="{FF2B5EF4-FFF2-40B4-BE49-F238E27FC236}">
                    <a16:creationId xmlns:a16="http://schemas.microsoft.com/office/drawing/2014/main" id="{99CB9D98-8DED-44C1-6FEB-89A5FDD5736B}"/>
                  </a:ext>
                </a:extLst>
              </p:cNvPr>
              <p:cNvSpPr/>
              <p:nvPr/>
            </p:nvSpPr>
            <p:spPr>
              <a:xfrm>
                <a:off x="3045968" y="5462269"/>
                <a:ext cx="2689225" cy="631190"/>
              </a:xfrm>
              <a:custGeom>
                <a:avLst/>
                <a:gdLst/>
                <a:ahLst/>
                <a:cxnLst/>
                <a:rect l="l" t="t" r="r" b="b"/>
                <a:pathLst>
                  <a:path w="2689225" h="631189">
                    <a:moveTo>
                      <a:pt x="2610146" y="605377"/>
                    </a:moveTo>
                    <a:lnTo>
                      <a:pt x="2604516" y="630669"/>
                    </a:lnTo>
                    <a:lnTo>
                      <a:pt x="2688844" y="609599"/>
                    </a:lnTo>
                    <a:lnTo>
                      <a:pt x="2687109" y="608190"/>
                    </a:lnTo>
                    <a:lnTo>
                      <a:pt x="2622804" y="608190"/>
                    </a:lnTo>
                    <a:lnTo>
                      <a:pt x="2610146" y="605377"/>
                    </a:lnTo>
                    <a:close/>
                  </a:path>
                  <a:path w="2689225" h="631189">
                    <a:moveTo>
                      <a:pt x="2615774" y="580100"/>
                    </a:moveTo>
                    <a:lnTo>
                      <a:pt x="2610146" y="605377"/>
                    </a:lnTo>
                    <a:lnTo>
                      <a:pt x="2622804" y="608190"/>
                    </a:lnTo>
                    <a:lnTo>
                      <a:pt x="2628392" y="582904"/>
                    </a:lnTo>
                    <a:lnTo>
                      <a:pt x="2615774" y="580100"/>
                    </a:lnTo>
                    <a:close/>
                  </a:path>
                  <a:path w="2689225" h="631189">
                    <a:moveTo>
                      <a:pt x="2621407" y="554799"/>
                    </a:moveTo>
                    <a:lnTo>
                      <a:pt x="2615774" y="580100"/>
                    </a:lnTo>
                    <a:lnTo>
                      <a:pt x="2628392" y="582904"/>
                    </a:lnTo>
                    <a:lnTo>
                      <a:pt x="2622804" y="608190"/>
                    </a:lnTo>
                    <a:lnTo>
                      <a:pt x="2687109" y="608190"/>
                    </a:lnTo>
                    <a:lnTo>
                      <a:pt x="2621407" y="554799"/>
                    </a:lnTo>
                    <a:close/>
                  </a:path>
                  <a:path w="2689225" h="631189">
                    <a:moveTo>
                      <a:pt x="5587" y="0"/>
                    </a:moveTo>
                    <a:lnTo>
                      <a:pt x="0" y="25399"/>
                    </a:lnTo>
                    <a:lnTo>
                      <a:pt x="2610146" y="605377"/>
                    </a:lnTo>
                    <a:lnTo>
                      <a:pt x="2615774" y="580100"/>
                    </a:lnTo>
                    <a:lnTo>
                      <a:pt x="5587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59" name="object 54">
              <a:extLst>
                <a:ext uri="{FF2B5EF4-FFF2-40B4-BE49-F238E27FC236}">
                  <a16:creationId xmlns:a16="http://schemas.microsoft.com/office/drawing/2014/main" id="{91B24337-6A30-8BF6-B46B-8B4707B84FEF}"/>
                </a:ext>
              </a:extLst>
            </p:cNvPr>
            <p:cNvSpPr txBox="1"/>
            <p:nvPr/>
          </p:nvSpPr>
          <p:spPr>
            <a:xfrm>
              <a:off x="5887339" y="5906820"/>
              <a:ext cx="3492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Calibri"/>
                  <a:cs typeface="Calibri"/>
                </a:rPr>
                <a:t>Old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60" name="object 55">
              <a:extLst>
                <a:ext uri="{FF2B5EF4-FFF2-40B4-BE49-F238E27FC236}">
                  <a16:creationId xmlns:a16="http://schemas.microsoft.com/office/drawing/2014/main" id="{C5F35D4A-4C46-CAA6-B4FE-6CB48936C88C}"/>
                </a:ext>
              </a:extLst>
            </p:cNvPr>
            <p:cNvSpPr/>
            <p:nvPr/>
          </p:nvSpPr>
          <p:spPr>
            <a:xfrm>
              <a:off x="3554095" y="6014999"/>
              <a:ext cx="451484" cy="13970"/>
            </a:xfrm>
            <a:custGeom>
              <a:avLst/>
              <a:gdLst/>
              <a:ahLst/>
              <a:cxnLst/>
              <a:rect l="l" t="t" r="r" b="b"/>
              <a:pathLst>
                <a:path w="451485" h="13970">
                  <a:moveTo>
                    <a:pt x="451103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451103" y="13715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56">
              <a:extLst>
                <a:ext uri="{FF2B5EF4-FFF2-40B4-BE49-F238E27FC236}">
                  <a16:creationId xmlns:a16="http://schemas.microsoft.com/office/drawing/2014/main" id="{C3531ED2-5BFB-5D4A-5ED0-05DC57E0FC61}"/>
                </a:ext>
              </a:extLst>
            </p:cNvPr>
            <p:cNvSpPr txBox="1"/>
            <p:nvPr/>
          </p:nvSpPr>
          <p:spPr>
            <a:xfrm>
              <a:off x="3598290" y="5710834"/>
              <a:ext cx="36385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25" dirty="0">
                  <a:latin typeface="Cambria Math"/>
                  <a:cs typeface="Cambria Math"/>
                </a:rPr>
                <a:t>120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62" name="object 57">
              <a:extLst>
                <a:ext uri="{FF2B5EF4-FFF2-40B4-BE49-F238E27FC236}">
                  <a16:creationId xmlns:a16="http://schemas.microsoft.com/office/drawing/2014/main" id="{12A66C05-9CED-2981-E88C-00430CBEA15B}"/>
                </a:ext>
              </a:extLst>
            </p:cNvPr>
            <p:cNvSpPr txBox="1"/>
            <p:nvPr/>
          </p:nvSpPr>
          <p:spPr>
            <a:xfrm>
              <a:off x="3541903" y="5864758"/>
              <a:ext cx="1234440" cy="40449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520065">
                <a:lnSpc>
                  <a:spcPts val="1495"/>
                </a:lnSpc>
                <a:spcBef>
                  <a:spcPts val="95"/>
                </a:spcBef>
              </a:pPr>
              <a:r>
                <a:rPr sz="1600" dirty="0">
                  <a:latin typeface="Cambria Math"/>
                  <a:cs typeface="Cambria Math"/>
                </a:rPr>
                <a:t>=</a:t>
              </a:r>
              <a:r>
                <a:rPr sz="1600" spc="80" dirty="0">
                  <a:latin typeface="Cambria Math"/>
                  <a:cs typeface="Cambria Math"/>
                </a:rPr>
                <a:t> </a:t>
              </a:r>
              <a:r>
                <a:rPr sz="1600" spc="-10" dirty="0">
                  <a:latin typeface="Cambria Math"/>
                  <a:cs typeface="Cambria Math"/>
                </a:rPr>
                <a:t>0.014</a:t>
              </a:r>
              <a:endParaRPr sz="1600" dirty="0">
                <a:latin typeface="Cambria Math"/>
                <a:cs typeface="Cambria Math"/>
              </a:endParaRPr>
            </a:p>
            <a:p>
              <a:pPr marL="12700">
                <a:lnSpc>
                  <a:spcPts val="1495"/>
                </a:lnSpc>
              </a:pPr>
              <a:r>
                <a:rPr sz="1600" spc="-20" dirty="0">
                  <a:latin typeface="Cambria Math"/>
                  <a:cs typeface="Cambria Math"/>
                </a:rPr>
                <a:t>8557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63" name="object 24"/>
            <p:cNvSpPr txBox="1"/>
            <p:nvPr/>
          </p:nvSpPr>
          <p:spPr>
            <a:xfrm>
              <a:off x="3485515" y="2545206"/>
              <a:ext cx="1347470" cy="42290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1565"/>
                </a:lnSpc>
                <a:spcBef>
                  <a:spcPts val="95"/>
                </a:spcBef>
              </a:pPr>
              <a:r>
                <a:rPr sz="1600" spc="-10" dirty="0">
                  <a:latin typeface="Cambria Math"/>
                  <a:cs typeface="Cambria Math"/>
                </a:rPr>
                <a:t>10503</a:t>
              </a:r>
              <a:endParaRPr sz="1600" dirty="0">
                <a:latin typeface="Cambria Math"/>
                <a:cs typeface="Cambria Math"/>
              </a:endParaRPr>
            </a:p>
            <a:p>
              <a:pPr marL="632460">
                <a:lnSpc>
                  <a:spcPts val="1565"/>
                </a:lnSpc>
              </a:pPr>
              <a:r>
                <a:rPr sz="1600" dirty="0">
                  <a:latin typeface="Cambria Math"/>
                  <a:cs typeface="Cambria Math"/>
                </a:rPr>
                <a:t>=</a:t>
              </a:r>
              <a:r>
                <a:rPr sz="1600" spc="85" dirty="0">
                  <a:latin typeface="Cambria Math"/>
                  <a:cs typeface="Cambria Math"/>
                </a:rPr>
                <a:t> </a:t>
              </a:r>
              <a:r>
                <a:rPr sz="1600" spc="-20" dirty="0">
                  <a:latin typeface="Cambria Math"/>
                  <a:cs typeface="Cambria Math"/>
                </a:rPr>
                <a:t>0.275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64" name="object 22"/>
            <p:cNvSpPr txBox="1"/>
            <p:nvPr/>
          </p:nvSpPr>
          <p:spPr>
            <a:xfrm>
              <a:off x="5851668" y="2650410"/>
              <a:ext cx="5886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Calibri"/>
                  <a:cs typeface="Calibri"/>
                </a:rPr>
                <a:t>Young</a:t>
              </a:r>
              <a:endParaRPr sz="1800" dirty="0">
                <a:latin typeface="Calibri"/>
                <a:cs typeface="Calibri"/>
              </a:endParaRPr>
            </a:p>
          </p:txBody>
        </p:sp>
      </p:grpSp>
      <p:sp>
        <p:nvSpPr>
          <p:cNvPr id="65" name="object 58"/>
          <p:cNvSpPr txBox="1"/>
          <p:nvPr/>
        </p:nvSpPr>
        <p:spPr>
          <a:xfrm>
            <a:off x="7763256" y="3442412"/>
            <a:ext cx="171513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Now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find </a:t>
            </a:r>
            <a:r>
              <a:rPr sz="2800" spc="-30" dirty="0">
                <a:latin typeface="Calibri"/>
                <a:cs typeface="Calibri"/>
              </a:rPr>
              <a:t>P(Yes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|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Old)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AAFCD82-E99C-C5A1-EC22-633002DA4E30}"/>
              </a:ext>
            </a:extLst>
          </p:cNvPr>
          <p:cNvGrpSpPr/>
          <p:nvPr/>
        </p:nvGrpSpPr>
        <p:grpSpPr>
          <a:xfrm>
            <a:off x="6616283" y="1999846"/>
            <a:ext cx="3254503" cy="825499"/>
            <a:chOff x="6404228" y="1453134"/>
            <a:chExt cx="3254503" cy="825499"/>
          </a:xfrm>
        </p:grpSpPr>
        <p:sp>
          <p:nvSpPr>
            <p:cNvPr id="6" name="object 59">
              <a:extLst>
                <a:ext uri="{FF2B5EF4-FFF2-40B4-BE49-F238E27FC236}">
                  <a16:creationId xmlns:a16="http://schemas.microsoft.com/office/drawing/2014/main" id="{B3FD2BE1-6AAF-9B00-EA7F-C503F912EA27}"/>
                </a:ext>
              </a:extLst>
            </p:cNvPr>
            <p:cNvSpPr/>
            <p:nvPr/>
          </p:nvSpPr>
          <p:spPr>
            <a:xfrm>
              <a:off x="6639432" y="1773047"/>
              <a:ext cx="701040" cy="282575"/>
            </a:xfrm>
            <a:custGeom>
              <a:avLst/>
              <a:gdLst/>
              <a:ahLst/>
              <a:cxnLst/>
              <a:rect l="l" t="t" r="r" b="b"/>
              <a:pathLst>
                <a:path w="701040" h="282575">
                  <a:moveTo>
                    <a:pt x="355981" y="2031"/>
                  </a:moveTo>
                  <a:lnTo>
                    <a:pt x="332994" y="2031"/>
                  </a:lnTo>
                  <a:lnTo>
                    <a:pt x="332994" y="279018"/>
                  </a:lnTo>
                  <a:lnTo>
                    <a:pt x="355981" y="279018"/>
                  </a:lnTo>
                  <a:lnTo>
                    <a:pt x="355981" y="2031"/>
                  </a:lnTo>
                  <a:close/>
                </a:path>
                <a:path w="701040" h="282575">
                  <a:moveTo>
                    <a:pt x="610743" y="0"/>
                  </a:moveTo>
                  <a:lnTo>
                    <a:pt x="606806" y="11429"/>
                  </a:lnTo>
                  <a:lnTo>
                    <a:pt x="623113" y="18504"/>
                  </a:lnTo>
                  <a:lnTo>
                    <a:pt x="637158" y="28305"/>
                  </a:lnTo>
                  <a:lnTo>
                    <a:pt x="665682" y="73852"/>
                  </a:lnTo>
                  <a:lnTo>
                    <a:pt x="673937" y="115339"/>
                  </a:lnTo>
                  <a:lnTo>
                    <a:pt x="673977" y="115623"/>
                  </a:lnTo>
                  <a:lnTo>
                    <a:pt x="673959" y="164580"/>
                  </a:lnTo>
                  <a:lnTo>
                    <a:pt x="665628" y="207529"/>
                  </a:lnTo>
                  <a:lnTo>
                    <a:pt x="637206" y="253730"/>
                  </a:lnTo>
                  <a:lnTo>
                    <a:pt x="607187" y="270763"/>
                  </a:lnTo>
                  <a:lnTo>
                    <a:pt x="610743" y="282320"/>
                  </a:lnTo>
                  <a:lnTo>
                    <a:pt x="649239" y="264191"/>
                  </a:lnTo>
                  <a:lnTo>
                    <a:pt x="677545" y="232917"/>
                  </a:lnTo>
                  <a:lnTo>
                    <a:pt x="694975" y="191023"/>
                  </a:lnTo>
                  <a:lnTo>
                    <a:pt x="700786" y="141224"/>
                  </a:lnTo>
                  <a:lnTo>
                    <a:pt x="699349" y="115623"/>
                  </a:lnTo>
                  <a:lnTo>
                    <a:pt x="699333" y="115339"/>
                  </a:lnTo>
                  <a:lnTo>
                    <a:pt x="687712" y="69429"/>
                  </a:lnTo>
                  <a:lnTo>
                    <a:pt x="664589" y="32093"/>
                  </a:lnTo>
                  <a:lnTo>
                    <a:pt x="631199" y="7379"/>
                  </a:lnTo>
                  <a:lnTo>
                    <a:pt x="610743" y="0"/>
                  </a:lnTo>
                  <a:close/>
                </a:path>
                <a:path w="701040" h="282575">
                  <a:moveTo>
                    <a:pt x="90043" y="0"/>
                  </a:moveTo>
                  <a:lnTo>
                    <a:pt x="51641" y="18081"/>
                  </a:lnTo>
                  <a:lnTo>
                    <a:pt x="23241" y="49402"/>
                  </a:lnTo>
                  <a:lnTo>
                    <a:pt x="5810" y="91408"/>
                  </a:lnTo>
                  <a:lnTo>
                    <a:pt x="85" y="139700"/>
                  </a:lnTo>
                  <a:lnTo>
                    <a:pt x="0" y="141224"/>
                  </a:lnTo>
                  <a:lnTo>
                    <a:pt x="1452" y="167106"/>
                  </a:lnTo>
                  <a:lnTo>
                    <a:pt x="13073" y="212965"/>
                  </a:lnTo>
                  <a:lnTo>
                    <a:pt x="36125" y="250209"/>
                  </a:lnTo>
                  <a:lnTo>
                    <a:pt x="69514" y="274887"/>
                  </a:lnTo>
                  <a:lnTo>
                    <a:pt x="90043" y="282320"/>
                  </a:lnTo>
                  <a:lnTo>
                    <a:pt x="93599" y="270763"/>
                  </a:lnTo>
                  <a:lnTo>
                    <a:pt x="77531" y="263646"/>
                  </a:lnTo>
                  <a:lnTo>
                    <a:pt x="63642" y="253730"/>
                  </a:lnTo>
                  <a:lnTo>
                    <a:pt x="35210" y="207529"/>
                  </a:lnTo>
                  <a:lnTo>
                    <a:pt x="26828" y="164580"/>
                  </a:lnTo>
                  <a:lnTo>
                    <a:pt x="25781" y="139700"/>
                  </a:lnTo>
                  <a:lnTo>
                    <a:pt x="26828" y="115623"/>
                  </a:lnTo>
                  <a:lnTo>
                    <a:pt x="35210" y="73852"/>
                  </a:lnTo>
                  <a:lnTo>
                    <a:pt x="63754" y="28305"/>
                  </a:lnTo>
                  <a:lnTo>
                    <a:pt x="94107" y="11429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61">
              <a:extLst>
                <a:ext uri="{FF2B5EF4-FFF2-40B4-BE49-F238E27FC236}">
                  <a16:creationId xmlns:a16="http://schemas.microsoft.com/office/drawing/2014/main" id="{15531EBF-4C74-70E3-81F6-03D8603A51B5}"/>
                </a:ext>
              </a:extLst>
            </p:cNvPr>
            <p:cNvSpPr/>
            <p:nvPr/>
          </p:nvSpPr>
          <p:spPr>
            <a:xfrm>
              <a:off x="7763256" y="1904238"/>
              <a:ext cx="1880870" cy="20320"/>
            </a:xfrm>
            <a:custGeom>
              <a:avLst/>
              <a:gdLst/>
              <a:ahLst/>
              <a:cxnLst/>
              <a:rect l="l" t="t" r="r" b="b"/>
              <a:pathLst>
                <a:path w="1880870" h="20319">
                  <a:moveTo>
                    <a:pt x="1880616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880616" y="19812"/>
                  </a:lnTo>
                  <a:lnTo>
                    <a:pt x="1880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62">
              <a:extLst>
                <a:ext uri="{FF2B5EF4-FFF2-40B4-BE49-F238E27FC236}">
                  <a16:creationId xmlns:a16="http://schemas.microsoft.com/office/drawing/2014/main" id="{59CEED13-741E-BB59-248B-D3D847ECDE58}"/>
                </a:ext>
              </a:extLst>
            </p:cNvPr>
            <p:cNvSpPr/>
            <p:nvPr/>
          </p:nvSpPr>
          <p:spPr>
            <a:xfrm>
              <a:off x="7986648" y="1542922"/>
              <a:ext cx="396240" cy="282575"/>
            </a:xfrm>
            <a:custGeom>
              <a:avLst/>
              <a:gdLst/>
              <a:ahLst/>
              <a:cxnLst/>
              <a:rect l="l" t="t" r="r" b="b"/>
              <a:pathLst>
                <a:path w="396240" h="282575">
                  <a:moveTo>
                    <a:pt x="305943" y="0"/>
                  </a:moveTo>
                  <a:lnTo>
                    <a:pt x="302005" y="11429"/>
                  </a:lnTo>
                  <a:lnTo>
                    <a:pt x="318313" y="18504"/>
                  </a:lnTo>
                  <a:lnTo>
                    <a:pt x="332358" y="28305"/>
                  </a:lnTo>
                  <a:lnTo>
                    <a:pt x="360882" y="73852"/>
                  </a:lnTo>
                  <a:lnTo>
                    <a:pt x="369137" y="115339"/>
                  </a:lnTo>
                  <a:lnTo>
                    <a:pt x="369177" y="115623"/>
                  </a:lnTo>
                  <a:lnTo>
                    <a:pt x="369159" y="164580"/>
                  </a:lnTo>
                  <a:lnTo>
                    <a:pt x="360828" y="207529"/>
                  </a:lnTo>
                  <a:lnTo>
                    <a:pt x="332406" y="253730"/>
                  </a:lnTo>
                  <a:lnTo>
                    <a:pt x="302386" y="270763"/>
                  </a:lnTo>
                  <a:lnTo>
                    <a:pt x="305943" y="282321"/>
                  </a:lnTo>
                  <a:lnTo>
                    <a:pt x="344439" y="264191"/>
                  </a:lnTo>
                  <a:lnTo>
                    <a:pt x="372745" y="232917"/>
                  </a:lnTo>
                  <a:lnTo>
                    <a:pt x="390175" y="191023"/>
                  </a:lnTo>
                  <a:lnTo>
                    <a:pt x="395985" y="141224"/>
                  </a:lnTo>
                  <a:lnTo>
                    <a:pt x="394549" y="115623"/>
                  </a:lnTo>
                  <a:lnTo>
                    <a:pt x="394533" y="115339"/>
                  </a:lnTo>
                  <a:lnTo>
                    <a:pt x="382912" y="69429"/>
                  </a:lnTo>
                  <a:lnTo>
                    <a:pt x="359789" y="32093"/>
                  </a:lnTo>
                  <a:lnTo>
                    <a:pt x="326399" y="7379"/>
                  </a:lnTo>
                  <a:lnTo>
                    <a:pt x="305943" y="0"/>
                  </a:lnTo>
                  <a:close/>
                </a:path>
                <a:path w="396240" h="282575">
                  <a:moveTo>
                    <a:pt x="90043" y="0"/>
                  </a:moveTo>
                  <a:lnTo>
                    <a:pt x="51641" y="18081"/>
                  </a:lnTo>
                  <a:lnTo>
                    <a:pt x="23241" y="49402"/>
                  </a:lnTo>
                  <a:lnTo>
                    <a:pt x="5810" y="91408"/>
                  </a:lnTo>
                  <a:lnTo>
                    <a:pt x="85" y="139700"/>
                  </a:lnTo>
                  <a:lnTo>
                    <a:pt x="0" y="141224"/>
                  </a:lnTo>
                  <a:lnTo>
                    <a:pt x="1452" y="167106"/>
                  </a:lnTo>
                  <a:lnTo>
                    <a:pt x="13073" y="212965"/>
                  </a:lnTo>
                  <a:lnTo>
                    <a:pt x="36125" y="250209"/>
                  </a:lnTo>
                  <a:lnTo>
                    <a:pt x="69514" y="274887"/>
                  </a:lnTo>
                  <a:lnTo>
                    <a:pt x="90043" y="282321"/>
                  </a:lnTo>
                  <a:lnTo>
                    <a:pt x="93599" y="270763"/>
                  </a:lnTo>
                  <a:lnTo>
                    <a:pt x="77529" y="263646"/>
                  </a:lnTo>
                  <a:lnTo>
                    <a:pt x="63626" y="253730"/>
                  </a:lnTo>
                  <a:lnTo>
                    <a:pt x="35157" y="207529"/>
                  </a:lnTo>
                  <a:lnTo>
                    <a:pt x="26826" y="164580"/>
                  </a:lnTo>
                  <a:lnTo>
                    <a:pt x="25845" y="141224"/>
                  </a:lnTo>
                  <a:lnTo>
                    <a:pt x="25780" y="139700"/>
                  </a:lnTo>
                  <a:lnTo>
                    <a:pt x="29956" y="93678"/>
                  </a:lnTo>
                  <a:lnTo>
                    <a:pt x="42418" y="56134"/>
                  </a:lnTo>
                  <a:lnTo>
                    <a:pt x="77797" y="18504"/>
                  </a:lnTo>
                  <a:lnTo>
                    <a:pt x="94106" y="11429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63">
              <a:extLst>
                <a:ext uri="{FF2B5EF4-FFF2-40B4-BE49-F238E27FC236}">
                  <a16:creationId xmlns:a16="http://schemas.microsoft.com/office/drawing/2014/main" id="{196DE326-A943-0757-E0F8-B6735B83ADE3}"/>
                </a:ext>
              </a:extLst>
            </p:cNvPr>
            <p:cNvSpPr txBox="1"/>
            <p:nvPr/>
          </p:nvSpPr>
          <p:spPr>
            <a:xfrm>
              <a:off x="7751826" y="1453134"/>
              <a:ext cx="19069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35280" algn="l"/>
                  <a:tab pos="725805" algn="l"/>
                </a:tabLst>
              </a:pPr>
              <a:r>
                <a:rPr sz="2400" spc="-50" dirty="0">
                  <a:latin typeface="Cambria Math"/>
                  <a:cs typeface="Cambria Math"/>
                </a:rPr>
                <a:t>𝑃</a:t>
              </a:r>
              <a:r>
                <a:rPr sz="2400" dirty="0">
                  <a:latin typeface="Cambria Math"/>
                  <a:cs typeface="Cambria Math"/>
                </a:rPr>
                <a:t>	</a:t>
              </a:r>
              <a:r>
                <a:rPr sz="2400" spc="-50" dirty="0">
                  <a:latin typeface="Cambria Math"/>
                  <a:cs typeface="Cambria Math"/>
                </a:rPr>
                <a:t>𝐴</a:t>
              </a:r>
              <a:r>
                <a:rPr sz="2400" dirty="0">
                  <a:latin typeface="Cambria Math"/>
                  <a:cs typeface="Cambria Math"/>
                </a:rPr>
                <a:t>	∗ </a:t>
              </a:r>
              <a:r>
                <a:rPr sz="2400" spc="-10" dirty="0">
                  <a:latin typeface="Cambria Math"/>
                  <a:cs typeface="Cambria Math"/>
                </a:rPr>
                <a:t>𝑃(𝐵|𝐴)</a:t>
              </a:r>
              <a:endParaRPr sz="2400" dirty="0">
                <a:latin typeface="Cambria Math"/>
                <a:cs typeface="Cambria Math"/>
              </a:endParaRPr>
            </a:p>
          </p:txBody>
        </p:sp>
        <p:sp>
          <p:nvSpPr>
            <p:cNvPr id="11" name="object 64">
              <a:extLst>
                <a:ext uri="{FF2B5EF4-FFF2-40B4-BE49-F238E27FC236}">
                  <a16:creationId xmlns:a16="http://schemas.microsoft.com/office/drawing/2014/main" id="{4DA6185E-9A81-2B8B-035E-367E5A74C47E}"/>
                </a:ext>
              </a:extLst>
            </p:cNvPr>
            <p:cNvSpPr txBox="1"/>
            <p:nvPr/>
          </p:nvSpPr>
          <p:spPr>
            <a:xfrm>
              <a:off x="8362950" y="1887473"/>
              <a:ext cx="68389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20" dirty="0">
                  <a:latin typeface="Cambria Math"/>
                  <a:cs typeface="Cambria Math"/>
                </a:rPr>
                <a:t>𝑃(𝐵)</a:t>
              </a:r>
              <a:endParaRPr sz="2400" dirty="0">
                <a:latin typeface="Cambria Math"/>
                <a:cs typeface="Cambria Math"/>
              </a:endParaRPr>
            </a:p>
          </p:txBody>
        </p:sp>
        <p:sp>
          <p:nvSpPr>
            <p:cNvPr id="66" name="object 60">
              <a:extLst>
                <a:ext uri="{FF2B5EF4-FFF2-40B4-BE49-F238E27FC236}">
                  <a16:creationId xmlns:a16="http://schemas.microsoft.com/office/drawing/2014/main" id="{F21EBC76-658B-4747-7FF7-1A62415E1E0C}"/>
                </a:ext>
              </a:extLst>
            </p:cNvPr>
            <p:cNvSpPr txBox="1"/>
            <p:nvPr/>
          </p:nvSpPr>
          <p:spPr>
            <a:xfrm>
              <a:off x="6404228" y="1683258"/>
              <a:ext cx="129032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35280" algn="l"/>
                  <a:tab pos="1049020" algn="l"/>
                </a:tabLst>
              </a:pPr>
              <a:r>
                <a:rPr sz="2400" spc="-50" dirty="0">
                  <a:latin typeface="Cambria Math"/>
                  <a:cs typeface="Cambria Math"/>
                </a:rPr>
                <a:t>𝑃</a:t>
              </a:r>
              <a:r>
                <a:rPr sz="2400" dirty="0">
                  <a:latin typeface="Cambria Math"/>
                  <a:cs typeface="Cambria Math"/>
                </a:rPr>
                <a:t>	𝐴</a:t>
              </a:r>
              <a:r>
                <a:rPr sz="2400" spc="235" dirty="0">
                  <a:latin typeface="Cambria Math"/>
                  <a:cs typeface="Cambria Math"/>
                </a:rPr>
                <a:t> </a:t>
              </a:r>
              <a:r>
                <a:rPr sz="2400" spc="-50" dirty="0">
                  <a:latin typeface="Cambria Math"/>
                  <a:cs typeface="Cambria Math"/>
                </a:rPr>
                <a:t>𝐵</a:t>
              </a:r>
              <a:r>
                <a:rPr sz="2400" dirty="0">
                  <a:latin typeface="Cambria Math"/>
                  <a:cs typeface="Cambria Math"/>
                </a:rPr>
                <a:t>	</a:t>
              </a:r>
              <a:r>
                <a:rPr sz="2400" spc="-50" dirty="0">
                  <a:latin typeface="Cambria Math"/>
                  <a:cs typeface="Cambria Math"/>
                </a:rPr>
                <a:t>=</a:t>
              </a:r>
              <a:endParaRPr sz="2400" dirty="0">
                <a:latin typeface="Cambria Math"/>
                <a:cs typeface="Cambria Math"/>
              </a:endParaRPr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2CA6D64A-4F92-1E66-7A69-C334C5170B30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  <p:sp>
        <p:nvSpPr>
          <p:cNvPr id="70" name="object 2">
            <a:extLst>
              <a:ext uri="{FF2B5EF4-FFF2-40B4-BE49-F238E27FC236}">
                <a16:creationId xmlns:a16="http://schemas.microsoft.com/office/drawing/2014/main" id="{E995F29D-3FE1-3831-A495-8BB2BBA8B2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180" y="1059127"/>
            <a:ext cx="10661697" cy="588623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715"/>
              </a:spcBef>
            </a:pP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Conditional</a:t>
            </a:r>
            <a:r>
              <a:rPr sz="3000" b="1" spc="-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sz="3000" b="1" spc="-6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sz="3000" b="1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Visualizing</a:t>
            </a:r>
            <a:r>
              <a:rPr lang="en-US" sz="3000" b="1" spc="-1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using</a:t>
            </a:r>
            <a:r>
              <a:rPr lang="en-US" sz="3000" b="1" spc="-1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Trees</a:t>
            </a:r>
            <a:endParaRPr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698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3"/>
          <p:cNvGrpSpPr/>
          <p:nvPr/>
        </p:nvGrpSpPr>
        <p:grpSpPr>
          <a:xfrm>
            <a:off x="1406652" y="2334405"/>
            <a:ext cx="1501140" cy="2202815"/>
            <a:chOff x="1406652" y="2334405"/>
            <a:chExt cx="1501140" cy="2202815"/>
          </a:xfrm>
        </p:grpSpPr>
        <p:pic>
          <p:nvPicPr>
            <p:cNvPr id="5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847" y="2334405"/>
              <a:ext cx="1391966" cy="1038279"/>
            </a:xfrm>
            <a:prstGeom prst="rect">
              <a:avLst/>
            </a:prstGeom>
          </p:spPr>
        </p:pic>
        <p:sp>
          <p:nvSpPr>
            <p:cNvPr id="6" name="object 5"/>
            <p:cNvSpPr/>
            <p:nvPr/>
          </p:nvSpPr>
          <p:spPr>
            <a:xfrm>
              <a:off x="1450086" y="2344674"/>
              <a:ext cx="1341120" cy="988694"/>
            </a:xfrm>
            <a:custGeom>
              <a:avLst/>
              <a:gdLst/>
              <a:ahLst/>
              <a:cxnLst/>
              <a:rect l="l" t="t" r="r" b="b"/>
              <a:pathLst>
                <a:path w="1341120" h="988695">
                  <a:moveTo>
                    <a:pt x="1270757" y="35454"/>
                  </a:moveTo>
                  <a:lnTo>
                    <a:pt x="0" y="967486"/>
                  </a:lnTo>
                  <a:lnTo>
                    <a:pt x="15239" y="988313"/>
                  </a:lnTo>
                  <a:lnTo>
                    <a:pt x="1286089" y="56433"/>
                  </a:lnTo>
                  <a:lnTo>
                    <a:pt x="1270757" y="35454"/>
                  </a:lnTo>
                  <a:close/>
                </a:path>
                <a:path w="1341120" h="988695">
                  <a:moveTo>
                    <a:pt x="1326825" y="27812"/>
                  </a:moveTo>
                  <a:lnTo>
                    <a:pt x="1281176" y="27812"/>
                  </a:lnTo>
                  <a:lnTo>
                    <a:pt x="1296543" y="48767"/>
                  </a:lnTo>
                  <a:lnTo>
                    <a:pt x="1286089" y="56433"/>
                  </a:lnTo>
                  <a:lnTo>
                    <a:pt x="1301369" y="77342"/>
                  </a:lnTo>
                  <a:lnTo>
                    <a:pt x="1326825" y="27812"/>
                  </a:lnTo>
                  <a:close/>
                </a:path>
                <a:path w="1341120" h="988695">
                  <a:moveTo>
                    <a:pt x="1281176" y="27812"/>
                  </a:moveTo>
                  <a:lnTo>
                    <a:pt x="1270757" y="35454"/>
                  </a:lnTo>
                  <a:lnTo>
                    <a:pt x="1286089" y="56433"/>
                  </a:lnTo>
                  <a:lnTo>
                    <a:pt x="1296543" y="48767"/>
                  </a:lnTo>
                  <a:lnTo>
                    <a:pt x="1281176" y="27812"/>
                  </a:lnTo>
                  <a:close/>
                </a:path>
                <a:path w="1341120" h="988695">
                  <a:moveTo>
                    <a:pt x="1341120" y="0"/>
                  </a:moveTo>
                  <a:lnTo>
                    <a:pt x="1255521" y="14604"/>
                  </a:lnTo>
                  <a:lnTo>
                    <a:pt x="1270757" y="35454"/>
                  </a:lnTo>
                  <a:lnTo>
                    <a:pt x="1281176" y="27812"/>
                  </a:lnTo>
                  <a:lnTo>
                    <a:pt x="1326825" y="27812"/>
                  </a:lnTo>
                  <a:lnTo>
                    <a:pt x="1341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652" y="3288792"/>
              <a:ext cx="1501140" cy="1248155"/>
            </a:xfrm>
            <a:prstGeom prst="rect">
              <a:avLst/>
            </a:prstGeom>
          </p:spPr>
        </p:pic>
        <p:sp>
          <p:nvSpPr>
            <p:cNvPr id="8" name="object 7"/>
            <p:cNvSpPr/>
            <p:nvPr/>
          </p:nvSpPr>
          <p:spPr>
            <a:xfrm>
              <a:off x="1449578" y="3311525"/>
              <a:ext cx="1341755" cy="1089660"/>
            </a:xfrm>
            <a:custGeom>
              <a:avLst/>
              <a:gdLst/>
              <a:ahLst/>
              <a:cxnLst/>
              <a:rect l="l" t="t" r="r" b="b"/>
              <a:pathLst>
                <a:path w="1341755" h="1089660">
                  <a:moveTo>
                    <a:pt x="1273091" y="1050711"/>
                  </a:moveTo>
                  <a:lnTo>
                    <a:pt x="1256792" y="1070864"/>
                  </a:lnTo>
                  <a:lnTo>
                    <a:pt x="1341628" y="1089533"/>
                  </a:lnTo>
                  <a:lnTo>
                    <a:pt x="1327666" y="1058799"/>
                  </a:lnTo>
                  <a:lnTo>
                    <a:pt x="1283080" y="1058799"/>
                  </a:lnTo>
                  <a:lnTo>
                    <a:pt x="1273091" y="1050711"/>
                  </a:lnTo>
                  <a:close/>
                </a:path>
                <a:path w="1341755" h="1089660">
                  <a:moveTo>
                    <a:pt x="1289381" y="1030571"/>
                  </a:moveTo>
                  <a:lnTo>
                    <a:pt x="1273091" y="1050711"/>
                  </a:lnTo>
                  <a:lnTo>
                    <a:pt x="1283080" y="1058799"/>
                  </a:lnTo>
                  <a:lnTo>
                    <a:pt x="1299464" y="1038732"/>
                  </a:lnTo>
                  <a:lnTo>
                    <a:pt x="1289381" y="1030571"/>
                  </a:lnTo>
                  <a:close/>
                </a:path>
                <a:path w="1341755" h="1089660">
                  <a:moveTo>
                    <a:pt x="1305686" y="1010412"/>
                  </a:moveTo>
                  <a:lnTo>
                    <a:pt x="1289381" y="1030571"/>
                  </a:lnTo>
                  <a:lnTo>
                    <a:pt x="1299464" y="1038732"/>
                  </a:lnTo>
                  <a:lnTo>
                    <a:pt x="1283080" y="1058799"/>
                  </a:lnTo>
                  <a:lnTo>
                    <a:pt x="1327666" y="1058799"/>
                  </a:lnTo>
                  <a:lnTo>
                    <a:pt x="1305686" y="1010412"/>
                  </a:lnTo>
                  <a:close/>
                </a:path>
                <a:path w="1341755" h="1089660">
                  <a:moveTo>
                    <a:pt x="16256" y="0"/>
                  </a:moveTo>
                  <a:lnTo>
                    <a:pt x="0" y="20065"/>
                  </a:lnTo>
                  <a:lnTo>
                    <a:pt x="1273091" y="1050711"/>
                  </a:lnTo>
                  <a:lnTo>
                    <a:pt x="1289381" y="1030571"/>
                  </a:lnTo>
                  <a:lnTo>
                    <a:pt x="162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8"/>
          <p:cNvSpPr txBox="1"/>
          <p:nvPr/>
        </p:nvSpPr>
        <p:spPr>
          <a:xfrm>
            <a:off x="2972816" y="4235907"/>
            <a:ext cx="208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B’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747773" y="2080586"/>
            <a:ext cx="1403985" cy="7283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66190">
              <a:lnSpc>
                <a:spcPct val="100000"/>
              </a:lnSpc>
              <a:spcBef>
                <a:spcPts val="869"/>
              </a:spcBef>
            </a:pPr>
            <a:r>
              <a:rPr sz="1800" spc="-50" dirty="0">
                <a:latin typeface="Calibri"/>
                <a:cs typeface="Calibri"/>
              </a:rPr>
              <a:t>B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600" spc="-20" dirty="0">
                <a:latin typeface="Calibri"/>
                <a:cs typeface="Calibri"/>
              </a:rPr>
              <a:t>P(B)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721866" y="3892677"/>
            <a:ext cx="41338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libri"/>
                <a:cs typeface="Calibri"/>
              </a:rPr>
              <a:t>P(B’)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2" name="object 11"/>
          <p:cNvGrpSpPr/>
          <p:nvPr/>
        </p:nvGrpSpPr>
        <p:grpSpPr>
          <a:xfrm>
            <a:off x="3336016" y="1744373"/>
            <a:ext cx="2731135" cy="662305"/>
            <a:chOff x="3336016" y="1744373"/>
            <a:chExt cx="2731135" cy="662305"/>
          </a:xfrm>
        </p:grpSpPr>
        <p:pic>
          <p:nvPicPr>
            <p:cNvPr id="13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6016" y="1744373"/>
              <a:ext cx="2731125" cy="662096"/>
            </a:xfrm>
            <a:prstGeom prst="rect">
              <a:avLst/>
            </a:prstGeom>
          </p:spPr>
        </p:pic>
        <p:sp>
          <p:nvSpPr>
            <p:cNvPr id="14" name="object 13"/>
            <p:cNvSpPr/>
            <p:nvPr/>
          </p:nvSpPr>
          <p:spPr>
            <a:xfrm>
              <a:off x="3360039" y="1751329"/>
              <a:ext cx="2682875" cy="606425"/>
            </a:xfrm>
            <a:custGeom>
              <a:avLst/>
              <a:gdLst/>
              <a:ahLst/>
              <a:cxnLst/>
              <a:rect l="l" t="t" r="r" b="b"/>
              <a:pathLst>
                <a:path w="2682875" h="606425">
                  <a:moveTo>
                    <a:pt x="2603684" y="25428"/>
                  </a:moveTo>
                  <a:lnTo>
                    <a:pt x="0" y="580644"/>
                  </a:lnTo>
                  <a:lnTo>
                    <a:pt x="5334" y="606044"/>
                  </a:lnTo>
                  <a:lnTo>
                    <a:pt x="2609041" y="50697"/>
                  </a:lnTo>
                  <a:lnTo>
                    <a:pt x="2603684" y="25428"/>
                  </a:lnTo>
                  <a:close/>
                </a:path>
                <a:path w="2682875" h="606425">
                  <a:moveTo>
                    <a:pt x="2681253" y="22733"/>
                  </a:moveTo>
                  <a:lnTo>
                    <a:pt x="2616327" y="22733"/>
                  </a:lnTo>
                  <a:lnTo>
                    <a:pt x="2621661" y="48006"/>
                  </a:lnTo>
                  <a:lnTo>
                    <a:pt x="2609041" y="50697"/>
                  </a:lnTo>
                  <a:lnTo>
                    <a:pt x="2614422" y="76073"/>
                  </a:lnTo>
                  <a:lnTo>
                    <a:pt x="2681253" y="22733"/>
                  </a:lnTo>
                  <a:close/>
                </a:path>
                <a:path w="2682875" h="606425">
                  <a:moveTo>
                    <a:pt x="2616327" y="22733"/>
                  </a:moveTo>
                  <a:lnTo>
                    <a:pt x="2603684" y="25428"/>
                  </a:lnTo>
                  <a:lnTo>
                    <a:pt x="2609041" y="50697"/>
                  </a:lnTo>
                  <a:lnTo>
                    <a:pt x="2621661" y="48006"/>
                  </a:lnTo>
                  <a:lnTo>
                    <a:pt x="2616327" y="22733"/>
                  </a:lnTo>
                  <a:close/>
                </a:path>
                <a:path w="2682875" h="606425">
                  <a:moveTo>
                    <a:pt x="2598293" y="0"/>
                  </a:moveTo>
                  <a:lnTo>
                    <a:pt x="2603684" y="25428"/>
                  </a:lnTo>
                  <a:lnTo>
                    <a:pt x="2616327" y="22733"/>
                  </a:lnTo>
                  <a:lnTo>
                    <a:pt x="2681253" y="22733"/>
                  </a:lnTo>
                  <a:lnTo>
                    <a:pt x="2682366" y="21844"/>
                  </a:lnTo>
                  <a:lnTo>
                    <a:pt x="2598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210050" y="1777745"/>
            <a:ext cx="573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P(A|B)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16223" y="2308860"/>
            <a:ext cx="2821305" cy="845819"/>
            <a:chOff x="3316223" y="2308860"/>
            <a:chExt cx="2821305" cy="845819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6223" y="2308860"/>
              <a:ext cx="2820924" cy="84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59530" y="2332101"/>
              <a:ext cx="2660650" cy="704215"/>
            </a:xfrm>
            <a:custGeom>
              <a:avLst/>
              <a:gdLst/>
              <a:ahLst/>
              <a:cxnLst/>
              <a:rect l="l" t="t" r="r" b="b"/>
              <a:pathLst>
                <a:path w="2660650" h="704214">
                  <a:moveTo>
                    <a:pt x="2582146" y="679181"/>
                  </a:moveTo>
                  <a:lnTo>
                    <a:pt x="2575814" y="704214"/>
                  </a:lnTo>
                  <a:lnTo>
                    <a:pt x="2660650" y="685673"/>
                  </a:lnTo>
                  <a:lnTo>
                    <a:pt x="2656823" y="682371"/>
                  </a:lnTo>
                  <a:lnTo>
                    <a:pt x="2594737" y="682371"/>
                  </a:lnTo>
                  <a:lnTo>
                    <a:pt x="2582146" y="679181"/>
                  </a:lnTo>
                  <a:close/>
                </a:path>
                <a:path w="2660650" h="704214">
                  <a:moveTo>
                    <a:pt x="2588506" y="654038"/>
                  </a:moveTo>
                  <a:lnTo>
                    <a:pt x="2582146" y="679181"/>
                  </a:lnTo>
                  <a:lnTo>
                    <a:pt x="2594737" y="682371"/>
                  </a:lnTo>
                  <a:lnTo>
                    <a:pt x="2601087" y="657225"/>
                  </a:lnTo>
                  <a:lnTo>
                    <a:pt x="2588506" y="654038"/>
                  </a:lnTo>
                  <a:close/>
                </a:path>
                <a:path w="2660650" h="704214">
                  <a:moveTo>
                    <a:pt x="2594864" y="628903"/>
                  </a:moveTo>
                  <a:lnTo>
                    <a:pt x="2588506" y="654038"/>
                  </a:lnTo>
                  <a:lnTo>
                    <a:pt x="2601087" y="657225"/>
                  </a:lnTo>
                  <a:lnTo>
                    <a:pt x="2594737" y="682371"/>
                  </a:lnTo>
                  <a:lnTo>
                    <a:pt x="2656823" y="682371"/>
                  </a:lnTo>
                  <a:lnTo>
                    <a:pt x="2594864" y="628903"/>
                  </a:lnTo>
                  <a:close/>
                </a:path>
                <a:path w="2660650" h="704214">
                  <a:moveTo>
                    <a:pt x="6350" y="0"/>
                  </a:moveTo>
                  <a:lnTo>
                    <a:pt x="0" y="25146"/>
                  </a:lnTo>
                  <a:lnTo>
                    <a:pt x="2582146" y="679181"/>
                  </a:lnTo>
                  <a:lnTo>
                    <a:pt x="2588506" y="654038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44844" y="2851784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A’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88714" y="2749423"/>
            <a:ext cx="616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P(A’|B)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26882" y="3788381"/>
            <a:ext cx="2740660" cy="674370"/>
            <a:chOff x="3326882" y="3788381"/>
            <a:chExt cx="2740660" cy="67437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6882" y="3788381"/>
              <a:ext cx="2740259" cy="6739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59912" y="3795394"/>
              <a:ext cx="2682875" cy="618490"/>
            </a:xfrm>
            <a:custGeom>
              <a:avLst/>
              <a:gdLst/>
              <a:ahLst/>
              <a:cxnLst/>
              <a:rect l="l" t="t" r="r" b="b"/>
              <a:pathLst>
                <a:path w="2682875" h="618489">
                  <a:moveTo>
                    <a:pt x="2603806" y="25362"/>
                  </a:moveTo>
                  <a:lnTo>
                    <a:pt x="0" y="592962"/>
                  </a:lnTo>
                  <a:lnTo>
                    <a:pt x="5587" y="618362"/>
                  </a:lnTo>
                  <a:lnTo>
                    <a:pt x="2609299" y="50629"/>
                  </a:lnTo>
                  <a:lnTo>
                    <a:pt x="2603806" y="25362"/>
                  </a:lnTo>
                  <a:close/>
                </a:path>
                <a:path w="2682875" h="618489">
                  <a:moveTo>
                    <a:pt x="2681073" y="22605"/>
                  </a:moveTo>
                  <a:lnTo>
                    <a:pt x="2616454" y="22605"/>
                  </a:lnTo>
                  <a:lnTo>
                    <a:pt x="2621915" y="47878"/>
                  </a:lnTo>
                  <a:lnTo>
                    <a:pt x="2609299" y="50629"/>
                  </a:lnTo>
                  <a:lnTo>
                    <a:pt x="2614803" y="75945"/>
                  </a:lnTo>
                  <a:lnTo>
                    <a:pt x="2681073" y="22605"/>
                  </a:lnTo>
                  <a:close/>
                </a:path>
                <a:path w="2682875" h="618489">
                  <a:moveTo>
                    <a:pt x="2616454" y="22605"/>
                  </a:moveTo>
                  <a:lnTo>
                    <a:pt x="2603806" y="25362"/>
                  </a:lnTo>
                  <a:lnTo>
                    <a:pt x="2609299" y="50629"/>
                  </a:lnTo>
                  <a:lnTo>
                    <a:pt x="2621915" y="47878"/>
                  </a:lnTo>
                  <a:lnTo>
                    <a:pt x="2616454" y="22605"/>
                  </a:lnTo>
                  <a:close/>
                </a:path>
                <a:path w="2682875" h="618489">
                  <a:moveTo>
                    <a:pt x="2598292" y="0"/>
                  </a:moveTo>
                  <a:lnTo>
                    <a:pt x="2603806" y="25362"/>
                  </a:lnTo>
                  <a:lnTo>
                    <a:pt x="2616454" y="22605"/>
                  </a:lnTo>
                  <a:lnTo>
                    <a:pt x="2681073" y="22605"/>
                  </a:lnTo>
                  <a:lnTo>
                    <a:pt x="2682493" y="21462"/>
                  </a:lnTo>
                  <a:lnTo>
                    <a:pt x="2598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267958" y="362026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4141" y="3835400"/>
            <a:ext cx="623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P(A|B’)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17747" y="4366247"/>
            <a:ext cx="2819400" cy="808355"/>
            <a:chOff x="3317747" y="4366247"/>
            <a:chExt cx="2819400" cy="808355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7747" y="4366247"/>
              <a:ext cx="2819400" cy="80773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59657" y="4389501"/>
              <a:ext cx="2660650" cy="667385"/>
            </a:xfrm>
            <a:custGeom>
              <a:avLst/>
              <a:gdLst/>
              <a:ahLst/>
              <a:cxnLst/>
              <a:rect l="l" t="t" r="r" b="b"/>
              <a:pathLst>
                <a:path w="2660650" h="667385">
                  <a:moveTo>
                    <a:pt x="2581930" y="642160"/>
                  </a:moveTo>
                  <a:lnTo>
                    <a:pt x="2575941" y="667257"/>
                  </a:lnTo>
                  <a:lnTo>
                    <a:pt x="2660522" y="647573"/>
                  </a:lnTo>
                  <a:lnTo>
                    <a:pt x="2657649" y="645160"/>
                  </a:lnTo>
                  <a:lnTo>
                    <a:pt x="2594482" y="645160"/>
                  </a:lnTo>
                  <a:lnTo>
                    <a:pt x="2581930" y="642160"/>
                  </a:lnTo>
                  <a:close/>
                </a:path>
                <a:path w="2660650" h="667385">
                  <a:moveTo>
                    <a:pt x="2587965" y="616873"/>
                  </a:moveTo>
                  <a:lnTo>
                    <a:pt x="2581930" y="642160"/>
                  </a:lnTo>
                  <a:lnTo>
                    <a:pt x="2594482" y="645160"/>
                  </a:lnTo>
                  <a:lnTo>
                    <a:pt x="2600579" y="619887"/>
                  </a:lnTo>
                  <a:lnTo>
                    <a:pt x="2587965" y="616873"/>
                  </a:lnTo>
                  <a:close/>
                </a:path>
                <a:path w="2660650" h="667385">
                  <a:moveTo>
                    <a:pt x="2593975" y="591693"/>
                  </a:moveTo>
                  <a:lnTo>
                    <a:pt x="2587965" y="616873"/>
                  </a:lnTo>
                  <a:lnTo>
                    <a:pt x="2600579" y="619887"/>
                  </a:lnTo>
                  <a:lnTo>
                    <a:pt x="2594482" y="645160"/>
                  </a:lnTo>
                  <a:lnTo>
                    <a:pt x="2657649" y="645160"/>
                  </a:lnTo>
                  <a:lnTo>
                    <a:pt x="2593975" y="591693"/>
                  </a:lnTo>
                  <a:close/>
                </a:path>
                <a:path w="2660650" h="667385">
                  <a:moveTo>
                    <a:pt x="6095" y="0"/>
                  </a:moveTo>
                  <a:lnTo>
                    <a:pt x="0" y="25146"/>
                  </a:lnTo>
                  <a:lnTo>
                    <a:pt x="2581930" y="642160"/>
                  </a:lnTo>
                  <a:lnTo>
                    <a:pt x="2587965" y="616873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244844" y="4871466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A’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62805" y="4794630"/>
            <a:ext cx="666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P(A’|B’)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1640" y="5629147"/>
            <a:ext cx="10014131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State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each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English;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note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B’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means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“not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B”.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64" name="object 14"/>
          <p:cNvSpPr txBox="1"/>
          <p:nvPr/>
        </p:nvSpPr>
        <p:spPr>
          <a:xfrm>
            <a:off x="6296405" y="156895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A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13944A2-47E6-FEC4-1ABD-280C35335742}"/>
              </a:ext>
            </a:extLst>
          </p:cNvPr>
          <p:cNvGrpSpPr/>
          <p:nvPr/>
        </p:nvGrpSpPr>
        <p:grpSpPr>
          <a:xfrm>
            <a:off x="7254513" y="1581403"/>
            <a:ext cx="3254113" cy="3589783"/>
            <a:chOff x="7214003" y="1581403"/>
            <a:chExt cx="2737870" cy="3589783"/>
          </a:xfrm>
        </p:grpSpPr>
        <p:sp>
          <p:nvSpPr>
            <p:cNvPr id="33" name="object 33"/>
            <p:cNvSpPr txBox="1"/>
            <p:nvPr/>
          </p:nvSpPr>
          <p:spPr>
            <a:xfrm>
              <a:off x="7214003" y="3605275"/>
              <a:ext cx="26003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P(B’</a:t>
              </a:r>
              <a:r>
                <a:rPr sz="1800" spc="-2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and</a:t>
              </a:r>
              <a:r>
                <a:rPr sz="1800" spc="-1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A)</a:t>
              </a:r>
              <a:r>
                <a:rPr sz="1800" spc="-3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=</a:t>
              </a:r>
              <a:r>
                <a:rPr sz="1800" spc="-1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P(B’)</a:t>
              </a:r>
              <a:r>
                <a:rPr sz="1800" spc="-1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*</a:t>
              </a:r>
              <a:r>
                <a:rPr sz="1800" spc="-30" dirty="0">
                  <a:latin typeface="Calibri"/>
                  <a:cs typeface="Calibri"/>
                </a:rPr>
                <a:t> </a:t>
              </a:r>
              <a:r>
                <a:rPr sz="1800" spc="-10" dirty="0">
                  <a:latin typeface="Calibri"/>
                  <a:cs typeface="Calibri"/>
                </a:rPr>
                <a:t>P(A|B’)</a:t>
              </a:r>
              <a:r>
                <a:rPr lang="en-US" sz="1800" spc="-10" dirty="0">
                  <a:latin typeface="Calibri"/>
                  <a:cs typeface="Calibri"/>
                </a:rPr>
                <a:t>       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7255663" y="4871466"/>
              <a:ext cx="26962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P(B’</a:t>
              </a:r>
              <a:r>
                <a:rPr sz="1800" spc="-4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and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A’)</a:t>
              </a:r>
              <a:r>
                <a:rPr sz="1800" spc="-3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=</a:t>
              </a:r>
              <a:r>
                <a:rPr sz="1800" spc="-4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P(B’)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*</a:t>
              </a:r>
              <a:r>
                <a:rPr sz="1800" spc="-30" dirty="0">
                  <a:latin typeface="Calibri"/>
                  <a:cs typeface="Calibri"/>
                </a:rPr>
                <a:t> </a:t>
              </a:r>
              <a:r>
                <a:rPr sz="1800" spc="-10" dirty="0">
                  <a:latin typeface="Calibri"/>
                  <a:cs typeface="Calibri"/>
                </a:rPr>
                <a:t>P(A’|B’)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65" name="object 31"/>
            <p:cNvSpPr txBox="1"/>
            <p:nvPr/>
          </p:nvSpPr>
          <p:spPr>
            <a:xfrm>
              <a:off x="7323835" y="1581403"/>
              <a:ext cx="24295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P(B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and</a:t>
              </a:r>
              <a:r>
                <a:rPr sz="1800" spc="-2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A)</a:t>
              </a:r>
              <a:r>
                <a:rPr sz="1800" spc="-1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=</a:t>
              </a:r>
              <a:r>
                <a:rPr sz="1800" spc="-2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P(B)</a:t>
              </a:r>
              <a:r>
                <a:rPr sz="1800" spc="-1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*</a:t>
              </a:r>
              <a:r>
                <a:rPr sz="1800" spc="-30" dirty="0">
                  <a:latin typeface="Calibri"/>
                  <a:cs typeface="Calibri"/>
                </a:rPr>
                <a:t> </a:t>
              </a:r>
              <a:r>
                <a:rPr sz="1800" spc="-10" dirty="0">
                  <a:latin typeface="Calibri"/>
                  <a:cs typeface="Calibri"/>
                </a:rPr>
                <a:t>P(A|B)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66" name="object 32"/>
            <p:cNvSpPr txBox="1"/>
            <p:nvPr/>
          </p:nvSpPr>
          <p:spPr>
            <a:xfrm>
              <a:off x="7223886" y="2858261"/>
              <a:ext cx="25253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P(B</a:t>
              </a:r>
              <a:r>
                <a:rPr sz="1800" spc="-3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and</a:t>
              </a:r>
              <a:r>
                <a:rPr sz="1800" spc="-3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A’)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=</a:t>
              </a:r>
              <a:r>
                <a:rPr sz="1800" spc="-3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P(B)</a:t>
              </a:r>
              <a:r>
                <a:rPr sz="1800" spc="-3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*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0" dirty="0">
                  <a:latin typeface="Calibri"/>
                  <a:cs typeface="Calibri"/>
                </a:rPr>
                <a:t>P(A’|B)</a:t>
              </a:r>
              <a:endParaRPr sz="1800" dirty="0">
                <a:latin typeface="Calibri"/>
                <a:cs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806157-702D-9037-CBA4-49869047FDA4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  <p:sp>
        <p:nvSpPr>
          <p:cNvPr id="31" name="object 2">
            <a:extLst>
              <a:ext uri="{FF2B5EF4-FFF2-40B4-BE49-F238E27FC236}">
                <a16:creationId xmlns:a16="http://schemas.microsoft.com/office/drawing/2014/main" id="{9796B5D0-1BC8-FB64-1BC9-797AFC52BE56}"/>
              </a:ext>
            </a:extLst>
          </p:cNvPr>
          <p:cNvSpPr txBox="1">
            <a:spLocks/>
          </p:cNvSpPr>
          <p:nvPr/>
        </p:nvSpPr>
        <p:spPr>
          <a:xfrm>
            <a:off x="471180" y="1059127"/>
            <a:ext cx="10661697" cy="588623"/>
          </a:xfrm>
          <a:prstGeom prst="rect">
            <a:avLst/>
          </a:prstGeom>
        </p:spPr>
        <p:txBody>
          <a:bodyPr vert="horz" wrap="square" lIns="0" tIns="1257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715"/>
              </a:spcBef>
            </a:pPr>
            <a:r>
              <a:rPr lang="en-US"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Generalized</a:t>
            </a:r>
            <a:r>
              <a:rPr lang="en-US" sz="3000" b="1" spc="-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000" b="1" spc="-4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2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Tree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620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5336208-B96A-A54F-302C-4DBD8CB1726F}"/>
              </a:ext>
            </a:extLst>
          </p:cNvPr>
          <p:cNvGrpSpPr/>
          <p:nvPr/>
        </p:nvGrpSpPr>
        <p:grpSpPr>
          <a:xfrm>
            <a:off x="1766083" y="2109983"/>
            <a:ext cx="8870873" cy="3308478"/>
            <a:chOff x="619455" y="1252727"/>
            <a:chExt cx="8870873" cy="3308478"/>
          </a:xfrm>
        </p:grpSpPr>
        <p:sp>
          <p:nvSpPr>
            <p:cNvPr id="4" name="object 3"/>
            <p:cNvSpPr/>
            <p:nvPr/>
          </p:nvSpPr>
          <p:spPr>
            <a:xfrm>
              <a:off x="855332" y="4055236"/>
              <a:ext cx="701040" cy="282575"/>
            </a:xfrm>
            <a:custGeom>
              <a:avLst/>
              <a:gdLst/>
              <a:ahLst/>
              <a:cxnLst/>
              <a:rect l="l" t="t" r="r" b="b"/>
              <a:pathLst>
                <a:path w="701040" h="282575">
                  <a:moveTo>
                    <a:pt x="366648" y="2031"/>
                  </a:moveTo>
                  <a:lnTo>
                    <a:pt x="343738" y="2031"/>
                  </a:lnTo>
                  <a:lnTo>
                    <a:pt x="343738" y="279019"/>
                  </a:lnTo>
                  <a:lnTo>
                    <a:pt x="366648" y="279019"/>
                  </a:lnTo>
                  <a:lnTo>
                    <a:pt x="366648" y="2031"/>
                  </a:lnTo>
                  <a:close/>
                </a:path>
                <a:path w="701040" h="282575">
                  <a:moveTo>
                    <a:pt x="610755" y="0"/>
                  </a:moveTo>
                  <a:lnTo>
                    <a:pt x="606818" y="11430"/>
                  </a:lnTo>
                  <a:lnTo>
                    <a:pt x="623126" y="18504"/>
                  </a:lnTo>
                  <a:lnTo>
                    <a:pt x="637171" y="28305"/>
                  </a:lnTo>
                  <a:lnTo>
                    <a:pt x="665695" y="73852"/>
                  </a:lnTo>
                  <a:lnTo>
                    <a:pt x="673949" y="115339"/>
                  </a:lnTo>
                  <a:lnTo>
                    <a:pt x="673989" y="115623"/>
                  </a:lnTo>
                  <a:lnTo>
                    <a:pt x="673971" y="164580"/>
                  </a:lnTo>
                  <a:lnTo>
                    <a:pt x="665641" y="207529"/>
                  </a:lnTo>
                  <a:lnTo>
                    <a:pt x="637219" y="253777"/>
                  </a:lnTo>
                  <a:lnTo>
                    <a:pt x="607199" y="270763"/>
                  </a:lnTo>
                  <a:lnTo>
                    <a:pt x="610755" y="282320"/>
                  </a:lnTo>
                  <a:lnTo>
                    <a:pt x="649252" y="264239"/>
                  </a:lnTo>
                  <a:lnTo>
                    <a:pt x="677557" y="232918"/>
                  </a:lnTo>
                  <a:lnTo>
                    <a:pt x="694988" y="191071"/>
                  </a:lnTo>
                  <a:lnTo>
                    <a:pt x="700798" y="141224"/>
                  </a:lnTo>
                  <a:lnTo>
                    <a:pt x="699362" y="115623"/>
                  </a:lnTo>
                  <a:lnTo>
                    <a:pt x="699346" y="115339"/>
                  </a:lnTo>
                  <a:lnTo>
                    <a:pt x="687725" y="69429"/>
                  </a:lnTo>
                  <a:lnTo>
                    <a:pt x="664601" y="32093"/>
                  </a:lnTo>
                  <a:lnTo>
                    <a:pt x="631212" y="7379"/>
                  </a:lnTo>
                  <a:lnTo>
                    <a:pt x="610755" y="0"/>
                  </a:lnTo>
                  <a:close/>
                </a:path>
                <a:path w="701040" h="282575">
                  <a:moveTo>
                    <a:pt x="90042" y="0"/>
                  </a:moveTo>
                  <a:lnTo>
                    <a:pt x="51628" y="18081"/>
                  </a:lnTo>
                  <a:lnTo>
                    <a:pt x="23291" y="49402"/>
                  </a:lnTo>
                  <a:lnTo>
                    <a:pt x="5826" y="91408"/>
                  </a:lnTo>
                  <a:lnTo>
                    <a:pt x="85" y="139700"/>
                  </a:lnTo>
                  <a:lnTo>
                    <a:pt x="0" y="141224"/>
                  </a:lnTo>
                  <a:lnTo>
                    <a:pt x="1452" y="167159"/>
                  </a:lnTo>
                  <a:lnTo>
                    <a:pt x="13067" y="212982"/>
                  </a:lnTo>
                  <a:lnTo>
                    <a:pt x="36105" y="250227"/>
                  </a:lnTo>
                  <a:lnTo>
                    <a:pt x="69514" y="274941"/>
                  </a:lnTo>
                  <a:lnTo>
                    <a:pt x="90042" y="282320"/>
                  </a:lnTo>
                  <a:lnTo>
                    <a:pt x="93611" y="270763"/>
                  </a:lnTo>
                  <a:lnTo>
                    <a:pt x="77528" y="263663"/>
                  </a:lnTo>
                  <a:lnTo>
                    <a:pt x="63647" y="253777"/>
                  </a:lnTo>
                  <a:lnTo>
                    <a:pt x="35169" y="207529"/>
                  </a:lnTo>
                  <a:lnTo>
                    <a:pt x="26801" y="164580"/>
                  </a:lnTo>
                  <a:lnTo>
                    <a:pt x="25819" y="141224"/>
                  </a:lnTo>
                  <a:lnTo>
                    <a:pt x="25755" y="139700"/>
                  </a:lnTo>
                  <a:lnTo>
                    <a:pt x="29938" y="93678"/>
                  </a:lnTo>
                  <a:lnTo>
                    <a:pt x="42494" y="56133"/>
                  </a:lnTo>
                  <a:lnTo>
                    <a:pt x="77786" y="18504"/>
                  </a:lnTo>
                  <a:lnTo>
                    <a:pt x="94068" y="11430"/>
                  </a:lnTo>
                  <a:lnTo>
                    <a:pt x="900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4"/>
            <p:cNvSpPr txBox="1"/>
            <p:nvPr/>
          </p:nvSpPr>
          <p:spPr>
            <a:xfrm>
              <a:off x="619455" y="3965829"/>
              <a:ext cx="12884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35280" algn="l"/>
                  <a:tab pos="1047115" algn="l"/>
                </a:tabLst>
              </a:pPr>
              <a:r>
                <a:rPr sz="2400" spc="-50" dirty="0">
                  <a:latin typeface="Cambria Math"/>
                  <a:cs typeface="Cambria Math"/>
                </a:rPr>
                <a:t>𝑃</a:t>
              </a:r>
              <a:r>
                <a:rPr sz="2400" dirty="0">
                  <a:latin typeface="Cambria Math"/>
                  <a:cs typeface="Cambria Math"/>
                </a:rPr>
                <a:t>	𝐵</a:t>
              </a:r>
              <a:r>
                <a:rPr sz="2400" spc="280" dirty="0">
                  <a:latin typeface="Cambria Math"/>
                  <a:cs typeface="Cambria Math"/>
                </a:rPr>
                <a:t> </a:t>
              </a:r>
              <a:r>
                <a:rPr sz="2400" spc="-50" dirty="0">
                  <a:latin typeface="Cambria Math"/>
                  <a:cs typeface="Cambria Math"/>
                </a:rPr>
                <a:t>𝐴</a:t>
              </a:r>
              <a:r>
                <a:rPr sz="2400" dirty="0">
                  <a:latin typeface="Cambria Math"/>
                  <a:cs typeface="Cambria Math"/>
                </a:rPr>
                <a:t>	</a:t>
              </a:r>
              <a:r>
                <a:rPr sz="2400" spc="-50" dirty="0">
                  <a:latin typeface="Cambria Math"/>
                  <a:cs typeface="Cambria Math"/>
                </a:rPr>
                <a:t>=</a:t>
              </a:r>
              <a:endParaRPr sz="2400" dirty="0">
                <a:latin typeface="Cambria Math"/>
                <a:cs typeface="Cambria Math"/>
              </a:endParaRPr>
            </a:p>
          </p:txBody>
        </p:sp>
        <p:sp>
          <p:nvSpPr>
            <p:cNvPr id="6" name="object 5"/>
            <p:cNvSpPr/>
            <p:nvPr/>
          </p:nvSpPr>
          <p:spPr>
            <a:xfrm>
              <a:off x="1979167" y="4186428"/>
              <a:ext cx="1892935" cy="20320"/>
            </a:xfrm>
            <a:custGeom>
              <a:avLst/>
              <a:gdLst/>
              <a:ahLst/>
              <a:cxnLst/>
              <a:rect l="l" t="t" r="r" b="b"/>
              <a:pathLst>
                <a:path w="1892935" h="20320">
                  <a:moveTo>
                    <a:pt x="1892808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892808" y="19812"/>
                  </a:lnTo>
                  <a:lnTo>
                    <a:pt x="18928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6"/>
            <p:cNvSpPr/>
            <p:nvPr/>
          </p:nvSpPr>
          <p:spPr>
            <a:xfrm>
              <a:off x="2201036" y="3825113"/>
              <a:ext cx="407034" cy="282575"/>
            </a:xfrm>
            <a:custGeom>
              <a:avLst/>
              <a:gdLst/>
              <a:ahLst/>
              <a:cxnLst/>
              <a:rect l="l" t="t" r="r" b="b"/>
              <a:pathLst>
                <a:path w="407035" h="282575">
                  <a:moveTo>
                    <a:pt x="316611" y="0"/>
                  </a:moveTo>
                  <a:lnTo>
                    <a:pt x="312674" y="11430"/>
                  </a:lnTo>
                  <a:lnTo>
                    <a:pt x="328981" y="18504"/>
                  </a:lnTo>
                  <a:lnTo>
                    <a:pt x="343026" y="28305"/>
                  </a:lnTo>
                  <a:lnTo>
                    <a:pt x="371550" y="73852"/>
                  </a:lnTo>
                  <a:lnTo>
                    <a:pt x="379805" y="115339"/>
                  </a:lnTo>
                  <a:lnTo>
                    <a:pt x="379845" y="115623"/>
                  </a:lnTo>
                  <a:lnTo>
                    <a:pt x="379827" y="164580"/>
                  </a:lnTo>
                  <a:lnTo>
                    <a:pt x="371496" y="207529"/>
                  </a:lnTo>
                  <a:lnTo>
                    <a:pt x="343074" y="253777"/>
                  </a:lnTo>
                  <a:lnTo>
                    <a:pt x="313055" y="270763"/>
                  </a:lnTo>
                  <a:lnTo>
                    <a:pt x="316611" y="282320"/>
                  </a:lnTo>
                  <a:lnTo>
                    <a:pt x="355107" y="264239"/>
                  </a:lnTo>
                  <a:lnTo>
                    <a:pt x="383413" y="232918"/>
                  </a:lnTo>
                  <a:lnTo>
                    <a:pt x="400843" y="191071"/>
                  </a:lnTo>
                  <a:lnTo>
                    <a:pt x="406654" y="141224"/>
                  </a:lnTo>
                  <a:lnTo>
                    <a:pt x="405217" y="115623"/>
                  </a:lnTo>
                  <a:lnTo>
                    <a:pt x="405201" y="115339"/>
                  </a:lnTo>
                  <a:lnTo>
                    <a:pt x="393580" y="69429"/>
                  </a:lnTo>
                  <a:lnTo>
                    <a:pt x="370457" y="32093"/>
                  </a:lnTo>
                  <a:lnTo>
                    <a:pt x="337067" y="7379"/>
                  </a:lnTo>
                  <a:lnTo>
                    <a:pt x="316611" y="0"/>
                  </a:lnTo>
                  <a:close/>
                </a:path>
                <a:path w="407035" h="282575">
                  <a:moveTo>
                    <a:pt x="90043" y="0"/>
                  </a:moveTo>
                  <a:lnTo>
                    <a:pt x="51641" y="18081"/>
                  </a:lnTo>
                  <a:lnTo>
                    <a:pt x="23240" y="49403"/>
                  </a:lnTo>
                  <a:lnTo>
                    <a:pt x="5810" y="91408"/>
                  </a:lnTo>
                  <a:lnTo>
                    <a:pt x="85" y="139700"/>
                  </a:lnTo>
                  <a:lnTo>
                    <a:pt x="0" y="141224"/>
                  </a:lnTo>
                  <a:lnTo>
                    <a:pt x="5810" y="191071"/>
                  </a:lnTo>
                  <a:lnTo>
                    <a:pt x="23240" y="232918"/>
                  </a:lnTo>
                  <a:lnTo>
                    <a:pt x="51546" y="264239"/>
                  </a:lnTo>
                  <a:lnTo>
                    <a:pt x="90043" y="282320"/>
                  </a:lnTo>
                  <a:lnTo>
                    <a:pt x="93599" y="270763"/>
                  </a:lnTo>
                  <a:lnTo>
                    <a:pt x="77531" y="263663"/>
                  </a:lnTo>
                  <a:lnTo>
                    <a:pt x="63642" y="253777"/>
                  </a:lnTo>
                  <a:lnTo>
                    <a:pt x="35210" y="207529"/>
                  </a:lnTo>
                  <a:lnTo>
                    <a:pt x="26828" y="164580"/>
                  </a:lnTo>
                  <a:lnTo>
                    <a:pt x="25845" y="141224"/>
                  </a:lnTo>
                  <a:lnTo>
                    <a:pt x="25781" y="139700"/>
                  </a:lnTo>
                  <a:lnTo>
                    <a:pt x="29972" y="93678"/>
                  </a:lnTo>
                  <a:lnTo>
                    <a:pt x="42544" y="56134"/>
                  </a:lnTo>
                  <a:lnTo>
                    <a:pt x="77799" y="18504"/>
                  </a:lnTo>
                  <a:lnTo>
                    <a:pt x="94106" y="11430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/>
            <p:cNvSpPr txBox="1"/>
            <p:nvPr/>
          </p:nvSpPr>
          <p:spPr>
            <a:xfrm>
              <a:off x="1966722" y="3735704"/>
              <a:ext cx="1917064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34010" algn="l"/>
                  <a:tab pos="736600" algn="l"/>
                </a:tabLst>
              </a:pPr>
              <a:r>
                <a:rPr sz="2400" spc="-50" dirty="0">
                  <a:latin typeface="Cambria Math"/>
                  <a:cs typeface="Cambria Math"/>
                </a:rPr>
                <a:t>𝑃</a:t>
              </a:r>
              <a:r>
                <a:rPr sz="2400" dirty="0">
                  <a:latin typeface="Cambria Math"/>
                  <a:cs typeface="Cambria Math"/>
                </a:rPr>
                <a:t>	</a:t>
              </a:r>
              <a:r>
                <a:rPr sz="2400" spc="-50" dirty="0">
                  <a:latin typeface="Cambria Math"/>
                  <a:cs typeface="Cambria Math"/>
                </a:rPr>
                <a:t>𝐵</a:t>
              </a:r>
              <a:r>
                <a:rPr sz="2400" dirty="0">
                  <a:latin typeface="Cambria Math"/>
                  <a:cs typeface="Cambria Math"/>
                </a:rPr>
                <a:t>	∗ </a:t>
              </a:r>
              <a:r>
                <a:rPr sz="2400" spc="-10" dirty="0">
                  <a:latin typeface="Cambria Math"/>
                  <a:cs typeface="Cambria Math"/>
                </a:rPr>
                <a:t>𝑃(𝐴|𝐵)</a:t>
              </a:r>
              <a:endParaRPr sz="2400" dirty="0">
                <a:latin typeface="Cambria Math"/>
                <a:cs typeface="Cambria Math"/>
              </a:endParaRPr>
            </a:p>
          </p:txBody>
        </p:sp>
        <p:sp>
          <p:nvSpPr>
            <p:cNvPr id="9" name="object 8"/>
            <p:cNvSpPr txBox="1"/>
            <p:nvPr/>
          </p:nvSpPr>
          <p:spPr>
            <a:xfrm>
              <a:off x="2588767" y="4170045"/>
              <a:ext cx="6718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20" dirty="0">
                  <a:latin typeface="Cambria Math"/>
                  <a:cs typeface="Cambria Math"/>
                </a:rPr>
                <a:t>𝑃(𝐴)</a:t>
              </a:r>
              <a:endParaRPr sz="2400" dirty="0">
                <a:latin typeface="Cambria Math"/>
                <a:cs typeface="Cambria Math"/>
              </a:endParaRPr>
            </a:p>
          </p:txBody>
        </p:sp>
        <p:sp>
          <p:nvSpPr>
            <p:cNvPr id="10" name="object 9"/>
            <p:cNvSpPr txBox="1"/>
            <p:nvPr/>
          </p:nvSpPr>
          <p:spPr>
            <a:xfrm>
              <a:off x="3943603" y="3965829"/>
              <a:ext cx="25336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0" dirty="0">
                  <a:latin typeface="Cambria Math"/>
                  <a:cs typeface="Cambria Math"/>
                </a:rPr>
                <a:t>=</a:t>
              </a:r>
              <a:endParaRPr sz="2400" dirty="0">
                <a:latin typeface="Cambria Math"/>
                <a:cs typeface="Cambria Math"/>
              </a:endParaRPr>
            </a:p>
          </p:txBody>
        </p:sp>
        <p:sp>
          <p:nvSpPr>
            <p:cNvPr id="11" name="object 10"/>
            <p:cNvSpPr/>
            <p:nvPr/>
          </p:nvSpPr>
          <p:spPr>
            <a:xfrm>
              <a:off x="4268215" y="4186428"/>
              <a:ext cx="5209540" cy="20320"/>
            </a:xfrm>
            <a:custGeom>
              <a:avLst/>
              <a:gdLst/>
              <a:ahLst/>
              <a:cxnLst/>
              <a:rect l="l" t="t" r="r" b="b"/>
              <a:pathLst>
                <a:path w="5209540" h="20320">
                  <a:moveTo>
                    <a:pt x="520903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5209032" y="19812"/>
                  </a:lnTo>
                  <a:lnTo>
                    <a:pt x="52090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1"/>
            <p:cNvSpPr/>
            <p:nvPr/>
          </p:nvSpPr>
          <p:spPr>
            <a:xfrm>
              <a:off x="6148196" y="3825113"/>
              <a:ext cx="701040" cy="282575"/>
            </a:xfrm>
            <a:custGeom>
              <a:avLst/>
              <a:gdLst/>
              <a:ahLst/>
              <a:cxnLst/>
              <a:rect l="l" t="t" r="r" b="b"/>
              <a:pathLst>
                <a:path w="701040" h="282575">
                  <a:moveTo>
                    <a:pt x="357504" y="2031"/>
                  </a:moveTo>
                  <a:lnTo>
                    <a:pt x="334517" y="2031"/>
                  </a:lnTo>
                  <a:lnTo>
                    <a:pt x="334517" y="279019"/>
                  </a:lnTo>
                  <a:lnTo>
                    <a:pt x="357504" y="279019"/>
                  </a:lnTo>
                  <a:lnTo>
                    <a:pt x="357504" y="2031"/>
                  </a:lnTo>
                  <a:close/>
                </a:path>
                <a:path w="701040" h="282575">
                  <a:moveTo>
                    <a:pt x="90042" y="0"/>
                  </a:moveTo>
                  <a:lnTo>
                    <a:pt x="51641" y="18081"/>
                  </a:lnTo>
                  <a:lnTo>
                    <a:pt x="23240" y="49403"/>
                  </a:lnTo>
                  <a:lnTo>
                    <a:pt x="5810" y="91408"/>
                  </a:lnTo>
                  <a:lnTo>
                    <a:pt x="85" y="139700"/>
                  </a:lnTo>
                  <a:lnTo>
                    <a:pt x="0" y="141224"/>
                  </a:lnTo>
                  <a:lnTo>
                    <a:pt x="1452" y="167159"/>
                  </a:lnTo>
                  <a:lnTo>
                    <a:pt x="13073" y="212982"/>
                  </a:lnTo>
                  <a:lnTo>
                    <a:pt x="36125" y="250227"/>
                  </a:lnTo>
                  <a:lnTo>
                    <a:pt x="69514" y="274941"/>
                  </a:lnTo>
                  <a:lnTo>
                    <a:pt x="90042" y="282320"/>
                  </a:lnTo>
                  <a:lnTo>
                    <a:pt x="93599" y="270763"/>
                  </a:lnTo>
                  <a:lnTo>
                    <a:pt x="77531" y="263663"/>
                  </a:lnTo>
                  <a:lnTo>
                    <a:pt x="63642" y="253777"/>
                  </a:lnTo>
                  <a:lnTo>
                    <a:pt x="35210" y="207529"/>
                  </a:lnTo>
                  <a:lnTo>
                    <a:pt x="26828" y="164580"/>
                  </a:lnTo>
                  <a:lnTo>
                    <a:pt x="25845" y="141224"/>
                  </a:lnTo>
                  <a:lnTo>
                    <a:pt x="25780" y="139700"/>
                  </a:lnTo>
                  <a:lnTo>
                    <a:pt x="29971" y="93678"/>
                  </a:lnTo>
                  <a:lnTo>
                    <a:pt x="42544" y="56134"/>
                  </a:lnTo>
                  <a:lnTo>
                    <a:pt x="77799" y="18504"/>
                  </a:lnTo>
                  <a:lnTo>
                    <a:pt x="94106" y="11430"/>
                  </a:lnTo>
                  <a:lnTo>
                    <a:pt x="90042" y="0"/>
                  </a:lnTo>
                  <a:close/>
                </a:path>
                <a:path w="701040" h="282575">
                  <a:moveTo>
                    <a:pt x="610743" y="0"/>
                  </a:moveTo>
                  <a:lnTo>
                    <a:pt x="606805" y="11430"/>
                  </a:lnTo>
                  <a:lnTo>
                    <a:pt x="623113" y="18504"/>
                  </a:lnTo>
                  <a:lnTo>
                    <a:pt x="637158" y="28305"/>
                  </a:lnTo>
                  <a:lnTo>
                    <a:pt x="665682" y="73852"/>
                  </a:lnTo>
                  <a:lnTo>
                    <a:pt x="673937" y="115339"/>
                  </a:lnTo>
                  <a:lnTo>
                    <a:pt x="673977" y="115623"/>
                  </a:lnTo>
                  <a:lnTo>
                    <a:pt x="673959" y="164580"/>
                  </a:lnTo>
                  <a:lnTo>
                    <a:pt x="665628" y="207529"/>
                  </a:lnTo>
                  <a:lnTo>
                    <a:pt x="637206" y="253777"/>
                  </a:lnTo>
                  <a:lnTo>
                    <a:pt x="607186" y="270763"/>
                  </a:lnTo>
                  <a:lnTo>
                    <a:pt x="610743" y="282320"/>
                  </a:lnTo>
                  <a:lnTo>
                    <a:pt x="649239" y="264239"/>
                  </a:lnTo>
                  <a:lnTo>
                    <a:pt x="677545" y="232918"/>
                  </a:lnTo>
                  <a:lnTo>
                    <a:pt x="694975" y="191071"/>
                  </a:lnTo>
                  <a:lnTo>
                    <a:pt x="700785" y="141224"/>
                  </a:lnTo>
                  <a:lnTo>
                    <a:pt x="699349" y="115623"/>
                  </a:lnTo>
                  <a:lnTo>
                    <a:pt x="699333" y="115339"/>
                  </a:lnTo>
                  <a:lnTo>
                    <a:pt x="687712" y="69429"/>
                  </a:lnTo>
                  <a:lnTo>
                    <a:pt x="664589" y="32093"/>
                  </a:lnTo>
                  <a:lnTo>
                    <a:pt x="631199" y="7379"/>
                  </a:lnTo>
                  <a:lnTo>
                    <a:pt x="6107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2"/>
            <p:cNvSpPr/>
            <p:nvPr/>
          </p:nvSpPr>
          <p:spPr>
            <a:xfrm>
              <a:off x="4490084" y="4259453"/>
              <a:ext cx="701040" cy="282575"/>
            </a:xfrm>
            <a:custGeom>
              <a:avLst/>
              <a:gdLst/>
              <a:ahLst/>
              <a:cxnLst/>
              <a:rect l="l" t="t" r="r" b="b"/>
              <a:pathLst>
                <a:path w="701039" h="282575">
                  <a:moveTo>
                    <a:pt x="355980" y="2032"/>
                  </a:moveTo>
                  <a:lnTo>
                    <a:pt x="332993" y="2032"/>
                  </a:lnTo>
                  <a:lnTo>
                    <a:pt x="332993" y="279019"/>
                  </a:lnTo>
                  <a:lnTo>
                    <a:pt x="355980" y="279019"/>
                  </a:lnTo>
                  <a:lnTo>
                    <a:pt x="355980" y="2032"/>
                  </a:lnTo>
                  <a:close/>
                </a:path>
                <a:path w="701039" h="282575">
                  <a:moveTo>
                    <a:pt x="610742" y="0"/>
                  </a:moveTo>
                  <a:lnTo>
                    <a:pt x="606805" y="11430"/>
                  </a:lnTo>
                  <a:lnTo>
                    <a:pt x="623113" y="18504"/>
                  </a:lnTo>
                  <a:lnTo>
                    <a:pt x="637159" y="28305"/>
                  </a:lnTo>
                  <a:lnTo>
                    <a:pt x="665682" y="73852"/>
                  </a:lnTo>
                  <a:lnTo>
                    <a:pt x="673937" y="115339"/>
                  </a:lnTo>
                  <a:lnTo>
                    <a:pt x="673977" y="115623"/>
                  </a:lnTo>
                  <a:lnTo>
                    <a:pt x="673959" y="164580"/>
                  </a:lnTo>
                  <a:lnTo>
                    <a:pt x="665628" y="207529"/>
                  </a:lnTo>
                  <a:lnTo>
                    <a:pt x="637206" y="253777"/>
                  </a:lnTo>
                  <a:lnTo>
                    <a:pt x="607187" y="270764"/>
                  </a:lnTo>
                  <a:lnTo>
                    <a:pt x="610742" y="282321"/>
                  </a:lnTo>
                  <a:lnTo>
                    <a:pt x="649239" y="264239"/>
                  </a:lnTo>
                  <a:lnTo>
                    <a:pt x="677544" y="232918"/>
                  </a:lnTo>
                  <a:lnTo>
                    <a:pt x="694975" y="191071"/>
                  </a:lnTo>
                  <a:lnTo>
                    <a:pt x="700786" y="141224"/>
                  </a:lnTo>
                  <a:lnTo>
                    <a:pt x="699349" y="115623"/>
                  </a:lnTo>
                  <a:lnTo>
                    <a:pt x="687712" y="69429"/>
                  </a:lnTo>
                  <a:lnTo>
                    <a:pt x="664589" y="32093"/>
                  </a:lnTo>
                  <a:lnTo>
                    <a:pt x="631199" y="7379"/>
                  </a:lnTo>
                  <a:lnTo>
                    <a:pt x="610742" y="0"/>
                  </a:lnTo>
                  <a:close/>
                </a:path>
                <a:path w="701039" h="282575">
                  <a:moveTo>
                    <a:pt x="90042" y="0"/>
                  </a:moveTo>
                  <a:lnTo>
                    <a:pt x="51641" y="18081"/>
                  </a:lnTo>
                  <a:lnTo>
                    <a:pt x="23240" y="49403"/>
                  </a:lnTo>
                  <a:lnTo>
                    <a:pt x="5810" y="91408"/>
                  </a:lnTo>
                  <a:lnTo>
                    <a:pt x="85" y="139700"/>
                  </a:lnTo>
                  <a:lnTo>
                    <a:pt x="0" y="141224"/>
                  </a:lnTo>
                  <a:lnTo>
                    <a:pt x="1452" y="167159"/>
                  </a:lnTo>
                  <a:lnTo>
                    <a:pt x="13073" y="212982"/>
                  </a:lnTo>
                  <a:lnTo>
                    <a:pt x="36125" y="250227"/>
                  </a:lnTo>
                  <a:lnTo>
                    <a:pt x="69514" y="274941"/>
                  </a:lnTo>
                  <a:lnTo>
                    <a:pt x="90042" y="282321"/>
                  </a:lnTo>
                  <a:lnTo>
                    <a:pt x="93599" y="270764"/>
                  </a:lnTo>
                  <a:lnTo>
                    <a:pt x="77531" y="263663"/>
                  </a:lnTo>
                  <a:lnTo>
                    <a:pt x="63642" y="253777"/>
                  </a:lnTo>
                  <a:lnTo>
                    <a:pt x="35210" y="207529"/>
                  </a:lnTo>
                  <a:lnTo>
                    <a:pt x="26828" y="164580"/>
                  </a:lnTo>
                  <a:lnTo>
                    <a:pt x="25845" y="141224"/>
                  </a:lnTo>
                  <a:lnTo>
                    <a:pt x="25780" y="139700"/>
                  </a:lnTo>
                  <a:lnTo>
                    <a:pt x="29971" y="93678"/>
                  </a:lnTo>
                  <a:lnTo>
                    <a:pt x="42544" y="56134"/>
                  </a:lnTo>
                  <a:lnTo>
                    <a:pt x="77799" y="18504"/>
                  </a:lnTo>
                  <a:lnTo>
                    <a:pt x="94106" y="11430"/>
                  </a:lnTo>
                  <a:lnTo>
                    <a:pt x="900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3"/>
            <p:cNvSpPr/>
            <p:nvPr/>
          </p:nvSpPr>
          <p:spPr>
            <a:xfrm>
              <a:off x="5724525" y="4259453"/>
              <a:ext cx="407034" cy="282575"/>
            </a:xfrm>
            <a:custGeom>
              <a:avLst/>
              <a:gdLst/>
              <a:ahLst/>
              <a:cxnLst/>
              <a:rect l="l" t="t" r="r" b="b"/>
              <a:pathLst>
                <a:path w="407035" h="282575">
                  <a:moveTo>
                    <a:pt x="316611" y="0"/>
                  </a:moveTo>
                  <a:lnTo>
                    <a:pt x="312674" y="11430"/>
                  </a:lnTo>
                  <a:lnTo>
                    <a:pt x="328981" y="18504"/>
                  </a:lnTo>
                  <a:lnTo>
                    <a:pt x="343026" y="28305"/>
                  </a:lnTo>
                  <a:lnTo>
                    <a:pt x="371550" y="73852"/>
                  </a:lnTo>
                  <a:lnTo>
                    <a:pt x="379805" y="115339"/>
                  </a:lnTo>
                  <a:lnTo>
                    <a:pt x="379845" y="115623"/>
                  </a:lnTo>
                  <a:lnTo>
                    <a:pt x="379827" y="164580"/>
                  </a:lnTo>
                  <a:lnTo>
                    <a:pt x="371496" y="207529"/>
                  </a:lnTo>
                  <a:lnTo>
                    <a:pt x="343074" y="253777"/>
                  </a:lnTo>
                  <a:lnTo>
                    <a:pt x="313054" y="270764"/>
                  </a:lnTo>
                  <a:lnTo>
                    <a:pt x="316611" y="282321"/>
                  </a:lnTo>
                  <a:lnTo>
                    <a:pt x="355107" y="264239"/>
                  </a:lnTo>
                  <a:lnTo>
                    <a:pt x="383413" y="232918"/>
                  </a:lnTo>
                  <a:lnTo>
                    <a:pt x="400843" y="191071"/>
                  </a:lnTo>
                  <a:lnTo>
                    <a:pt x="406653" y="141224"/>
                  </a:lnTo>
                  <a:lnTo>
                    <a:pt x="405217" y="115623"/>
                  </a:lnTo>
                  <a:lnTo>
                    <a:pt x="393580" y="69429"/>
                  </a:lnTo>
                  <a:lnTo>
                    <a:pt x="370457" y="32093"/>
                  </a:lnTo>
                  <a:lnTo>
                    <a:pt x="337067" y="7379"/>
                  </a:lnTo>
                  <a:lnTo>
                    <a:pt x="316611" y="0"/>
                  </a:lnTo>
                  <a:close/>
                </a:path>
                <a:path w="407035" h="282575">
                  <a:moveTo>
                    <a:pt x="90042" y="0"/>
                  </a:moveTo>
                  <a:lnTo>
                    <a:pt x="51641" y="18081"/>
                  </a:lnTo>
                  <a:lnTo>
                    <a:pt x="23240" y="49403"/>
                  </a:lnTo>
                  <a:lnTo>
                    <a:pt x="5810" y="91408"/>
                  </a:lnTo>
                  <a:lnTo>
                    <a:pt x="85" y="139700"/>
                  </a:lnTo>
                  <a:lnTo>
                    <a:pt x="0" y="141224"/>
                  </a:lnTo>
                  <a:lnTo>
                    <a:pt x="1452" y="167159"/>
                  </a:lnTo>
                  <a:lnTo>
                    <a:pt x="13073" y="212982"/>
                  </a:lnTo>
                  <a:lnTo>
                    <a:pt x="36125" y="250227"/>
                  </a:lnTo>
                  <a:lnTo>
                    <a:pt x="69514" y="274941"/>
                  </a:lnTo>
                  <a:lnTo>
                    <a:pt x="90042" y="282321"/>
                  </a:lnTo>
                  <a:lnTo>
                    <a:pt x="93599" y="270764"/>
                  </a:lnTo>
                  <a:lnTo>
                    <a:pt x="77531" y="263663"/>
                  </a:lnTo>
                  <a:lnTo>
                    <a:pt x="63642" y="253777"/>
                  </a:lnTo>
                  <a:lnTo>
                    <a:pt x="35210" y="207529"/>
                  </a:lnTo>
                  <a:lnTo>
                    <a:pt x="26828" y="164580"/>
                  </a:lnTo>
                  <a:lnTo>
                    <a:pt x="25845" y="141224"/>
                  </a:lnTo>
                  <a:lnTo>
                    <a:pt x="25780" y="139700"/>
                  </a:lnTo>
                  <a:lnTo>
                    <a:pt x="29972" y="93678"/>
                  </a:lnTo>
                  <a:lnTo>
                    <a:pt x="42545" y="56134"/>
                  </a:lnTo>
                  <a:lnTo>
                    <a:pt x="77799" y="18504"/>
                  </a:lnTo>
                  <a:lnTo>
                    <a:pt x="94107" y="11430"/>
                  </a:lnTo>
                  <a:lnTo>
                    <a:pt x="900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4"/>
            <p:cNvSpPr/>
            <p:nvPr/>
          </p:nvSpPr>
          <p:spPr>
            <a:xfrm>
              <a:off x="6744081" y="4259453"/>
              <a:ext cx="1233170" cy="282575"/>
            </a:xfrm>
            <a:custGeom>
              <a:avLst/>
              <a:gdLst/>
              <a:ahLst/>
              <a:cxnLst/>
              <a:rect l="l" t="t" r="r" b="b"/>
              <a:pathLst>
                <a:path w="1233170" h="282575">
                  <a:moveTo>
                    <a:pt x="355980" y="2032"/>
                  </a:moveTo>
                  <a:lnTo>
                    <a:pt x="332994" y="2032"/>
                  </a:lnTo>
                  <a:lnTo>
                    <a:pt x="332994" y="279019"/>
                  </a:lnTo>
                  <a:lnTo>
                    <a:pt x="355980" y="279019"/>
                  </a:lnTo>
                  <a:lnTo>
                    <a:pt x="355980" y="2032"/>
                  </a:lnTo>
                  <a:close/>
                </a:path>
                <a:path w="1233170" h="282575">
                  <a:moveTo>
                    <a:pt x="1142619" y="0"/>
                  </a:moveTo>
                  <a:lnTo>
                    <a:pt x="1138682" y="11430"/>
                  </a:lnTo>
                  <a:lnTo>
                    <a:pt x="1154989" y="18504"/>
                  </a:lnTo>
                  <a:lnTo>
                    <a:pt x="1169034" y="28305"/>
                  </a:lnTo>
                  <a:lnTo>
                    <a:pt x="1197558" y="73852"/>
                  </a:lnTo>
                  <a:lnTo>
                    <a:pt x="1205813" y="115339"/>
                  </a:lnTo>
                  <a:lnTo>
                    <a:pt x="1205853" y="115623"/>
                  </a:lnTo>
                  <a:lnTo>
                    <a:pt x="1205835" y="164580"/>
                  </a:lnTo>
                  <a:lnTo>
                    <a:pt x="1197504" y="207529"/>
                  </a:lnTo>
                  <a:lnTo>
                    <a:pt x="1169082" y="253777"/>
                  </a:lnTo>
                  <a:lnTo>
                    <a:pt x="1139063" y="270764"/>
                  </a:lnTo>
                  <a:lnTo>
                    <a:pt x="1142619" y="282321"/>
                  </a:lnTo>
                  <a:lnTo>
                    <a:pt x="1181115" y="264239"/>
                  </a:lnTo>
                  <a:lnTo>
                    <a:pt x="1209421" y="232918"/>
                  </a:lnTo>
                  <a:lnTo>
                    <a:pt x="1226851" y="191071"/>
                  </a:lnTo>
                  <a:lnTo>
                    <a:pt x="1232662" y="141224"/>
                  </a:lnTo>
                  <a:lnTo>
                    <a:pt x="1231225" y="115623"/>
                  </a:lnTo>
                  <a:lnTo>
                    <a:pt x="1231209" y="115339"/>
                  </a:lnTo>
                  <a:lnTo>
                    <a:pt x="1219588" y="69429"/>
                  </a:lnTo>
                  <a:lnTo>
                    <a:pt x="1196465" y="32093"/>
                  </a:lnTo>
                  <a:lnTo>
                    <a:pt x="1163075" y="7379"/>
                  </a:lnTo>
                  <a:lnTo>
                    <a:pt x="1142619" y="0"/>
                  </a:lnTo>
                  <a:close/>
                </a:path>
                <a:path w="1233170" h="282575">
                  <a:moveTo>
                    <a:pt x="90043" y="0"/>
                  </a:moveTo>
                  <a:lnTo>
                    <a:pt x="51641" y="18081"/>
                  </a:lnTo>
                  <a:lnTo>
                    <a:pt x="23241" y="49403"/>
                  </a:lnTo>
                  <a:lnTo>
                    <a:pt x="5810" y="91408"/>
                  </a:lnTo>
                  <a:lnTo>
                    <a:pt x="85" y="139700"/>
                  </a:lnTo>
                  <a:lnTo>
                    <a:pt x="0" y="141224"/>
                  </a:lnTo>
                  <a:lnTo>
                    <a:pt x="1452" y="167159"/>
                  </a:lnTo>
                  <a:lnTo>
                    <a:pt x="13073" y="212982"/>
                  </a:lnTo>
                  <a:lnTo>
                    <a:pt x="36125" y="250227"/>
                  </a:lnTo>
                  <a:lnTo>
                    <a:pt x="69514" y="274941"/>
                  </a:lnTo>
                  <a:lnTo>
                    <a:pt x="90043" y="282321"/>
                  </a:lnTo>
                  <a:lnTo>
                    <a:pt x="93599" y="270764"/>
                  </a:lnTo>
                  <a:lnTo>
                    <a:pt x="77531" y="263663"/>
                  </a:lnTo>
                  <a:lnTo>
                    <a:pt x="63642" y="253777"/>
                  </a:lnTo>
                  <a:lnTo>
                    <a:pt x="35210" y="207529"/>
                  </a:lnTo>
                  <a:lnTo>
                    <a:pt x="26828" y="164580"/>
                  </a:lnTo>
                  <a:lnTo>
                    <a:pt x="25780" y="139700"/>
                  </a:lnTo>
                  <a:lnTo>
                    <a:pt x="26828" y="115623"/>
                  </a:lnTo>
                  <a:lnTo>
                    <a:pt x="35210" y="73852"/>
                  </a:lnTo>
                  <a:lnTo>
                    <a:pt x="63754" y="28305"/>
                  </a:lnTo>
                  <a:lnTo>
                    <a:pt x="94107" y="11430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5"/>
            <p:cNvSpPr txBox="1"/>
            <p:nvPr/>
          </p:nvSpPr>
          <p:spPr>
            <a:xfrm>
              <a:off x="4256023" y="3667124"/>
              <a:ext cx="5234305" cy="894080"/>
            </a:xfrm>
            <a:prstGeom prst="rect">
              <a:avLst/>
            </a:prstGeom>
          </p:spPr>
          <p:txBody>
            <a:bodyPr vert="horz" wrap="square" lIns="0" tIns="8128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40"/>
                </a:spcBef>
                <a:tabLst>
                  <a:tab pos="321310" algn="l"/>
                  <a:tab pos="1017905" algn="l"/>
                </a:tabLst>
              </a:pPr>
              <a:r>
                <a:rPr sz="2400" spc="-50" dirty="0">
                  <a:latin typeface="Cambria Math"/>
                  <a:cs typeface="Cambria Math"/>
                </a:rPr>
                <a:t>𝑃</a:t>
              </a:r>
              <a:r>
                <a:rPr sz="2400" dirty="0">
                  <a:latin typeface="Cambria Math"/>
                  <a:cs typeface="Cambria Math"/>
                </a:rPr>
                <a:t>	𝐴</a:t>
              </a:r>
              <a:r>
                <a:rPr sz="2400" spc="245" dirty="0">
                  <a:latin typeface="Cambria Math"/>
                  <a:cs typeface="Cambria Math"/>
                </a:rPr>
                <a:t> </a:t>
              </a:r>
              <a:r>
                <a:rPr sz="2400" spc="-50" dirty="0">
                  <a:latin typeface="Cambria Math"/>
                  <a:cs typeface="Cambria Math"/>
                </a:rPr>
                <a:t>𝐵</a:t>
              </a:r>
              <a:r>
                <a:rPr sz="2400" dirty="0">
                  <a:latin typeface="Cambria Math"/>
                  <a:cs typeface="Cambria Math"/>
                </a:rPr>
                <a:t>	∗</a:t>
              </a:r>
              <a:r>
                <a:rPr sz="2400" spc="-15" dirty="0">
                  <a:latin typeface="Cambria Math"/>
                  <a:cs typeface="Cambria Math"/>
                </a:rPr>
                <a:t> </a:t>
              </a:r>
              <a:r>
                <a:rPr sz="2400" spc="-20" dirty="0">
                  <a:latin typeface="Cambria Math"/>
                  <a:cs typeface="Cambria Math"/>
                </a:rPr>
                <a:t>𝑃(𝐵)</a:t>
              </a:r>
              <a:endParaRPr sz="2400" dirty="0">
                <a:latin typeface="Cambria Math"/>
                <a:cs typeface="Cambria Math"/>
              </a:endParaRPr>
            </a:p>
            <a:p>
              <a:pPr algn="ctr">
                <a:lnSpc>
                  <a:spcPct val="100000"/>
                </a:lnSpc>
                <a:spcBef>
                  <a:spcPts val="540"/>
                </a:spcBef>
                <a:tabLst>
                  <a:tab pos="321310" algn="l"/>
                  <a:tab pos="1017905" algn="l"/>
                  <a:tab pos="1555750" algn="l"/>
                  <a:tab pos="1958339" algn="l"/>
                  <a:tab pos="2575560" algn="l"/>
                  <a:tab pos="3802379" algn="l"/>
                </a:tabLst>
              </a:pPr>
              <a:r>
                <a:rPr sz="2400" spc="-50" dirty="0">
                  <a:latin typeface="Cambria Math"/>
                  <a:cs typeface="Cambria Math"/>
                </a:rPr>
                <a:t>𝑃</a:t>
              </a:r>
              <a:r>
                <a:rPr sz="2400" dirty="0">
                  <a:latin typeface="Cambria Math"/>
                  <a:cs typeface="Cambria Math"/>
                </a:rPr>
                <a:t>	𝐴</a:t>
              </a:r>
              <a:r>
                <a:rPr sz="2400" spc="240" dirty="0">
                  <a:latin typeface="Cambria Math"/>
                  <a:cs typeface="Cambria Math"/>
                </a:rPr>
                <a:t> </a:t>
              </a:r>
              <a:r>
                <a:rPr sz="2400" spc="-50" dirty="0">
                  <a:latin typeface="Cambria Math"/>
                  <a:cs typeface="Cambria Math"/>
                </a:rPr>
                <a:t>𝐵</a:t>
              </a:r>
              <a:r>
                <a:rPr sz="2400" dirty="0">
                  <a:latin typeface="Cambria Math"/>
                  <a:cs typeface="Cambria Math"/>
                </a:rPr>
                <a:t>	∗</a:t>
              </a:r>
              <a:r>
                <a:rPr sz="2400" spc="-15" dirty="0">
                  <a:latin typeface="Cambria Math"/>
                  <a:cs typeface="Cambria Math"/>
                </a:rPr>
                <a:t> </a:t>
              </a:r>
              <a:r>
                <a:rPr sz="2400" spc="-50" dirty="0">
                  <a:latin typeface="Cambria Math"/>
                  <a:cs typeface="Cambria Math"/>
                </a:rPr>
                <a:t>𝑃</a:t>
              </a:r>
              <a:r>
                <a:rPr sz="2400" dirty="0">
                  <a:latin typeface="Cambria Math"/>
                  <a:cs typeface="Cambria Math"/>
                </a:rPr>
                <a:t>	</a:t>
              </a:r>
              <a:r>
                <a:rPr sz="2400" spc="-50" dirty="0">
                  <a:latin typeface="Cambria Math"/>
                  <a:cs typeface="Cambria Math"/>
                </a:rPr>
                <a:t>𝐵</a:t>
              </a:r>
              <a:r>
                <a:rPr sz="2400" dirty="0">
                  <a:latin typeface="Cambria Math"/>
                  <a:cs typeface="Cambria Math"/>
                </a:rPr>
                <a:t>	+</a:t>
              </a:r>
              <a:r>
                <a:rPr sz="2400" spc="-15" dirty="0">
                  <a:latin typeface="Cambria Math"/>
                  <a:cs typeface="Cambria Math"/>
                </a:rPr>
                <a:t> </a:t>
              </a:r>
              <a:r>
                <a:rPr sz="2400" spc="-50" dirty="0">
                  <a:latin typeface="Cambria Math"/>
                  <a:cs typeface="Cambria Math"/>
                </a:rPr>
                <a:t>𝑃</a:t>
              </a:r>
              <a:r>
                <a:rPr sz="2400" dirty="0">
                  <a:latin typeface="Cambria Math"/>
                  <a:cs typeface="Cambria Math"/>
                </a:rPr>
                <a:t>	𝐴</a:t>
              </a:r>
              <a:r>
                <a:rPr sz="2400" spc="245" dirty="0">
                  <a:latin typeface="Cambria Math"/>
                  <a:cs typeface="Cambria Math"/>
                </a:rPr>
                <a:t> </a:t>
              </a:r>
              <a:r>
                <a:rPr sz="2400" dirty="0">
                  <a:latin typeface="Cambria Math"/>
                  <a:cs typeface="Cambria Math"/>
                </a:rPr>
                <a:t>𝑛𝑜𝑡</a:t>
              </a:r>
              <a:r>
                <a:rPr sz="2400" spc="40" dirty="0">
                  <a:latin typeface="Cambria Math"/>
                  <a:cs typeface="Cambria Math"/>
                </a:rPr>
                <a:t> </a:t>
              </a:r>
              <a:r>
                <a:rPr sz="2400" spc="-50" dirty="0">
                  <a:latin typeface="Cambria Math"/>
                  <a:cs typeface="Cambria Math"/>
                </a:rPr>
                <a:t>𝐵</a:t>
              </a:r>
              <a:r>
                <a:rPr sz="2400" dirty="0">
                  <a:latin typeface="Cambria Math"/>
                  <a:cs typeface="Cambria Math"/>
                </a:rPr>
                <a:t>	∗</a:t>
              </a:r>
              <a:r>
                <a:rPr sz="2400" spc="25" dirty="0">
                  <a:latin typeface="Cambria Math"/>
                  <a:cs typeface="Cambria Math"/>
                </a:rPr>
                <a:t> </a:t>
              </a:r>
              <a:r>
                <a:rPr sz="2400" dirty="0">
                  <a:latin typeface="Cambria Math"/>
                  <a:cs typeface="Cambria Math"/>
                </a:rPr>
                <a:t>𝑃(𝑛𝑜𝑡</a:t>
              </a:r>
              <a:r>
                <a:rPr sz="2400" spc="60" dirty="0">
                  <a:latin typeface="Cambria Math"/>
                  <a:cs typeface="Cambria Math"/>
                </a:rPr>
                <a:t> </a:t>
              </a:r>
              <a:r>
                <a:rPr sz="2400" spc="-25" dirty="0">
                  <a:latin typeface="Cambria Math"/>
                  <a:cs typeface="Cambria Math"/>
                </a:rPr>
                <a:t>𝐵)</a:t>
              </a:r>
              <a:endParaRPr sz="2400" dirty="0">
                <a:latin typeface="Cambria Math"/>
                <a:cs typeface="Cambria Math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5900" y="1252727"/>
              <a:ext cx="5843015" cy="2481072"/>
            </a:xfrm>
            <a:prstGeom prst="rect">
              <a:avLst/>
            </a:prstGeom>
          </p:spPr>
        </p:pic>
      </p:grpSp>
      <p:sp>
        <p:nvSpPr>
          <p:cNvPr id="18" name="object 16"/>
          <p:cNvSpPr txBox="1"/>
          <p:nvPr/>
        </p:nvSpPr>
        <p:spPr>
          <a:xfrm>
            <a:off x="1004717" y="6021182"/>
            <a:ext cx="2811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Note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B’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“not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D1863-642E-2147-0E36-8BE11262367A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4D2BA348-3B80-EED6-874D-0CF81DA3DA8C}"/>
              </a:ext>
            </a:extLst>
          </p:cNvPr>
          <p:cNvSpPr txBox="1">
            <a:spLocks/>
          </p:cNvSpPr>
          <p:nvPr/>
        </p:nvSpPr>
        <p:spPr>
          <a:xfrm>
            <a:off x="471180" y="1059127"/>
            <a:ext cx="10661697" cy="588623"/>
          </a:xfrm>
          <a:prstGeom prst="rect">
            <a:avLst/>
          </a:prstGeom>
        </p:spPr>
        <p:txBody>
          <a:bodyPr vert="horz" wrap="square" lIns="0" tIns="1257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715"/>
              </a:spcBef>
            </a:pPr>
            <a:r>
              <a:rPr lang="en-US"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Conditional</a:t>
            </a:r>
            <a:r>
              <a:rPr lang="en-US" sz="3000" b="1" spc="-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000" b="1" spc="-5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</a:t>
            </a:r>
            <a:r>
              <a:rPr lang="en-US" sz="3000" b="1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Bayes’</a:t>
            </a:r>
            <a:r>
              <a:rPr lang="en-US" sz="3000" b="1" spc="-1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Theorem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026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7DE98FE0-759D-B2D8-AA62-F7218EB785B4}"/>
              </a:ext>
            </a:extLst>
          </p:cNvPr>
          <p:cNvSpPr txBox="1">
            <a:spLocks/>
          </p:cNvSpPr>
          <p:nvPr/>
        </p:nvSpPr>
        <p:spPr>
          <a:xfrm>
            <a:off x="555170" y="1185067"/>
            <a:ext cx="10908937" cy="970137"/>
          </a:xfrm>
          <a:prstGeom prst="rect">
            <a:avLst/>
          </a:prstGeom>
        </p:spPr>
        <p:txBody>
          <a:bodyPr vert="horz" wrap="square" lIns="0" tIns="4635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65"/>
              </a:spcBef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Bayes’</a:t>
            </a:r>
            <a:r>
              <a:rPr lang="en-US" sz="3000" spc="-8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Theorem</a:t>
            </a:r>
            <a:r>
              <a:rPr lang="en-US" sz="3000" spc="-6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allows</a:t>
            </a:r>
            <a:r>
              <a:rPr lang="en-US" sz="3000" spc="-6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lang="en-US" sz="3000" spc="-7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lang="en-US" sz="3000" spc="-8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find</a:t>
            </a:r>
            <a:r>
              <a:rPr lang="en-US" sz="3000" spc="-5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reverse</a:t>
            </a:r>
            <a:r>
              <a:rPr lang="en-US" sz="3000" spc="-6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probabilities,</a:t>
            </a:r>
            <a:r>
              <a:rPr lang="en-US" sz="3000" spc="-7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lang="en-US" sz="3000" spc="-6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lang="en-US" sz="3000" spc="-7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allow</a:t>
            </a:r>
            <a:r>
              <a:rPr lang="en-US" sz="3000" spc="-7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revision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000" spc="-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original</a:t>
            </a:r>
            <a:r>
              <a:rPr lang="en-US" sz="3000" spc="-6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probabilities</a:t>
            </a:r>
            <a:r>
              <a:rPr lang="en-US" sz="3000" spc="-2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with</a:t>
            </a:r>
            <a:r>
              <a:rPr lang="en-US" sz="3000" spc="-5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new</a:t>
            </a:r>
            <a:r>
              <a:rPr lang="en-US" sz="3000" spc="-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3000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information.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555170" y="2381018"/>
            <a:ext cx="11027229" cy="41671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3000" b="1" dirty="0">
                <a:latin typeface="Candara" panose="020E0502030303020204" pitchFamily="34" charset="0"/>
                <a:cs typeface="Calibri"/>
              </a:rPr>
              <a:t>Case</a:t>
            </a:r>
            <a:r>
              <a:rPr sz="3000" b="1" spc="-3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b="1" dirty="0">
                <a:latin typeface="Candara" panose="020E0502030303020204" pitchFamily="34" charset="0"/>
                <a:cs typeface="Calibri"/>
              </a:rPr>
              <a:t>–</a:t>
            </a:r>
            <a:r>
              <a:rPr sz="3000" b="1" spc="-4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b="1" dirty="0">
                <a:latin typeface="Candara" panose="020E0502030303020204" pitchFamily="34" charset="0"/>
                <a:cs typeface="Calibri"/>
              </a:rPr>
              <a:t>Clinical</a:t>
            </a:r>
            <a:r>
              <a:rPr sz="3000" b="1" spc="-4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b="1" spc="-10" dirty="0">
                <a:latin typeface="Candara" panose="020E0502030303020204" pitchFamily="34" charset="0"/>
                <a:cs typeface="Calibri"/>
              </a:rPr>
              <a:t>trials</a:t>
            </a:r>
            <a:endParaRPr sz="3000" dirty="0">
              <a:latin typeface="Candara" panose="020E0502030303020204" pitchFamily="34" charset="0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5"/>
              </a:spcBef>
              <a:tabLst>
                <a:tab pos="4192904" algn="l"/>
                <a:tab pos="5959475" algn="l"/>
                <a:tab pos="8468360" algn="l"/>
                <a:tab pos="9484995" algn="l"/>
              </a:tabLst>
            </a:pPr>
            <a:r>
              <a:rPr sz="3000" spc="-10" dirty="0">
                <a:latin typeface="Candara" panose="020E0502030303020204" pitchFamily="34" charset="0"/>
                <a:cs typeface="Calibri"/>
              </a:rPr>
              <a:t>Epidemiologists</a:t>
            </a:r>
            <a:r>
              <a:rPr sz="3000" spc="-5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claim</a:t>
            </a:r>
            <a:r>
              <a:rPr sz="3000" spc="-5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that</a:t>
            </a:r>
            <a:r>
              <a:rPr sz="3000" spc="-4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probability</a:t>
            </a:r>
            <a:r>
              <a:rPr sz="3000" spc="-4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of</a:t>
            </a:r>
            <a:r>
              <a:rPr sz="3000" spc="-4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breast</a:t>
            </a:r>
            <a:r>
              <a:rPr sz="3000" spc="-3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cancer</a:t>
            </a:r>
            <a:r>
              <a:rPr sz="3000" spc="-4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among</a:t>
            </a:r>
            <a:r>
              <a:rPr sz="3000" spc="-5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Caucasian </a:t>
            </a:r>
            <a:r>
              <a:rPr sz="3000" dirty="0">
                <a:latin typeface="Candara" panose="020E0502030303020204" pitchFamily="34" charset="0"/>
                <a:cs typeface="Calibri"/>
              </a:rPr>
              <a:t>women</a:t>
            </a:r>
            <a:r>
              <a:rPr sz="3000" spc="-3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in</a:t>
            </a:r>
            <a:r>
              <a:rPr sz="3000" spc="-2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their</a:t>
            </a:r>
            <a:r>
              <a:rPr sz="3000" spc="-2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mid-</a:t>
            </a:r>
            <a:r>
              <a:rPr sz="3000" dirty="0">
                <a:latin typeface="Candara" panose="020E0502030303020204" pitchFamily="34" charset="0"/>
                <a:cs typeface="Calibri"/>
              </a:rPr>
              <a:t>50s</a:t>
            </a:r>
            <a:r>
              <a:rPr sz="3000" spc="-4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is</a:t>
            </a:r>
            <a:r>
              <a:rPr sz="3000" spc="-2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0.005.</a:t>
            </a:r>
            <a:r>
              <a:rPr sz="3000" dirty="0">
                <a:latin typeface="Candara" panose="020E0502030303020204" pitchFamily="34" charset="0"/>
                <a:cs typeface="Calibri"/>
              </a:rPr>
              <a:t> An</a:t>
            </a:r>
            <a:r>
              <a:rPr sz="3000" spc="-7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established</a:t>
            </a:r>
            <a:r>
              <a:rPr sz="3000" spc="-7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test</a:t>
            </a:r>
            <a:r>
              <a:rPr sz="3000" spc="-8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identified</a:t>
            </a:r>
            <a:r>
              <a:rPr sz="3000" spc="-6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people</a:t>
            </a:r>
            <a:r>
              <a:rPr sz="3000" spc="-6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25" dirty="0">
                <a:latin typeface="Candara" panose="020E0502030303020204" pitchFamily="34" charset="0"/>
                <a:cs typeface="Calibri"/>
              </a:rPr>
              <a:t>who </a:t>
            </a:r>
            <a:r>
              <a:rPr sz="3000" dirty="0">
                <a:latin typeface="Candara" panose="020E0502030303020204" pitchFamily="34" charset="0"/>
                <a:cs typeface="Calibri"/>
              </a:rPr>
              <a:t>had</a:t>
            </a:r>
            <a:r>
              <a:rPr sz="3000" spc="-6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breast</a:t>
            </a:r>
            <a:r>
              <a:rPr sz="3000" spc="-6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cancer</a:t>
            </a:r>
            <a:r>
              <a:rPr sz="3000" spc="-8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and</a:t>
            </a:r>
            <a:r>
              <a:rPr sz="3000" spc="-6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those</a:t>
            </a:r>
            <a:r>
              <a:rPr sz="3000" spc="-5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that</a:t>
            </a:r>
            <a:r>
              <a:rPr sz="3000" spc="-6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were</a:t>
            </a:r>
            <a:r>
              <a:rPr sz="3000" spc="-5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healthy.</a:t>
            </a:r>
            <a:r>
              <a:rPr lang="en-US" sz="3000" spc="-1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A</a:t>
            </a:r>
            <a:r>
              <a:rPr sz="3000" spc="-5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new</a:t>
            </a:r>
            <a:r>
              <a:rPr sz="3000" spc="-4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mammography</a:t>
            </a:r>
            <a:r>
              <a:rPr sz="3000" spc="-7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test</a:t>
            </a:r>
            <a:r>
              <a:rPr sz="3000" spc="-5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25" dirty="0">
                <a:latin typeface="Candara" panose="020E0502030303020204" pitchFamily="34" charset="0"/>
                <a:cs typeface="Calibri"/>
              </a:rPr>
              <a:t>in </a:t>
            </a:r>
            <a:r>
              <a:rPr sz="3000" dirty="0">
                <a:latin typeface="Candara" panose="020E0502030303020204" pitchFamily="34" charset="0"/>
                <a:cs typeface="Calibri"/>
              </a:rPr>
              <a:t>clinical</a:t>
            </a:r>
            <a:r>
              <a:rPr sz="3000" spc="-6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trials</a:t>
            </a:r>
            <a:r>
              <a:rPr sz="3000" spc="-6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has</a:t>
            </a:r>
            <a:r>
              <a:rPr sz="3000" spc="-3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a</a:t>
            </a:r>
            <a:r>
              <a:rPr sz="3000" spc="-4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probability</a:t>
            </a:r>
            <a:r>
              <a:rPr sz="3000" spc="-5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of</a:t>
            </a:r>
            <a:r>
              <a:rPr sz="3000" spc="-4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0.85</a:t>
            </a:r>
            <a:r>
              <a:rPr sz="3000" spc="-5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for</a:t>
            </a:r>
            <a:r>
              <a:rPr sz="3000" spc="-4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detecting</a:t>
            </a:r>
            <a:r>
              <a:rPr sz="3000" spc="-7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cancer</a:t>
            </a:r>
            <a:r>
              <a:rPr sz="3000" spc="-5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correctly.</a:t>
            </a:r>
            <a:r>
              <a:rPr lang="en-US" sz="3000" spc="-1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25" dirty="0">
                <a:latin typeface="Candara" panose="020E0502030303020204" pitchFamily="34" charset="0"/>
                <a:cs typeface="Calibri"/>
              </a:rPr>
              <a:t>In </a:t>
            </a:r>
            <a:r>
              <a:rPr sz="3000" dirty="0">
                <a:latin typeface="Candara" panose="020E0502030303020204" pitchFamily="34" charset="0"/>
                <a:cs typeface="Calibri"/>
              </a:rPr>
              <a:t>women</a:t>
            </a:r>
            <a:r>
              <a:rPr sz="3000" spc="-5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without</a:t>
            </a:r>
            <a:r>
              <a:rPr sz="3000" spc="-4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breast</a:t>
            </a:r>
            <a:r>
              <a:rPr sz="3000" spc="-5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25" dirty="0">
                <a:latin typeface="Candara" panose="020E0502030303020204" pitchFamily="34" charset="0"/>
                <a:cs typeface="Calibri"/>
              </a:rPr>
              <a:t>cancer,</a:t>
            </a:r>
            <a:r>
              <a:rPr sz="3000" spc="-5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it</a:t>
            </a:r>
            <a:r>
              <a:rPr sz="3000" spc="-5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has</a:t>
            </a:r>
            <a:r>
              <a:rPr sz="3000" spc="-4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a</a:t>
            </a:r>
            <a:r>
              <a:rPr sz="3000" spc="-4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chance</a:t>
            </a:r>
            <a:r>
              <a:rPr sz="3000" spc="-6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of</a:t>
            </a:r>
            <a:r>
              <a:rPr sz="3000" spc="-4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0.925</a:t>
            </a:r>
            <a:r>
              <a:rPr sz="3000" spc="-5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for</a:t>
            </a:r>
            <a:r>
              <a:rPr sz="3000" spc="-3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a</a:t>
            </a:r>
            <a:r>
              <a:rPr sz="3000" spc="-4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negative</a:t>
            </a:r>
            <a:r>
              <a:rPr sz="3000" spc="-4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result.</a:t>
            </a:r>
            <a:r>
              <a:rPr lang="en-US" sz="3000" spc="-1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25" dirty="0">
                <a:latin typeface="Candara" panose="020E0502030303020204" pitchFamily="34" charset="0"/>
                <a:cs typeface="Calibri"/>
              </a:rPr>
              <a:t>If </a:t>
            </a:r>
            <a:r>
              <a:rPr sz="3000" dirty="0">
                <a:latin typeface="Candara" panose="020E0502030303020204" pitchFamily="34" charset="0"/>
                <a:cs typeface="Calibri"/>
              </a:rPr>
              <a:t>a</a:t>
            </a:r>
            <a:r>
              <a:rPr sz="3000" spc="-5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55-</a:t>
            </a:r>
            <a:r>
              <a:rPr sz="3000" spc="-20" dirty="0">
                <a:latin typeface="Candara" panose="020E0502030303020204" pitchFamily="34" charset="0"/>
                <a:cs typeface="Calibri"/>
              </a:rPr>
              <a:t>year-</a:t>
            </a:r>
            <a:r>
              <a:rPr sz="3000" dirty="0">
                <a:latin typeface="Candara" panose="020E0502030303020204" pitchFamily="34" charset="0"/>
                <a:cs typeface="Calibri"/>
              </a:rPr>
              <a:t>old</a:t>
            </a:r>
            <a:r>
              <a:rPr sz="3000" spc="-7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Caucasian</a:t>
            </a:r>
            <a:r>
              <a:rPr sz="3000" spc="-7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woman</a:t>
            </a:r>
            <a:r>
              <a:rPr sz="3000" spc="-6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tests</a:t>
            </a:r>
            <a:r>
              <a:rPr sz="3000" spc="-6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positive</a:t>
            </a:r>
            <a:r>
              <a:rPr sz="3000" spc="-4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for</a:t>
            </a:r>
            <a:r>
              <a:rPr sz="3000" spc="-5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breast</a:t>
            </a:r>
            <a:r>
              <a:rPr sz="3000" spc="-6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25" dirty="0">
                <a:latin typeface="Candara" panose="020E0502030303020204" pitchFamily="34" charset="0"/>
                <a:cs typeface="Calibri"/>
              </a:rPr>
              <a:t>cancer,</a:t>
            </a:r>
            <a:r>
              <a:rPr sz="3000" spc="-6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what</a:t>
            </a:r>
            <a:r>
              <a:rPr sz="3000" spc="-6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is</a:t>
            </a:r>
            <a:r>
              <a:rPr sz="3000" spc="-5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25" dirty="0">
                <a:latin typeface="Candara" panose="020E0502030303020204" pitchFamily="34" charset="0"/>
                <a:cs typeface="Calibri"/>
              </a:rPr>
              <a:t>the </a:t>
            </a:r>
            <a:r>
              <a:rPr sz="3000" dirty="0">
                <a:latin typeface="Candara" panose="020E0502030303020204" pitchFamily="34" charset="0"/>
                <a:cs typeface="Calibri"/>
              </a:rPr>
              <a:t>probability</a:t>
            </a:r>
            <a:r>
              <a:rPr sz="3000" spc="-7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that</a:t>
            </a:r>
            <a:r>
              <a:rPr sz="3000" spc="-6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she</a:t>
            </a:r>
            <a:r>
              <a:rPr sz="3000" spc="-50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in</a:t>
            </a:r>
            <a:r>
              <a:rPr sz="3000" spc="-5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fact</a:t>
            </a:r>
            <a:r>
              <a:rPr sz="3000" spc="-6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has</a:t>
            </a:r>
            <a:r>
              <a:rPr sz="3000" spc="-5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dirty="0">
                <a:latin typeface="Candara" panose="020E0502030303020204" pitchFamily="34" charset="0"/>
                <a:cs typeface="Calibri"/>
              </a:rPr>
              <a:t>breast</a:t>
            </a:r>
            <a:r>
              <a:rPr sz="3000" spc="-55" dirty="0">
                <a:latin typeface="Candara" panose="020E0502030303020204" pitchFamily="34" charset="0"/>
                <a:cs typeface="Calibri"/>
              </a:rPr>
              <a:t> </a:t>
            </a:r>
            <a:r>
              <a:rPr sz="3000" spc="-10" dirty="0">
                <a:latin typeface="Candara" panose="020E0502030303020204" pitchFamily="34" charset="0"/>
                <a:cs typeface="Calibri"/>
              </a:rPr>
              <a:t>cancer?</a:t>
            </a:r>
            <a:endParaRPr sz="3000" dirty="0">
              <a:latin typeface="Candara" panose="020E0502030303020204" pitchFamily="34" charset="0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A8109-15D0-363D-EB68-5CB359033BE5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Bayes’ Theorem</a:t>
            </a:r>
            <a:endParaRPr lang="en-US" sz="3800" b="1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261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99CB2AFE-D51B-D4EA-9FED-3CDA7BF38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185" y="1484355"/>
            <a:ext cx="11960861" cy="1055161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 indent="38100">
              <a:lnSpc>
                <a:spcPct val="107700"/>
              </a:lnSpc>
              <a:spcBef>
                <a:spcPts val="620"/>
              </a:spcBef>
            </a:pPr>
            <a:r>
              <a:rPr lang="en-US" sz="3200" b="1" dirty="0">
                <a:solidFill>
                  <a:srgbClr val="000000"/>
                </a:solidFill>
              </a:rPr>
              <a:t>Case</a:t>
            </a:r>
            <a:r>
              <a:rPr lang="en-US" sz="3200" b="1" spc="-30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–</a:t>
            </a:r>
            <a:r>
              <a:rPr lang="en-US" sz="3200" b="1" spc="-20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Clinical</a:t>
            </a:r>
            <a:r>
              <a:rPr lang="en-US" sz="3200" b="1" spc="-50" dirty="0">
                <a:solidFill>
                  <a:srgbClr val="000000"/>
                </a:solidFill>
              </a:rPr>
              <a:t> </a:t>
            </a:r>
            <a:r>
              <a:rPr lang="en-US" sz="3200" b="1" spc="-10" dirty="0">
                <a:solidFill>
                  <a:srgbClr val="000000"/>
                </a:solidFill>
              </a:rPr>
              <a:t>trials</a:t>
            </a:r>
            <a:br>
              <a:rPr lang="en-US" sz="3200" spc="-10" dirty="0">
                <a:solidFill>
                  <a:srgbClr val="000000"/>
                </a:solidFill>
              </a:rPr>
            </a:br>
            <a:r>
              <a:rPr lang="en-US" sz="2800" b="0" dirty="0">
                <a:solidFill>
                  <a:srgbClr val="000000"/>
                </a:solidFill>
                <a:latin typeface="Calibri"/>
                <a:cs typeface="Calibri"/>
              </a:rPr>
              <a:t>P(Cancer)</a:t>
            </a:r>
            <a:r>
              <a:rPr lang="en-US"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800" b="0" dirty="0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lang="en-US"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800" b="0" spc="-10" dirty="0">
                <a:solidFill>
                  <a:srgbClr val="000000"/>
                </a:solidFill>
                <a:latin typeface="Calibri"/>
                <a:cs typeface="Calibri"/>
              </a:rPr>
              <a:t>0.005</a:t>
            </a:r>
            <a:endParaRPr lang="en-US" sz="2800" dirty="0">
              <a:latin typeface="Calibri"/>
              <a:cs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DE3B31-9C1D-0CC5-4FAD-71B9000ACDCB}"/>
              </a:ext>
            </a:extLst>
          </p:cNvPr>
          <p:cNvGrpSpPr/>
          <p:nvPr/>
        </p:nvGrpSpPr>
        <p:grpSpPr>
          <a:xfrm>
            <a:off x="380928" y="2470281"/>
            <a:ext cx="9810750" cy="3928110"/>
            <a:chOff x="206756" y="1686509"/>
            <a:chExt cx="9810750" cy="392811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887DBE0C-1C30-F85A-126B-CE965C905DAC}"/>
                </a:ext>
              </a:extLst>
            </p:cNvPr>
            <p:cNvSpPr txBox="1"/>
            <p:nvPr/>
          </p:nvSpPr>
          <p:spPr>
            <a:xfrm>
              <a:off x="206756" y="3392246"/>
              <a:ext cx="2181225" cy="3149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1987550" algn="l"/>
                </a:tabLst>
              </a:pPr>
              <a:r>
                <a:rPr sz="1900" dirty="0">
                  <a:latin typeface="Cambria Math"/>
                  <a:cs typeface="Cambria Math"/>
                </a:rPr>
                <a:t>𝑃</a:t>
              </a:r>
              <a:r>
                <a:rPr sz="1900" spc="390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𝐶𝑎𝑛𝑐𝑒𝑟</a:t>
              </a:r>
              <a:r>
                <a:rPr sz="1900" spc="195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𝑇𝑒𝑠𝑡</a:t>
              </a:r>
              <a:r>
                <a:rPr sz="1900" spc="30" dirty="0">
                  <a:latin typeface="Cambria Math"/>
                  <a:cs typeface="Cambria Math"/>
                </a:rPr>
                <a:t> </a:t>
              </a:r>
              <a:r>
                <a:rPr sz="1900" spc="-50" dirty="0">
                  <a:latin typeface="Cambria Math"/>
                  <a:cs typeface="Cambria Math"/>
                </a:rPr>
                <a:t>+</a:t>
              </a:r>
              <a:r>
                <a:rPr sz="1900" dirty="0">
                  <a:latin typeface="Cambria Math"/>
                  <a:cs typeface="Cambria Math"/>
                </a:rPr>
                <a:t>	</a:t>
              </a:r>
              <a:r>
                <a:rPr sz="1900" spc="-50" dirty="0">
                  <a:latin typeface="Cambria Math"/>
                  <a:cs typeface="Cambria Math"/>
                </a:rPr>
                <a:t>=</a:t>
              </a:r>
              <a:endParaRPr sz="1900" dirty="0">
                <a:latin typeface="Cambria Math"/>
                <a:cs typeface="Cambria Math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206756" y="3993260"/>
              <a:ext cx="205740" cy="3149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900" spc="-50" dirty="0">
                  <a:latin typeface="Cambria Math"/>
                  <a:cs typeface="Cambria Math"/>
                </a:rPr>
                <a:t>=</a:t>
              </a:r>
              <a:endParaRPr sz="1900" dirty="0">
                <a:latin typeface="Cambria Math"/>
                <a:cs typeface="Cambria Math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5F650F-1C4F-553A-5A3E-E781C8865822}"/>
                </a:ext>
              </a:extLst>
            </p:cNvPr>
            <p:cNvGrpSpPr/>
            <p:nvPr/>
          </p:nvGrpSpPr>
          <p:grpSpPr>
            <a:xfrm>
              <a:off x="231140" y="1686509"/>
              <a:ext cx="9786366" cy="3928110"/>
              <a:chOff x="231140" y="1686509"/>
              <a:chExt cx="9786366" cy="3928110"/>
            </a:xfrm>
          </p:grpSpPr>
          <p:sp>
            <p:nvSpPr>
              <p:cNvPr id="7" name="object 7"/>
              <p:cNvSpPr txBox="1"/>
              <p:nvPr/>
            </p:nvSpPr>
            <p:spPr>
              <a:xfrm>
                <a:off x="231140" y="1686509"/>
                <a:ext cx="9453880" cy="1837689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 marR="17272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2800" spc="-40" dirty="0">
                    <a:latin typeface="Calibri"/>
                    <a:cs typeface="Calibri"/>
                  </a:rPr>
                  <a:t>P(Test</a:t>
                </a:r>
                <a:r>
                  <a:rPr sz="2800" spc="-5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positive</a:t>
                </a:r>
                <a:r>
                  <a:rPr sz="2800" spc="-45" dirty="0">
                    <a:latin typeface="Calibri"/>
                    <a:cs typeface="Calibri"/>
                  </a:rPr>
                  <a:t> </a:t>
                </a:r>
                <a:r>
                  <a:rPr lang="en-US" sz="2800" spc="-4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|</a:t>
                </a:r>
                <a:r>
                  <a:rPr sz="2800" spc="-6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Cancer)</a:t>
                </a:r>
                <a:r>
                  <a:rPr sz="2800" spc="-6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=</a:t>
                </a:r>
                <a:r>
                  <a:rPr sz="2800" spc="-5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0.85</a:t>
                </a:r>
                <a:r>
                  <a:rPr sz="2800" spc="-2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solidFill>
                      <a:srgbClr val="C00000"/>
                    </a:solidFill>
                    <a:latin typeface="Calibri"/>
                    <a:cs typeface="Calibri"/>
                  </a:rPr>
                  <a:t>(</a:t>
                </a:r>
                <a:r>
                  <a:rPr sz="28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aka</a:t>
                </a:r>
                <a:r>
                  <a:rPr sz="2800" i="1" spc="-6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2800" dirty="0">
                    <a:solidFill>
                      <a:srgbClr val="C00000"/>
                    </a:solidFill>
                    <a:latin typeface="Calibri"/>
                    <a:cs typeface="Calibri"/>
                  </a:rPr>
                  <a:t>Prior</a:t>
                </a:r>
                <a:r>
                  <a:rPr sz="2800" spc="-5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2800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Probability) </a:t>
                </a:r>
                <a:r>
                  <a:rPr sz="2800" spc="-40" dirty="0">
                    <a:latin typeface="Calibri"/>
                    <a:cs typeface="Calibri"/>
                  </a:rPr>
                  <a:t>P(Test</a:t>
                </a:r>
                <a:r>
                  <a:rPr sz="2800" spc="-6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negative</a:t>
                </a:r>
                <a:r>
                  <a:rPr sz="2800" spc="-7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|</a:t>
                </a:r>
                <a:r>
                  <a:rPr sz="2800" spc="-7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No</a:t>
                </a:r>
                <a:r>
                  <a:rPr sz="2800" spc="-6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cancer)</a:t>
                </a:r>
                <a:r>
                  <a:rPr sz="2800" spc="-6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=</a:t>
                </a:r>
                <a:r>
                  <a:rPr sz="2800" spc="-60" dirty="0">
                    <a:latin typeface="Calibri"/>
                    <a:cs typeface="Calibri"/>
                  </a:rPr>
                  <a:t> </a:t>
                </a:r>
                <a:r>
                  <a:rPr sz="2800" spc="-10" dirty="0">
                    <a:latin typeface="Calibri"/>
                    <a:cs typeface="Calibri"/>
                  </a:rPr>
                  <a:t>0.925</a:t>
                </a:r>
                <a:endParaRPr sz="2800" dirty="0">
                  <a:latin typeface="Calibri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"/>
                  </a:spcBef>
                </a:pPr>
                <a:r>
                  <a:rPr sz="2800" dirty="0">
                    <a:latin typeface="Calibri"/>
                    <a:cs typeface="Calibri"/>
                  </a:rPr>
                  <a:t>P(Cancer</a:t>
                </a:r>
                <a:r>
                  <a:rPr sz="2800" spc="-6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|</a:t>
                </a:r>
                <a:r>
                  <a:rPr sz="2800" spc="-75" dirty="0">
                    <a:latin typeface="Calibri"/>
                    <a:cs typeface="Calibri"/>
                  </a:rPr>
                  <a:t> </a:t>
                </a:r>
                <a:r>
                  <a:rPr sz="2800" spc="-55" dirty="0">
                    <a:latin typeface="Calibri"/>
                    <a:cs typeface="Calibri"/>
                  </a:rPr>
                  <a:t>Test</a:t>
                </a:r>
                <a:r>
                  <a:rPr sz="2800" spc="-6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positive)</a:t>
                </a:r>
                <a:r>
                  <a:rPr sz="2800" spc="-5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=</a:t>
                </a:r>
                <a:r>
                  <a:rPr sz="2800" spc="-6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?</a:t>
                </a:r>
                <a:r>
                  <a:rPr sz="2800" spc="-5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solidFill>
                      <a:srgbClr val="C00000"/>
                    </a:solidFill>
                    <a:latin typeface="Calibri"/>
                    <a:cs typeface="Calibri"/>
                  </a:rPr>
                  <a:t>(</a:t>
                </a:r>
                <a:r>
                  <a:rPr sz="28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aka</a:t>
                </a:r>
                <a:r>
                  <a:rPr sz="2800" i="1" spc="-8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2800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Posterior</a:t>
                </a:r>
                <a:r>
                  <a:rPr sz="2800" spc="-5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2800" dirty="0">
                    <a:solidFill>
                      <a:srgbClr val="C00000"/>
                    </a:solidFill>
                    <a:latin typeface="Calibri"/>
                    <a:cs typeface="Calibri"/>
                  </a:rPr>
                  <a:t>or</a:t>
                </a:r>
                <a:r>
                  <a:rPr sz="2800" spc="-7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2800" dirty="0">
                    <a:solidFill>
                      <a:srgbClr val="C00000"/>
                    </a:solidFill>
                    <a:latin typeface="Calibri"/>
                    <a:cs typeface="Calibri"/>
                  </a:rPr>
                  <a:t>Revised</a:t>
                </a:r>
                <a:r>
                  <a:rPr sz="2800" spc="-5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2800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Probability)</a:t>
                </a:r>
                <a:endParaRPr sz="2800" dirty="0">
                  <a:latin typeface="Calibri"/>
                  <a:cs typeface="Calibri"/>
                </a:endParaRPr>
              </a:p>
              <a:p>
                <a:pPr marL="4338320">
                  <a:lnSpc>
                    <a:spcPct val="100000"/>
                  </a:lnSpc>
                  <a:spcBef>
                    <a:spcPts val="1910"/>
                  </a:spcBef>
                  <a:tabLst>
                    <a:tab pos="5514975" algn="l"/>
                  </a:tabLst>
                </a:pPr>
                <a:r>
                  <a:rPr sz="1900" dirty="0">
                    <a:latin typeface="Cambria Math"/>
                    <a:cs typeface="Cambria Math"/>
                  </a:rPr>
                  <a:t>𝑃</a:t>
                </a:r>
                <a:r>
                  <a:rPr sz="1900" spc="409" dirty="0">
                    <a:latin typeface="Cambria Math"/>
                    <a:cs typeface="Cambria Math"/>
                  </a:rPr>
                  <a:t> </a:t>
                </a:r>
                <a:r>
                  <a:rPr sz="1900" spc="-10" dirty="0">
                    <a:latin typeface="Cambria Math"/>
                    <a:cs typeface="Cambria Math"/>
                  </a:rPr>
                  <a:t>𝐶𝑎𝑛𝑐𝑒𝑟</a:t>
                </a:r>
                <a:r>
                  <a:rPr sz="1900" dirty="0">
                    <a:latin typeface="Cambria Math"/>
                    <a:cs typeface="Cambria Math"/>
                  </a:rPr>
                  <a:t>	∗ 𝑃(𝑇𝑒𝑠𝑡</a:t>
                </a:r>
                <a:r>
                  <a:rPr sz="1900" spc="45" dirty="0">
                    <a:latin typeface="Cambria Math"/>
                    <a:cs typeface="Cambria Math"/>
                  </a:rPr>
                  <a:t> </a:t>
                </a:r>
                <a:r>
                  <a:rPr sz="1900" dirty="0">
                    <a:latin typeface="Cambria Math"/>
                    <a:cs typeface="Cambria Math"/>
                  </a:rPr>
                  <a:t>+</a:t>
                </a:r>
                <a:r>
                  <a:rPr sz="1900" spc="20" dirty="0">
                    <a:latin typeface="Cambria Math"/>
                    <a:cs typeface="Cambria Math"/>
                  </a:rPr>
                  <a:t> </a:t>
                </a:r>
                <a:r>
                  <a:rPr sz="1900" spc="-10" dirty="0">
                    <a:latin typeface="Cambria Math"/>
                    <a:cs typeface="Cambria Math"/>
                  </a:rPr>
                  <a:t>|𝐶𝑎𝑛𝑐𝑒𝑟)</a:t>
                </a:r>
                <a:endParaRPr sz="1900" dirty="0">
                  <a:latin typeface="Cambria Math"/>
                  <a:cs typeface="Cambria Math"/>
                </a:endParaRPr>
              </a:p>
            </p:txBody>
          </p:sp>
          <p:sp>
            <p:nvSpPr>
              <p:cNvPr id="4" name="object 3"/>
              <p:cNvSpPr/>
              <p:nvPr/>
            </p:nvSpPr>
            <p:spPr>
              <a:xfrm>
                <a:off x="396062" y="3464814"/>
                <a:ext cx="1710055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1710055" h="223520">
                    <a:moveTo>
                      <a:pt x="893114" y="3175"/>
                    </a:moveTo>
                    <a:lnTo>
                      <a:pt x="875080" y="3175"/>
                    </a:lnTo>
                    <a:lnTo>
                      <a:pt x="875080" y="221996"/>
                    </a:lnTo>
                    <a:lnTo>
                      <a:pt x="893114" y="221996"/>
                    </a:lnTo>
                    <a:lnTo>
                      <a:pt x="893114" y="3175"/>
                    </a:lnTo>
                    <a:close/>
                  </a:path>
                  <a:path w="1710055" h="223520">
                    <a:moveTo>
                      <a:pt x="1638477" y="0"/>
                    </a:moveTo>
                    <a:lnTo>
                      <a:pt x="1635302" y="9144"/>
                    </a:lnTo>
                    <a:lnTo>
                      <a:pt x="1648209" y="14714"/>
                    </a:lnTo>
                    <a:lnTo>
                      <a:pt x="1659305" y="22463"/>
                    </a:lnTo>
                    <a:lnTo>
                      <a:pt x="1681884" y="58429"/>
                    </a:lnTo>
                    <a:lnTo>
                      <a:pt x="1688427" y="91176"/>
                    </a:lnTo>
                    <a:lnTo>
                      <a:pt x="1688464" y="91438"/>
                    </a:lnTo>
                    <a:lnTo>
                      <a:pt x="1688446" y="130159"/>
                    </a:lnTo>
                    <a:lnTo>
                      <a:pt x="1676069" y="178308"/>
                    </a:lnTo>
                    <a:lnTo>
                      <a:pt x="1648423" y="208401"/>
                    </a:lnTo>
                    <a:lnTo>
                      <a:pt x="1635683" y="213994"/>
                    </a:lnTo>
                    <a:lnTo>
                      <a:pt x="1638477" y="223012"/>
                    </a:lnTo>
                    <a:lnTo>
                      <a:pt x="1681143" y="197794"/>
                    </a:lnTo>
                    <a:lnTo>
                      <a:pt x="1705025" y="150987"/>
                    </a:lnTo>
                    <a:lnTo>
                      <a:pt x="1709597" y="111633"/>
                    </a:lnTo>
                    <a:lnTo>
                      <a:pt x="1708467" y="91438"/>
                    </a:lnTo>
                    <a:lnTo>
                      <a:pt x="1691182" y="39115"/>
                    </a:lnTo>
                    <a:lnTo>
                      <a:pt x="1654642" y="5861"/>
                    </a:lnTo>
                    <a:lnTo>
                      <a:pt x="1638477" y="0"/>
                    </a:lnTo>
                    <a:close/>
                  </a:path>
                  <a:path w="1710055" h="223520">
                    <a:moveTo>
                      <a:pt x="71132" y="0"/>
                    </a:moveTo>
                    <a:lnTo>
                      <a:pt x="28598" y="25396"/>
                    </a:lnTo>
                    <a:lnTo>
                      <a:pt x="4600" y="72278"/>
                    </a:lnTo>
                    <a:lnTo>
                      <a:pt x="64" y="110489"/>
                    </a:lnTo>
                    <a:lnTo>
                      <a:pt x="0" y="111633"/>
                    </a:lnTo>
                    <a:lnTo>
                      <a:pt x="1039" y="130159"/>
                    </a:lnTo>
                    <a:lnTo>
                      <a:pt x="1147" y="132089"/>
                    </a:lnTo>
                    <a:lnTo>
                      <a:pt x="18351" y="184150"/>
                    </a:lnTo>
                    <a:lnTo>
                      <a:pt x="54916" y="217225"/>
                    </a:lnTo>
                    <a:lnTo>
                      <a:pt x="71132" y="223012"/>
                    </a:lnTo>
                    <a:lnTo>
                      <a:pt x="73964" y="213994"/>
                    </a:lnTo>
                    <a:lnTo>
                      <a:pt x="61253" y="208401"/>
                    </a:lnTo>
                    <a:lnTo>
                      <a:pt x="50285" y="200580"/>
                    </a:lnTo>
                    <a:lnTo>
                      <a:pt x="27787" y="164068"/>
                    </a:lnTo>
                    <a:lnTo>
                      <a:pt x="20393" y="111633"/>
                    </a:lnTo>
                    <a:lnTo>
                      <a:pt x="20345" y="110489"/>
                    </a:lnTo>
                    <a:lnTo>
                      <a:pt x="27787" y="58429"/>
                    </a:lnTo>
                    <a:lnTo>
                      <a:pt x="50371" y="22463"/>
                    </a:lnTo>
                    <a:lnTo>
                      <a:pt x="74307" y="9144"/>
                    </a:lnTo>
                    <a:lnTo>
                      <a:pt x="7113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745609" y="3281934"/>
                <a:ext cx="923290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923289" h="223520">
                    <a:moveTo>
                      <a:pt x="852042" y="0"/>
                    </a:moveTo>
                    <a:lnTo>
                      <a:pt x="848867" y="9143"/>
                    </a:lnTo>
                    <a:lnTo>
                      <a:pt x="861774" y="14714"/>
                    </a:lnTo>
                    <a:lnTo>
                      <a:pt x="872871" y="22463"/>
                    </a:lnTo>
                    <a:lnTo>
                      <a:pt x="895449" y="58429"/>
                    </a:lnTo>
                    <a:lnTo>
                      <a:pt x="902842" y="110489"/>
                    </a:lnTo>
                    <a:lnTo>
                      <a:pt x="902011" y="130159"/>
                    </a:lnTo>
                    <a:lnTo>
                      <a:pt x="889635" y="178307"/>
                    </a:lnTo>
                    <a:lnTo>
                      <a:pt x="861988" y="208401"/>
                    </a:lnTo>
                    <a:lnTo>
                      <a:pt x="849249" y="213994"/>
                    </a:lnTo>
                    <a:lnTo>
                      <a:pt x="852042" y="223012"/>
                    </a:lnTo>
                    <a:lnTo>
                      <a:pt x="894709" y="197794"/>
                    </a:lnTo>
                    <a:lnTo>
                      <a:pt x="918591" y="150987"/>
                    </a:lnTo>
                    <a:lnTo>
                      <a:pt x="923163" y="111632"/>
                    </a:lnTo>
                    <a:lnTo>
                      <a:pt x="922032" y="91438"/>
                    </a:lnTo>
                    <a:lnTo>
                      <a:pt x="904748" y="39115"/>
                    </a:lnTo>
                    <a:lnTo>
                      <a:pt x="868207" y="5861"/>
                    </a:lnTo>
                    <a:lnTo>
                      <a:pt x="852042" y="0"/>
                    </a:lnTo>
                    <a:close/>
                  </a:path>
                  <a:path w="923289" h="223520">
                    <a:moveTo>
                      <a:pt x="71119" y="0"/>
                    </a:moveTo>
                    <a:lnTo>
                      <a:pt x="28578" y="25396"/>
                    </a:lnTo>
                    <a:lnTo>
                      <a:pt x="4587" y="72278"/>
                    </a:lnTo>
                    <a:lnTo>
                      <a:pt x="63" y="110489"/>
                    </a:lnTo>
                    <a:lnTo>
                      <a:pt x="0" y="111632"/>
                    </a:lnTo>
                    <a:lnTo>
                      <a:pt x="4572" y="150987"/>
                    </a:lnTo>
                    <a:lnTo>
                      <a:pt x="28453" y="197794"/>
                    </a:lnTo>
                    <a:lnTo>
                      <a:pt x="71119" y="223012"/>
                    </a:lnTo>
                    <a:lnTo>
                      <a:pt x="73913" y="213994"/>
                    </a:lnTo>
                    <a:lnTo>
                      <a:pt x="61174" y="208401"/>
                    </a:lnTo>
                    <a:lnTo>
                      <a:pt x="50196" y="200580"/>
                    </a:lnTo>
                    <a:lnTo>
                      <a:pt x="27767" y="164068"/>
                    </a:lnTo>
                    <a:lnTo>
                      <a:pt x="20368" y="111632"/>
                    </a:lnTo>
                    <a:lnTo>
                      <a:pt x="20319" y="110489"/>
                    </a:lnTo>
                    <a:lnTo>
                      <a:pt x="21151" y="91438"/>
                    </a:lnTo>
                    <a:lnTo>
                      <a:pt x="33527" y="44450"/>
                    </a:lnTo>
                    <a:lnTo>
                      <a:pt x="61388" y="14714"/>
                    </a:lnTo>
                    <a:lnTo>
                      <a:pt x="74294" y="9143"/>
                    </a:lnTo>
                    <a:lnTo>
                      <a:pt x="7111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467868" y="4169664"/>
                <a:ext cx="293243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2932429" h="15239">
                    <a:moveTo>
                      <a:pt x="2932176" y="0"/>
                    </a:moveTo>
                    <a:lnTo>
                      <a:pt x="0" y="0"/>
                    </a:lnTo>
                    <a:lnTo>
                      <a:pt x="0" y="15240"/>
                    </a:lnTo>
                    <a:lnTo>
                      <a:pt x="2932176" y="15240"/>
                    </a:lnTo>
                    <a:lnTo>
                      <a:pt x="2932176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3713988" y="4169664"/>
                <a:ext cx="98298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982979" h="15239">
                    <a:moveTo>
                      <a:pt x="982980" y="0"/>
                    </a:moveTo>
                    <a:lnTo>
                      <a:pt x="0" y="0"/>
                    </a:lnTo>
                    <a:lnTo>
                      <a:pt x="0" y="15239"/>
                    </a:lnTo>
                    <a:lnTo>
                      <a:pt x="982980" y="15239"/>
                    </a:lnTo>
                    <a:lnTo>
                      <a:pt x="982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" name="object 12"/>
              <p:cNvSpPr txBox="1"/>
              <p:nvPr/>
            </p:nvSpPr>
            <p:spPr>
              <a:xfrm>
                <a:off x="1293622" y="3810380"/>
                <a:ext cx="3348990" cy="31496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2487930" algn="l"/>
                  </a:tabLst>
                </a:pPr>
                <a:r>
                  <a:rPr sz="1900" dirty="0">
                    <a:latin typeface="Cambria Math"/>
                    <a:cs typeface="Cambria Math"/>
                  </a:rPr>
                  <a:t>0.005</a:t>
                </a:r>
                <a:r>
                  <a:rPr sz="1900" spc="-30" dirty="0">
                    <a:latin typeface="Cambria Math"/>
                    <a:cs typeface="Cambria Math"/>
                  </a:rPr>
                  <a:t> </a:t>
                </a:r>
                <a:r>
                  <a:rPr sz="1900" dirty="0">
                    <a:latin typeface="Cambria Math"/>
                    <a:cs typeface="Cambria Math"/>
                  </a:rPr>
                  <a:t>∗</a:t>
                </a:r>
                <a:r>
                  <a:rPr sz="1900" spc="-40" dirty="0">
                    <a:latin typeface="Cambria Math"/>
                    <a:cs typeface="Cambria Math"/>
                  </a:rPr>
                  <a:t> </a:t>
                </a:r>
                <a:r>
                  <a:rPr sz="1900" spc="-20" dirty="0">
                    <a:latin typeface="Cambria Math"/>
                    <a:cs typeface="Cambria Math"/>
                  </a:rPr>
                  <a:t>0.85</a:t>
                </a:r>
                <a:r>
                  <a:rPr sz="1900" dirty="0">
                    <a:latin typeface="Cambria Math"/>
                    <a:cs typeface="Cambria Math"/>
                  </a:rPr>
                  <a:t>	</a:t>
                </a:r>
                <a:r>
                  <a:rPr sz="1900" spc="-10" dirty="0">
                    <a:latin typeface="Cambria Math"/>
                    <a:cs typeface="Cambria Math"/>
                  </a:rPr>
                  <a:t>0.00425</a:t>
                </a:r>
                <a:endParaRPr sz="1900" dirty="0">
                  <a:latin typeface="Cambria Math"/>
                  <a:cs typeface="Cambria Math"/>
                </a:endParaRPr>
              </a:p>
            </p:txBody>
          </p:sp>
          <p:sp>
            <p:nvSpPr>
              <p:cNvPr id="13" name="object 13"/>
              <p:cNvSpPr txBox="1"/>
              <p:nvPr/>
            </p:nvSpPr>
            <p:spPr>
              <a:xfrm>
                <a:off x="455168" y="4154804"/>
                <a:ext cx="4253865" cy="31496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3258820" algn="l"/>
                  </a:tabLst>
                </a:pPr>
                <a:r>
                  <a:rPr sz="1900" dirty="0">
                    <a:latin typeface="Cambria Math"/>
                    <a:cs typeface="Cambria Math"/>
                  </a:rPr>
                  <a:t>0.85</a:t>
                </a:r>
                <a:r>
                  <a:rPr sz="1900" spc="-25" dirty="0">
                    <a:latin typeface="Cambria Math"/>
                    <a:cs typeface="Cambria Math"/>
                  </a:rPr>
                  <a:t> </a:t>
                </a:r>
                <a:r>
                  <a:rPr sz="1900" dirty="0">
                    <a:latin typeface="Cambria Math"/>
                    <a:cs typeface="Cambria Math"/>
                  </a:rPr>
                  <a:t>∗</a:t>
                </a:r>
                <a:r>
                  <a:rPr sz="1900" spc="-35" dirty="0">
                    <a:latin typeface="Cambria Math"/>
                    <a:cs typeface="Cambria Math"/>
                  </a:rPr>
                  <a:t> </a:t>
                </a:r>
                <a:r>
                  <a:rPr sz="1900" dirty="0">
                    <a:latin typeface="Cambria Math"/>
                    <a:cs typeface="Cambria Math"/>
                  </a:rPr>
                  <a:t>0.005</a:t>
                </a:r>
                <a:r>
                  <a:rPr sz="1900" spc="-25" dirty="0">
                    <a:latin typeface="Cambria Math"/>
                    <a:cs typeface="Cambria Math"/>
                  </a:rPr>
                  <a:t> </a:t>
                </a:r>
                <a:r>
                  <a:rPr sz="1900" dirty="0">
                    <a:latin typeface="Cambria Math"/>
                    <a:cs typeface="Cambria Math"/>
                  </a:rPr>
                  <a:t>+</a:t>
                </a:r>
                <a:r>
                  <a:rPr sz="1900" spc="-25" dirty="0">
                    <a:latin typeface="Cambria Math"/>
                    <a:cs typeface="Cambria Math"/>
                  </a:rPr>
                  <a:t> </a:t>
                </a:r>
                <a:r>
                  <a:rPr sz="1900" dirty="0">
                    <a:latin typeface="Cambria Math"/>
                    <a:cs typeface="Cambria Math"/>
                  </a:rPr>
                  <a:t>0.075</a:t>
                </a:r>
                <a:r>
                  <a:rPr sz="1900" spc="-15" dirty="0">
                    <a:latin typeface="Cambria Math"/>
                    <a:cs typeface="Cambria Math"/>
                  </a:rPr>
                  <a:t> </a:t>
                </a:r>
                <a:r>
                  <a:rPr sz="1900" dirty="0">
                    <a:latin typeface="Cambria Math"/>
                    <a:cs typeface="Cambria Math"/>
                  </a:rPr>
                  <a:t>∗</a:t>
                </a:r>
                <a:r>
                  <a:rPr sz="1900" spc="-35" dirty="0">
                    <a:latin typeface="Cambria Math"/>
                    <a:cs typeface="Cambria Math"/>
                  </a:rPr>
                  <a:t> </a:t>
                </a:r>
                <a:r>
                  <a:rPr sz="1900" spc="-20" dirty="0">
                    <a:latin typeface="Cambria Math"/>
                    <a:cs typeface="Cambria Math"/>
                  </a:rPr>
                  <a:t>0.995</a:t>
                </a:r>
                <a:r>
                  <a:rPr sz="1900" dirty="0">
                    <a:latin typeface="Cambria Math"/>
                    <a:cs typeface="Cambria Math"/>
                  </a:rPr>
                  <a:t>	</a:t>
                </a:r>
                <a:r>
                  <a:rPr sz="1900" spc="-10" dirty="0">
                    <a:latin typeface="Cambria Math"/>
                    <a:cs typeface="Cambria Math"/>
                  </a:rPr>
                  <a:t>0.078875</a:t>
                </a:r>
                <a:endParaRPr sz="1900" dirty="0">
                  <a:latin typeface="Cambria Math"/>
                  <a:cs typeface="Cambria Math"/>
                </a:endParaRPr>
              </a:p>
            </p:txBody>
          </p:sp>
          <p:sp>
            <p:nvSpPr>
              <p:cNvPr id="14" name="object 14"/>
              <p:cNvSpPr txBox="1"/>
              <p:nvPr/>
            </p:nvSpPr>
            <p:spPr>
              <a:xfrm>
                <a:off x="3453510" y="3993260"/>
                <a:ext cx="2152015" cy="31496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1310640" algn="l"/>
                  </a:tabLst>
                </a:pPr>
                <a:r>
                  <a:rPr sz="1900" spc="-50" dirty="0">
                    <a:latin typeface="Cambria Math"/>
                    <a:cs typeface="Cambria Math"/>
                  </a:rPr>
                  <a:t>=</a:t>
                </a:r>
                <a:r>
                  <a:rPr sz="1900" dirty="0">
                    <a:latin typeface="Cambria Math"/>
                    <a:cs typeface="Cambria Math"/>
                  </a:rPr>
                  <a:t>	=</a:t>
                </a:r>
                <a:r>
                  <a:rPr sz="1900" spc="105" dirty="0">
                    <a:latin typeface="Cambria Math"/>
                    <a:cs typeface="Cambria Math"/>
                  </a:rPr>
                  <a:t> </a:t>
                </a:r>
                <a:r>
                  <a:rPr sz="1900" spc="-10" dirty="0">
                    <a:latin typeface="Cambria Math"/>
                    <a:cs typeface="Cambria Math"/>
                  </a:rPr>
                  <a:t>0.054</a:t>
                </a:r>
                <a:endParaRPr sz="1900" dirty="0">
                  <a:latin typeface="Cambria Math"/>
                  <a:cs typeface="Cambria Math"/>
                </a:endParaRPr>
              </a:p>
            </p:txBody>
          </p:sp>
          <p:sp>
            <p:nvSpPr>
              <p:cNvPr id="8" name="object 8"/>
              <p:cNvSpPr txBox="1"/>
              <p:nvPr/>
            </p:nvSpPr>
            <p:spPr>
              <a:xfrm>
                <a:off x="2430526" y="3553790"/>
                <a:ext cx="7586980" cy="31496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1105535" algn="l"/>
                    <a:tab pos="2027555" algn="l"/>
                    <a:tab pos="3373120" algn="l"/>
                    <a:tab pos="4702810" algn="l"/>
                    <a:tab pos="5952490" algn="l"/>
                  </a:tabLst>
                </a:pPr>
                <a:r>
                  <a:rPr sz="1900" dirty="0">
                    <a:latin typeface="Cambria Math"/>
                    <a:cs typeface="Cambria Math"/>
                  </a:rPr>
                  <a:t>𝑃</a:t>
                </a:r>
                <a:r>
                  <a:rPr sz="1900" spc="390" dirty="0">
                    <a:latin typeface="Cambria Math"/>
                    <a:cs typeface="Cambria Math"/>
                  </a:rPr>
                  <a:t> </a:t>
                </a:r>
                <a:r>
                  <a:rPr sz="1900" dirty="0">
                    <a:latin typeface="Cambria Math"/>
                    <a:cs typeface="Cambria Math"/>
                  </a:rPr>
                  <a:t>𝑇𝑒𝑠𝑡</a:t>
                </a:r>
                <a:r>
                  <a:rPr sz="1900" spc="40" dirty="0">
                    <a:latin typeface="Cambria Math"/>
                    <a:cs typeface="Cambria Math"/>
                  </a:rPr>
                  <a:t> </a:t>
                </a:r>
                <a:r>
                  <a:rPr sz="1900" spc="-50" dirty="0">
                    <a:latin typeface="Cambria Math"/>
                    <a:cs typeface="Cambria Math"/>
                  </a:rPr>
                  <a:t>+</a:t>
                </a:r>
                <a:r>
                  <a:rPr sz="1900" dirty="0">
                    <a:latin typeface="Cambria Math"/>
                    <a:cs typeface="Cambria Math"/>
                  </a:rPr>
                  <a:t>	</a:t>
                </a:r>
                <a:r>
                  <a:rPr sz="1900" spc="-10" dirty="0">
                    <a:latin typeface="Cambria Math"/>
                    <a:cs typeface="Cambria Math"/>
                  </a:rPr>
                  <a:t>𝐶𝑎𝑛𝑐𝑒𝑟</a:t>
                </a:r>
                <a:r>
                  <a:rPr sz="1900" dirty="0">
                    <a:latin typeface="Cambria Math"/>
                    <a:cs typeface="Cambria Math"/>
                  </a:rPr>
                  <a:t>	∗</a:t>
                </a:r>
                <a:r>
                  <a:rPr sz="1900" spc="-5" dirty="0">
                    <a:latin typeface="Cambria Math"/>
                    <a:cs typeface="Cambria Math"/>
                  </a:rPr>
                  <a:t> </a:t>
                </a:r>
                <a:r>
                  <a:rPr sz="1900" dirty="0">
                    <a:latin typeface="Cambria Math"/>
                    <a:cs typeface="Cambria Math"/>
                  </a:rPr>
                  <a:t>𝑃</a:t>
                </a:r>
                <a:r>
                  <a:rPr sz="1900" spc="409" dirty="0">
                    <a:latin typeface="Cambria Math"/>
                    <a:cs typeface="Cambria Math"/>
                  </a:rPr>
                  <a:t> </a:t>
                </a:r>
                <a:r>
                  <a:rPr sz="1900" spc="-10" dirty="0">
                    <a:latin typeface="Cambria Math"/>
                    <a:cs typeface="Cambria Math"/>
                  </a:rPr>
                  <a:t>𝐶𝑎𝑛𝑐𝑒𝑟</a:t>
                </a:r>
                <a:r>
                  <a:rPr sz="1900" dirty="0">
                    <a:latin typeface="Cambria Math"/>
                    <a:cs typeface="Cambria Math"/>
                  </a:rPr>
                  <a:t>	+ 𝑃</a:t>
                </a:r>
                <a:r>
                  <a:rPr sz="1900" spc="385" dirty="0">
                    <a:latin typeface="Cambria Math"/>
                    <a:cs typeface="Cambria Math"/>
                  </a:rPr>
                  <a:t> </a:t>
                </a:r>
                <a:r>
                  <a:rPr sz="1900" dirty="0">
                    <a:latin typeface="Cambria Math"/>
                    <a:cs typeface="Cambria Math"/>
                  </a:rPr>
                  <a:t>𝑇𝑒𝑠𝑡</a:t>
                </a:r>
                <a:r>
                  <a:rPr sz="1900" spc="50" dirty="0">
                    <a:latin typeface="Cambria Math"/>
                    <a:cs typeface="Cambria Math"/>
                  </a:rPr>
                  <a:t> </a:t>
                </a:r>
                <a:r>
                  <a:rPr sz="1900" spc="-50" dirty="0">
                    <a:latin typeface="Cambria Math"/>
                    <a:cs typeface="Cambria Math"/>
                  </a:rPr>
                  <a:t>+</a:t>
                </a:r>
                <a:r>
                  <a:rPr sz="1900" dirty="0">
                    <a:latin typeface="Cambria Math"/>
                    <a:cs typeface="Cambria Math"/>
                  </a:rPr>
                  <a:t>	𝑁𝑜</a:t>
                </a:r>
                <a:r>
                  <a:rPr sz="1900" spc="15" dirty="0">
                    <a:latin typeface="Cambria Math"/>
                    <a:cs typeface="Cambria Math"/>
                  </a:rPr>
                  <a:t> </a:t>
                </a:r>
                <a:r>
                  <a:rPr sz="1900" spc="-10" dirty="0">
                    <a:latin typeface="Cambria Math"/>
                    <a:cs typeface="Cambria Math"/>
                  </a:rPr>
                  <a:t>𝑐𝑎𝑛𝑐𝑒𝑟</a:t>
                </a:r>
                <a:r>
                  <a:rPr sz="1900" dirty="0">
                    <a:latin typeface="Cambria Math"/>
                    <a:cs typeface="Cambria Math"/>
                  </a:rPr>
                  <a:t>	∗</a:t>
                </a:r>
                <a:r>
                  <a:rPr sz="1900" spc="10" dirty="0">
                    <a:latin typeface="Cambria Math"/>
                    <a:cs typeface="Cambria Math"/>
                  </a:rPr>
                  <a:t> </a:t>
                </a:r>
                <a:r>
                  <a:rPr sz="1900" dirty="0">
                    <a:latin typeface="Cambria Math"/>
                    <a:cs typeface="Cambria Math"/>
                  </a:rPr>
                  <a:t>𝑃(𝑁𝑜</a:t>
                </a:r>
                <a:r>
                  <a:rPr sz="1900" spc="45" dirty="0">
                    <a:latin typeface="Cambria Math"/>
                    <a:cs typeface="Cambria Math"/>
                  </a:rPr>
                  <a:t> </a:t>
                </a:r>
                <a:r>
                  <a:rPr sz="1900" spc="-10" dirty="0">
                    <a:latin typeface="Cambria Math"/>
                    <a:cs typeface="Cambria Math"/>
                  </a:rPr>
                  <a:t>𝑐𝑎𝑛𝑐𝑒𝑟)</a:t>
                </a:r>
                <a:endParaRPr sz="1900" dirty="0">
                  <a:latin typeface="Cambria Math"/>
                  <a:cs typeface="Cambria Math"/>
                </a:endParaRPr>
              </a:p>
            </p:txBody>
          </p:sp>
          <p:sp>
            <p:nvSpPr>
              <p:cNvPr id="9" name="object 6"/>
              <p:cNvSpPr/>
              <p:nvPr/>
            </p:nvSpPr>
            <p:spPr>
              <a:xfrm>
                <a:off x="2442972" y="3569220"/>
                <a:ext cx="756094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7560945" h="280670">
                    <a:moveTo>
                      <a:pt x="249428" y="66281"/>
                    </a:moveTo>
                    <a:lnTo>
                      <a:pt x="246253" y="57137"/>
                    </a:lnTo>
                    <a:lnTo>
                      <a:pt x="230085" y="63004"/>
                    </a:lnTo>
                    <a:lnTo>
                      <a:pt x="215887" y="71462"/>
                    </a:lnTo>
                    <a:lnTo>
                      <a:pt x="185470" y="112077"/>
                    </a:lnTo>
                    <a:lnTo>
                      <a:pt x="175196" y="167627"/>
                    </a:lnTo>
                    <a:lnTo>
                      <a:pt x="175133" y="168770"/>
                    </a:lnTo>
                    <a:lnTo>
                      <a:pt x="176161" y="187299"/>
                    </a:lnTo>
                    <a:lnTo>
                      <a:pt x="185420" y="225475"/>
                    </a:lnTo>
                    <a:lnTo>
                      <a:pt x="215785" y="265963"/>
                    </a:lnTo>
                    <a:lnTo>
                      <a:pt x="246253" y="280149"/>
                    </a:lnTo>
                    <a:lnTo>
                      <a:pt x="249047" y="271132"/>
                    </a:lnTo>
                    <a:lnTo>
                      <a:pt x="236296" y="265544"/>
                    </a:lnTo>
                    <a:lnTo>
                      <a:pt x="225323" y="257721"/>
                    </a:lnTo>
                    <a:lnTo>
                      <a:pt x="202895" y="221208"/>
                    </a:lnTo>
                    <a:lnTo>
                      <a:pt x="195491" y="168770"/>
                    </a:lnTo>
                    <a:lnTo>
                      <a:pt x="195453" y="167627"/>
                    </a:lnTo>
                    <a:lnTo>
                      <a:pt x="196278" y="148577"/>
                    </a:lnTo>
                    <a:lnTo>
                      <a:pt x="208661" y="101587"/>
                    </a:lnTo>
                    <a:lnTo>
                      <a:pt x="236512" y="71856"/>
                    </a:lnTo>
                    <a:lnTo>
                      <a:pt x="249428" y="66281"/>
                    </a:lnTo>
                    <a:close/>
                  </a:path>
                  <a:path w="7560945" h="280670">
                    <a:moveTo>
                      <a:pt x="1063625" y="60312"/>
                    </a:moveTo>
                    <a:lnTo>
                      <a:pt x="1045591" y="60312"/>
                    </a:lnTo>
                    <a:lnTo>
                      <a:pt x="1045591" y="279133"/>
                    </a:lnTo>
                    <a:lnTo>
                      <a:pt x="1063625" y="279133"/>
                    </a:lnTo>
                    <a:lnTo>
                      <a:pt x="1063625" y="60312"/>
                    </a:lnTo>
                    <a:close/>
                  </a:path>
                  <a:path w="7560945" h="280670">
                    <a:moveTo>
                      <a:pt x="1939544" y="168770"/>
                    </a:moveTo>
                    <a:lnTo>
                      <a:pt x="1938401" y="148577"/>
                    </a:lnTo>
                    <a:lnTo>
                      <a:pt x="1938388" y="148323"/>
                    </a:lnTo>
                    <a:lnTo>
                      <a:pt x="1934946" y="129425"/>
                    </a:lnTo>
                    <a:lnTo>
                      <a:pt x="1910956" y="82537"/>
                    </a:lnTo>
                    <a:lnTo>
                      <a:pt x="1868424" y="57137"/>
                    </a:lnTo>
                    <a:lnTo>
                      <a:pt x="1865249" y="66281"/>
                    </a:lnTo>
                    <a:lnTo>
                      <a:pt x="1878152" y="71856"/>
                    </a:lnTo>
                    <a:lnTo>
                      <a:pt x="1889252" y="79603"/>
                    </a:lnTo>
                    <a:lnTo>
                      <a:pt x="1911819" y="115570"/>
                    </a:lnTo>
                    <a:lnTo>
                      <a:pt x="1919224" y="167627"/>
                    </a:lnTo>
                    <a:lnTo>
                      <a:pt x="1918385" y="187299"/>
                    </a:lnTo>
                    <a:lnTo>
                      <a:pt x="1906016" y="235445"/>
                    </a:lnTo>
                    <a:lnTo>
                      <a:pt x="1878368" y="265544"/>
                    </a:lnTo>
                    <a:lnTo>
                      <a:pt x="1865630" y="271132"/>
                    </a:lnTo>
                    <a:lnTo>
                      <a:pt x="1868424" y="280149"/>
                    </a:lnTo>
                    <a:lnTo>
                      <a:pt x="1911083" y="254939"/>
                    </a:lnTo>
                    <a:lnTo>
                      <a:pt x="1934972" y="208127"/>
                    </a:lnTo>
                    <a:lnTo>
                      <a:pt x="1938401" y="189230"/>
                    </a:lnTo>
                    <a:lnTo>
                      <a:pt x="1939544" y="168770"/>
                    </a:lnTo>
                    <a:close/>
                  </a:path>
                  <a:path w="7560945" h="280670">
                    <a:moveTo>
                      <a:pt x="2434844" y="66281"/>
                    </a:moveTo>
                    <a:lnTo>
                      <a:pt x="2431669" y="57137"/>
                    </a:lnTo>
                    <a:lnTo>
                      <a:pt x="2415502" y="63004"/>
                    </a:lnTo>
                    <a:lnTo>
                      <a:pt x="2401303" y="71462"/>
                    </a:lnTo>
                    <a:lnTo>
                      <a:pt x="2370886" y="112077"/>
                    </a:lnTo>
                    <a:lnTo>
                      <a:pt x="2360612" y="167627"/>
                    </a:lnTo>
                    <a:lnTo>
                      <a:pt x="2360549" y="168770"/>
                    </a:lnTo>
                    <a:lnTo>
                      <a:pt x="2361577" y="187299"/>
                    </a:lnTo>
                    <a:lnTo>
                      <a:pt x="2370836" y="225475"/>
                    </a:lnTo>
                    <a:lnTo>
                      <a:pt x="2401201" y="265963"/>
                    </a:lnTo>
                    <a:lnTo>
                      <a:pt x="2431669" y="280149"/>
                    </a:lnTo>
                    <a:lnTo>
                      <a:pt x="2434463" y="271132"/>
                    </a:lnTo>
                    <a:lnTo>
                      <a:pt x="2421712" y="265544"/>
                    </a:lnTo>
                    <a:lnTo>
                      <a:pt x="2410739" y="257721"/>
                    </a:lnTo>
                    <a:lnTo>
                      <a:pt x="2388311" y="221208"/>
                    </a:lnTo>
                    <a:lnTo>
                      <a:pt x="2380907" y="168770"/>
                    </a:lnTo>
                    <a:lnTo>
                      <a:pt x="2380869" y="167627"/>
                    </a:lnTo>
                    <a:lnTo>
                      <a:pt x="2381694" y="148577"/>
                    </a:lnTo>
                    <a:lnTo>
                      <a:pt x="2394077" y="101587"/>
                    </a:lnTo>
                    <a:lnTo>
                      <a:pt x="2421928" y="71856"/>
                    </a:lnTo>
                    <a:lnTo>
                      <a:pt x="2434844" y="66281"/>
                    </a:lnTo>
                    <a:close/>
                  </a:path>
                  <a:path w="7560945" h="280670">
                    <a:moveTo>
                      <a:pt x="3283712" y="168770"/>
                    </a:moveTo>
                    <a:lnTo>
                      <a:pt x="3282569" y="148577"/>
                    </a:lnTo>
                    <a:lnTo>
                      <a:pt x="3282556" y="148323"/>
                    </a:lnTo>
                    <a:lnTo>
                      <a:pt x="3279114" y="129425"/>
                    </a:lnTo>
                    <a:lnTo>
                      <a:pt x="3255124" y="82537"/>
                    </a:lnTo>
                    <a:lnTo>
                      <a:pt x="3212592" y="57137"/>
                    </a:lnTo>
                    <a:lnTo>
                      <a:pt x="3209417" y="66281"/>
                    </a:lnTo>
                    <a:lnTo>
                      <a:pt x="3222320" y="71856"/>
                    </a:lnTo>
                    <a:lnTo>
                      <a:pt x="3233420" y="79603"/>
                    </a:lnTo>
                    <a:lnTo>
                      <a:pt x="3255988" y="115570"/>
                    </a:lnTo>
                    <a:lnTo>
                      <a:pt x="3263392" y="167627"/>
                    </a:lnTo>
                    <a:lnTo>
                      <a:pt x="3262553" y="187299"/>
                    </a:lnTo>
                    <a:lnTo>
                      <a:pt x="3250184" y="235445"/>
                    </a:lnTo>
                    <a:lnTo>
                      <a:pt x="3222536" y="265544"/>
                    </a:lnTo>
                    <a:lnTo>
                      <a:pt x="3209798" y="271132"/>
                    </a:lnTo>
                    <a:lnTo>
                      <a:pt x="3212592" y="280149"/>
                    </a:lnTo>
                    <a:lnTo>
                      <a:pt x="3255251" y="254939"/>
                    </a:lnTo>
                    <a:lnTo>
                      <a:pt x="3279140" y="208127"/>
                    </a:lnTo>
                    <a:lnTo>
                      <a:pt x="3282569" y="189230"/>
                    </a:lnTo>
                    <a:lnTo>
                      <a:pt x="3283712" y="168770"/>
                    </a:lnTo>
                    <a:close/>
                  </a:path>
                  <a:path w="7560945" h="280670">
                    <a:moveTo>
                      <a:pt x="3846068" y="66281"/>
                    </a:moveTo>
                    <a:lnTo>
                      <a:pt x="3842893" y="57137"/>
                    </a:lnTo>
                    <a:lnTo>
                      <a:pt x="3826726" y="63004"/>
                    </a:lnTo>
                    <a:lnTo>
                      <a:pt x="3812527" y="71462"/>
                    </a:lnTo>
                    <a:lnTo>
                      <a:pt x="3782110" y="112077"/>
                    </a:lnTo>
                    <a:lnTo>
                      <a:pt x="3771836" y="167627"/>
                    </a:lnTo>
                    <a:lnTo>
                      <a:pt x="3771773" y="168770"/>
                    </a:lnTo>
                    <a:lnTo>
                      <a:pt x="3772801" y="187299"/>
                    </a:lnTo>
                    <a:lnTo>
                      <a:pt x="3782060" y="225475"/>
                    </a:lnTo>
                    <a:lnTo>
                      <a:pt x="3812425" y="265963"/>
                    </a:lnTo>
                    <a:lnTo>
                      <a:pt x="3842893" y="280149"/>
                    </a:lnTo>
                    <a:lnTo>
                      <a:pt x="3845687" y="271132"/>
                    </a:lnTo>
                    <a:lnTo>
                      <a:pt x="3832936" y="265544"/>
                    </a:lnTo>
                    <a:lnTo>
                      <a:pt x="3821963" y="257721"/>
                    </a:lnTo>
                    <a:lnTo>
                      <a:pt x="3799535" y="221208"/>
                    </a:lnTo>
                    <a:lnTo>
                      <a:pt x="3792131" y="168770"/>
                    </a:lnTo>
                    <a:lnTo>
                      <a:pt x="3792093" y="167627"/>
                    </a:lnTo>
                    <a:lnTo>
                      <a:pt x="3792918" y="148577"/>
                    </a:lnTo>
                    <a:lnTo>
                      <a:pt x="3805301" y="101587"/>
                    </a:lnTo>
                    <a:lnTo>
                      <a:pt x="3833152" y="71856"/>
                    </a:lnTo>
                    <a:lnTo>
                      <a:pt x="3846068" y="66281"/>
                    </a:lnTo>
                    <a:close/>
                  </a:path>
                  <a:path w="7560945" h="280670">
                    <a:moveTo>
                      <a:pt x="4658741" y="60312"/>
                    </a:moveTo>
                    <a:lnTo>
                      <a:pt x="4640707" y="60312"/>
                    </a:lnTo>
                    <a:lnTo>
                      <a:pt x="4640707" y="279133"/>
                    </a:lnTo>
                    <a:lnTo>
                      <a:pt x="4658741" y="279133"/>
                    </a:lnTo>
                    <a:lnTo>
                      <a:pt x="4658741" y="60312"/>
                    </a:lnTo>
                    <a:close/>
                  </a:path>
                  <a:path w="7560945" h="280670">
                    <a:moveTo>
                      <a:pt x="5863844" y="168770"/>
                    </a:moveTo>
                    <a:lnTo>
                      <a:pt x="5862701" y="148577"/>
                    </a:lnTo>
                    <a:lnTo>
                      <a:pt x="5862688" y="148323"/>
                    </a:lnTo>
                    <a:lnTo>
                      <a:pt x="5859246" y="129425"/>
                    </a:lnTo>
                    <a:lnTo>
                      <a:pt x="5835256" y="82537"/>
                    </a:lnTo>
                    <a:lnTo>
                      <a:pt x="5792724" y="57137"/>
                    </a:lnTo>
                    <a:lnTo>
                      <a:pt x="5789549" y="66281"/>
                    </a:lnTo>
                    <a:lnTo>
                      <a:pt x="5802452" y="71856"/>
                    </a:lnTo>
                    <a:lnTo>
                      <a:pt x="5813552" y="79603"/>
                    </a:lnTo>
                    <a:lnTo>
                      <a:pt x="5836120" y="115570"/>
                    </a:lnTo>
                    <a:lnTo>
                      <a:pt x="5843524" y="167627"/>
                    </a:lnTo>
                    <a:lnTo>
                      <a:pt x="5842686" y="187299"/>
                    </a:lnTo>
                    <a:lnTo>
                      <a:pt x="5830316" y="235445"/>
                    </a:lnTo>
                    <a:lnTo>
                      <a:pt x="5802668" y="265544"/>
                    </a:lnTo>
                    <a:lnTo>
                      <a:pt x="5789930" y="271132"/>
                    </a:lnTo>
                    <a:lnTo>
                      <a:pt x="5792724" y="280149"/>
                    </a:lnTo>
                    <a:lnTo>
                      <a:pt x="5835383" y="254939"/>
                    </a:lnTo>
                    <a:lnTo>
                      <a:pt x="5859272" y="208127"/>
                    </a:lnTo>
                    <a:lnTo>
                      <a:pt x="5862701" y="189230"/>
                    </a:lnTo>
                    <a:lnTo>
                      <a:pt x="5863844" y="168770"/>
                    </a:lnTo>
                    <a:close/>
                  </a:path>
                  <a:path w="7560945" h="280670">
                    <a:moveTo>
                      <a:pt x="7560564" y="0"/>
                    </a:moveTo>
                    <a:lnTo>
                      <a:pt x="0" y="0"/>
                    </a:lnTo>
                    <a:lnTo>
                      <a:pt x="0" y="15227"/>
                    </a:lnTo>
                    <a:lnTo>
                      <a:pt x="7560564" y="15227"/>
                    </a:lnTo>
                    <a:lnTo>
                      <a:pt x="7560564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" name="object 15"/>
              <p:cNvSpPr txBox="1"/>
              <p:nvPr/>
            </p:nvSpPr>
            <p:spPr>
              <a:xfrm>
                <a:off x="231140" y="4735144"/>
                <a:ext cx="9546590" cy="879475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2800" b="1" spc="-10" dirty="0">
                    <a:latin typeface="Calibri"/>
                    <a:cs typeface="Calibri"/>
                  </a:rPr>
                  <a:t>Homework</a:t>
                </a:r>
                <a:endParaRPr sz="2800" dirty="0">
                  <a:latin typeface="Calibri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"/>
                  </a:spcBef>
                </a:pPr>
                <a:r>
                  <a:rPr sz="2800" dirty="0">
                    <a:latin typeface="Calibri"/>
                    <a:cs typeface="Calibri"/>
                  </a:rPr>
                  <a:t>Draw</a:t>
                </a:r>
                <a:r>
                  <a:rPr sz="2800" spc="-7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a</a:t>
                </a:r>
                <a:r>
                  <a:rPr sz="2800" spc="-9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Probability</a:t>
                </a:r>
                <a:r>
                  <a:rPr sz="2800" spc="-55" dirty="0">
                    <a:latin typeface="Calibri"/>
                    <a:cs typeface="Calibri"/>
                  </a:rPr>
                  <a:t> </a:t>
                </a:r>
                <a:r>
                  <a:rPr sz="2800" spc="-20" dirty="0">
                    <a:latin typeface="Calibri"/>
                    <a:cs typeface="Calibri"/>
                  </a:rPr>
                  <a:t>Table</a:t>
                </a:r>
                <a:r>
                  <a:rPr sz="2800" spc="-10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and</a:t>
                </a:r>
                <a:r>
                  <a:rPr sz="2800" spc="-6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a</a:t>
                </a:r>
                <a:r>
                  <a:rPr sz="2800" spc="-9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Probability</a:t>
                </a:r>
                <a:r>
                  <a:rPr sz="2800" spc="-55" dirty="0">
                    <a:latin typeface="Calibri"/>
                    <a:cs typeface="Calibri"/>
                  </a:rPr>
                  <a:t> </a:t>
                </a:r>
                <a:r>
                  <a:rPr sz="2800" spc="-35" dirty="0">
                    <a:latin typeface="Calibri"/>
                    <a:cs typeface="Calibri"/>
                  </a:rPr>
                  <a:t>Tree</a:t>
                </a:r>
                <a:r>
                  <a:rPr sz="2800" spc="-10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for</a:t>
                </a:r>
                <a:r>
                  <a:rPr sz="2800" spc="-7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the</a:t>
                </a:r>
                <a:r>
                  <a:rPr sz="2800" spc="-8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above</a:t>
                </a:r>
                <a:r>
                  <a:rPr sz="2800" spc="-85" dirty="0">
                    <a:latin typeface="Calibri"/>
                    <a:cs typeface="Calibri"/>
                  </a:rPr>
                  <a:t> </a:t>
                </a:r>
                <a:r>
                  <a:rPr sz="2800" spc="-10" dirty="0">
                    <a:latin typeface="Calibri"/>
                    <a:cs typeface="Calibri"/>
                  </a:rPr>
                  <a:t>case.</a:t>
                </a:r>
                <a:endParaRPr sz="2800" dirty="0"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0F60C28E-2A84-6B47-50E4-F1553DA42A21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Bayes’ Theorem</a:t>
            </a:r>
            <a:endParaRPr lang="en-US" sz="3800" b="1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00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14D7-26AA-0844-9EBD-189459DB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93" y="1151164"/>
            <a:ext cx="11160578" cy="455567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Given the numbers are 45, 78, 32, 89, 67, 54, the second quartile is:</a:t>
            </a:r>
            <a:b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•   56.5 </a:t>
            </a:r>
            <a:b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•   62 </a:t>
            </a:r>
            <a:b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•   66 </a:t>
            </a:r>
            <a:b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•   67</a:t>
            </a:r>
            <a:b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Ans: 62</a:t>
            </a:r>
            <a:b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558E4-8EBD-0975-7162-58CDA2880D9E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Measures</a:t>
            </a:r>
            <a:r>
              <a:rPr lang="en-US" sz="3800" b="1" spc="-4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Spread</a:t>
            </a:r>
            <a:r>
              <a:rPr lang="en-US" sz="3800" b="1" spc="-4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Recent</a:t>
            </a:r>
            <a:r>
              <a:rPr lang="en-US" sz="38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Interview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Question</a:t>
            </a:r>
            <a:endParaRPr lang="en-US" sz="3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72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73BCF41-8E9C-A137-672B-5F3C85F7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760" y="499513"/>
            <a:ext cx="3810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CCA01551-A079-102A-8CA6-1D70EFE5E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104" y="1070055"/>
            <a:ext cx="4477153" cy="61940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715"/>
              </a:spcBef>
            </a:pPr>
            <a:r>
              <a:rPr sz="3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</a:t>
            </a:r>
            <a:r>
              <a:rPr sz="3200" b="1" spc="-2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sz="3200" b="1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Spam</a:t>
            </a:r>
            <a:r>
              <a:rPr sz="3200" b="1" spc="-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b="1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filtering</a:t>
            </a:r>
            <a:endParaRPr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E01EF98-1767-E023-F758-EA3D2DA4856B}"/>
              </a:ext>
            </a:extLst>
          </p:cNvPr>
          <p:cNvSpPr txBox="1"/>
          <p:nvPr/>
        </p:nvSpPr>
        <p:spPr>
          <a:xfrm>
            <a:off x="269240" y="3380492"/>
            <a:ext cx="11666322" cy="3400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5595" algn="just">
              <a:lnSpc>
                <a:spcPct val="100000"/>
              </a:lnSpc>
              <a:spcBef>
                <a:spcPts val="100"/>
              </a:spcBef>
              <a:tabLst>
                <a:tab pos="6137910" algn="l"/>
                <a:tab pos="6769100" algn="l"/>
              </a:tabLst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SpamAssassin</a:t>
            </a:r>
            <a:r>
              <a:rPr sz="28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works</a:t>
            </a:r>
            <a:r>
              <a:rPr sz="28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having</a:t>
            </a:r>
            <a:r>
              <a:rPr sz="28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users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train</a:t>
            </a:r>
            <a:r>
              <a:rPr sz="28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system.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	It</a:t>
            </a:r>
            <a:r>
              <a:rPr sz="28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looks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patterns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words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emails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marked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spam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user.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sz="28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example,</a:t>
            </a:r>
            <a:r>
              <a:rPr sz="28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may</a:t>
            </a:r>
            <a:r>
              <a:rPr sz="2800" spc="-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lang="en-US"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learned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that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word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“free”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appears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20%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mails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marked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spam,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i.e.,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P(Free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|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Spam)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0.20.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81280" algn="just">
              <a:lnSpc>
                <a:spcPct val="100000"/>
              </a:lnSpc>
              <a:spcBef>
                <a:spcPts val="2880"/>
              </a:spcBef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Assuming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0.1%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non-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spam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mail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includes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word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“free”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50%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all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mails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received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user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are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spam,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find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that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mail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spam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if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word</a:t>
            </a:r>
            <a:r>
              <a:rPr sz="28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“free”</a:t>
            </a:r>
            <a:r>
              <a:rPr sz="28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appears</a:t>
            </a:r>
            <a:r>
              <a:rPr sz="28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2800" spc="-8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it.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E8E4C1F-91D3-381B-AEF5-8BA1CDCF0F5D}"/>
              </a:ext>
            </a:extLst>
          </p:cNvPr>
          <p:cNvSpPr txBox="1"/>
          <p:nvPr/>
        </p:nvSpPr>
        <p:spPr>
          <a:xfrm>
            <a:off x="872104" y="2926522"/>
            <a:ext cx="981011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5595">
              <a:lnSpc>
                <a:spcPct val="100000"/>
              </a:lnSpc>
              <a:spcBef>
                <a:spcPts val="100"/>
              </a:spcBef>
              <a:tabLst>
                <a:tab pos="6137910" algn="l"/>
                <a:tab pos="6769100" algn="l"/>
              </a:tabLst>
            </a:pPr>
            <a:endParaRPr lang="en-US" sz="2400" dirty="0">
              <a:latin typeface="Calibri"/>
              <a:cs typeface="Calibri"/>
            </a:endParaRPr>
          </a:p>
          <a:p>
            <a:pPr marL="12700" marR="315595">
              <a:lnSpc>
                <a:spcPct val="100000"/>
              </a:lnSpc>
              <a:spcBef>
                <a:spcPts val="100"/>
              </a:spcBef>
              <a:tabLst>
                <a:tab pos="6137910" algn="l"/>
                <a:tab pos="6769100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4333AA0-5C9E-7365-17FE-824AE7135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240" y="1777197"/>
            <a:ext cx="7434319" cy="1569660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162129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SpamAssassin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62129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3.4.1 has been released! Highlights include: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62129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62129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improved automation to help combat spammers that are abusing new top level domains;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62129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62129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tweaks to the SPF support to block more spoofed emails;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62129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62129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increased character set normalization to make rules easier to develop and stop spammers from using alternate character sets to bypass tests;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62129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62129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continued refinement to the native IPv6 support; and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62129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62129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improved Bayesian classification with better debugging and attachment hashing.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587-86A5-C317-50FD-E69DC169054F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Bayes’ Theorem</a:t>
            </a:r>
            <a:endParaRPr lang="en-US" sz="3800" b="1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63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2B0009D-5C87-38C2-36D0-BFCF67A4D224}"/>
              </a:ext>
            </a:extLst>
          </p:cNvPr>
          <p:cNvGrpSpPr/>
          <p:nvPr/>
        </p:nvGrpSpPr>
        <p:grpSpPr>
          <a:xfrm>
            <a:off x="506911" y="1991943"/>
            <a:ext cx="11206118" cy="3941014"/>
            <a:chOff x="231140" y="1237200"/>
            <a:chExt cx="11206118" cy="3941014"/>
          </a:xfrm>
        </p:grpSpPr>
        <p:sp>
          <p:nvSpPr>
            <p:cNvPr id="7" name="object 7"/>
            <p:cNvSpPr txBox="1"/>
            <p:nvPr/>
          </p:nvSpPr>
          <p:spPr>
            <a:xfrm>
              <a:off x="347906" y="1237200"/>
              <a:ext cx="8110220" cy="22846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1723389">
                <a:lnSpc>
                  <a:spcPct val="100000"/>
                </a:lnSpc>
                <a:spcBef>
                  <a:spcPts val="95"/>
                </a:spcBef>
              </a:pPr>
              <a:r>
                <a:rPr lang="en-US" sz="2800" b="0" dirty="0">
                  <a:solidFill>
                    <a:srgbClr val="000000"/>
                  </a:solidFill>
                  <a:latin typeface="Calibri"/>
                  <a:cs typeface="Calibri"/>
                </a:rPr>
                <a:t>P(Spam)</a:t>
              </a:r>
              <a:r>
                <a:rPr lang="en-US" sz="2800" b="0" spc="-5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lang="en-US" sz="2800" b="0" dirty="0">
                  <a:solidFill>
                    <a:srgbClr val="000000"/>
                  </a:solidFill>
                  <a:latin typeface="Calibri"/>
                  <a:cs typeface="Calibri"/>
                </a:rPr>
                <a:t>=</a:t>
              </a:r>
              <a:r>
                <a:rPr lang="en-US" sz="2800" b="0" spc="-5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lang="en-US" sz="2800" b="0" spc="-20" dirty="0">
                  <a:solidFill>
                    <a:srgbClr val="000000"/>
                  </a:solidFill>
                  <a:latin typeface="Calibri"/>
                  <a:cs typeface="Calibri"/>
                </a:rPr>
                <a:t>0.50 </a:t>
              </a:r>
            </a:p>
            <a:p>
              <a:pPr marL="12700" marR="1723389">
                <a:lnSpc>
                  <a:spcPct val="100000"/>
                </a:lnSpc>
                <a:spcBef>
                  <a:spcPts val="95"/>
                </a:spcBef>
              </a:pPr>
              <a:r>
                <a:rPr sz="2800" dirty="0">
                  <a:latin typeface="Calibri"/>
                  <a:cs typeface="Calibri"/>
                </a:rPr>
                <a:t>P(Free</a:t>
              </a:r>
              <a:r>
                <a:rPr sz="2800" spc="-60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|</a:t>
              </a:r>
              <a:r>
                <a:rPr sz="2800" spc="-55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Spam)</a:t>
              </a:r>
              <a:r>
                <a:rPr sz="2800" spc="-45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=</a:t>
              </a:r>
              <a:r>
                <a:rPr sz="2800" spc="-50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0.20</a:t>
              </a:r>
              <a:r>
                <a:rPr sz="2800" spc="-20" dirty="0">
                  <a:latin typeface="Calibri"/>
                  <a:cs typeface="Calibri"/>
                </a:rPr>
                <a:t> </a:t>
              </a:r>
              <a:r>
                <a:rPr sz="2800" dirty="0">
                  <a:solidFill>
                    <a:srgbClr val="C00000"/>
                  </a:solidFill>
                  <a:latin typeface="Calibri"/>
                  <a:cs typeface="Calibri"/>
                </a:rPr>
                <a:t>(</a:t>
              </a:r>
              <a:r>
                <a:rPr sz="2800" i="1" dirty="0">
                  <a:solidFill>
                    <a:srgbClr val="C00000"/>
                  </a:solidFill>
                  <a:latin typeface="Calibri"/>
                  <a:cs typeface="Calibri"/>
                </a:rPr>
                <a:t>aka</a:t>
              </a:r>
              <a:r>
                <a:rPr sz="2800" i="1" spc="-65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dirty="0">
                  <a:solidFill>
                    <a:srgbClr val="C00000"/>
                  </a:solidFill>
                  <a:latin typeface="Calibri"/>
                  <a:cs typeface="Calibri"/>
                </a:rPr>
                <a:t>Prior</a:t>
              </a:r>
              <a:r>
                <a:rPr sz="2800" spc="-6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spc="-10" dirty="0">
                  <a:solidFill>
                    <a:srgbClr val="C00000"/>
                  </a:solidFill>
                  <a:latin typeface="Calibri"/>
                  <a:cs typeface="Calibri"/>
                </a:rPr>
                <a:t>Probability) </a:t>
              </a:r>
              <a:r>
                <a:rPr sz="2800" dirty="0">
                  <a:latin typeface="Calibri"/>
                  <a:cs typeface="Calibri"/>
                </a:rPr>
                <a:t>P(Free</a:t>
              </a:r>
              <a:r>
                <a:rPr sz="2800" spc="-45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|</a:t>
              </a:r>
              <a:r>
                <a:rPr sz="2800" spc="-40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No</a:t>
              </a:r>
              <a:r>
                <a:rPr sz="2800" spc="-40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spam)</a:t>
              </a:r>
              <a:r>
                <a:rPr sz="2800" spc="-30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=</a:t>
              </a:r>
              <a:r>
                <a:rPr sz="2800" spc="-35" dirty="0">
                  <a:latin typeface="Calibri"/>
                  <a:cs typeface="Calibri"/>
                </a:rPr>
                <a:t> </a:t>
              </a:r>
              <a:r>
                <a:rPr sz="2800" spc="-10" dirty="0">
                  <a:latin typeface="Calibri"/>
                  <a:cs typeface="Calibri"/>
                </a:rPr>
                <a:t>0.001</a:t>
              </a:r>
              <a:endParaRPr sz="2800" dirty="0">
                <a:latin typeface="Calibri"/>
                <a:cs typeface="Calibri"/>
              </a:endParaRPr>
            </a:p>
            <a:p>
              <a:pPr marL="12700">
                <a:lnSpc>
                  <a:spcPct val="100000"/>
                </a:lnSpc>
                <a:spcBef>
                  <a:spcPts val="5"/>
                </a:spcBef>
              </a:pPr>
              <a:r>
                <a:rPr sz="2800" dirty="0">
                  <a:latin typeface="Calibri"/>
                  <a:cs typeface="Calibri"/>
                </a:rPr>
                <a:t>P(Spam</a:t>
              </a:r>
              <a:r>
                <a:rPr sz="2800" spc="-50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|</a:t>
              </a:r>
              <a:r>
                <a:rPr sz="2800" spc="-65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Free)</a:t>
              </a:r>
              <a:r>
                <a:rPr sz="2800" spc="-70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=</a:t>
              </a:r>
              <a:r>
                <a:rPr sz="2800" spc="-45" dirty="0">
                  <a:latin typeface="Calibri"/>
                  <a:cs typeface="Calibri"/>
                </a:rPr>
                <a:t> </a:t>
              </a:r>
              <a:r>
                <a:rPr sz="2800" dirty="0">
                  <a:latin typeface="Calibri"/>
                  <a:cs typeface="Calibri"/>
                </a:rPr>
                <a:t>?</a:t>
              </a:r>
              <a:r>
                <a:rPr sz="2800" spc="-60" dirty="0">
                  <a:latin typeface="Calibri"/>
                  <a:cs typeface="Calibri"/>
                </a:rPr>
                <a:t> </a:t>
              </a:r>
              <a:r>
                <a:rPr sz="2800" dirty="0">
                  <a:solidFill>
                    <a:srgbClr val="C00000"/>
                  </a:solidFill>
                  <a:latin typeface="Calibri"/>
                  <a:cs typeface="Calibri"/>
                </a:rPr>
                <a:t>(</a:t>
              </a:r>
              <a:r>
                <a:rPr sz="2800" i="1" dirty="0">
                  <a:solidFill>
                    <a:srgbClr val="C00000"/>
                  </a:solidFill>
                  <a:latin typeface="Calibri"/>
                  <a:cs typeface="Calibri"/>
                </a:rPr>
                <a:t>aka</a:t>
              </a:r>
              <a:r>
                <a:rPr sz="2800" i="1" spc="-65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spc="-10" dirty="0">
                  <a:solidFill>
                    <a:srgbClr val="C00000"/>
                  </a:solidFill>
                  <a:latin typeface="Calibri"/>
                  <a:cs typeface="Calibri"/>
                </a:rPr>
                <a:t>Posterior</a:t>
              </a:r>
              <a:r>
                <a:rPr sz="2800" spc="-4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dirty="0">
                  <a:solidFill>
                    <a:srgbClr val="C00000"/>
                  </a:solidFill>
                  <a:latin typeface="Calibri"/>
                  <a:cs typeface="Calibri"/>
                </a:rPr>
                <a:t>or</a:t>
              </a:r>
              <a:r>
                <a:rPr sz="2800" spc="-7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dirty="0">
                  <a:solidFill>
                    <a:srgbClr val="C00000"/>
                  </a:solidFill>
                  <a:latin typeface="Calibri"/>
                  <a:cs typeface="Calibri"/>
                </a:rPr>
                <a:t>Revised</a:t>
              </a:r>
              <a:r>
                <a:rPr sz="2800" spc="-6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800" spc="-10" dirty="0">
                  <a:solidFill>
                    <a:srgbClr val="C00000"/>
                  </a:solidFill>
                  <a:latin typeface="Calibri"/>
                  <a:cs typeface="Calibri"/>
                </a:rPr>
                <a:t>Probability)</a:t>
              </a:r>
              <a:endParaRPr sz="2800" dirty="0">
                <a:latin typeface="Calibri"/>
                <a:cs typeface="Calibri"/>
              </a:endParaRPr>
            </a:p>
            <a:p>
              <a:pPr marL="4331970">
                <a:lnSpc>
                  <a:spcPct val="100000"/>
                </a:lnSpc>
                <a:spcBef>
                  <a:spcPts val="1910"/>
                </a:spcBef>
                <a:tabLst>
                  <a:tab pos="5345430" algn="l"/>
                </a:tabLst>
              </a:pPr>
              <a:r>
                <a:rPr sz="1900" dirty="0">
                  <a:latin typeface="Cambria Math"/>
                  <a:cs typeface="Cambria Math"/>
                </a:rPr>
                <a:t>𝑃</a:t>
              </a:r>
              <a:r>
                <a:rPr sz="1900" spc="415" dirty="0">
                  <a:latin typeface="Cambria Math"/>
                  <a:cs typeface="Cambria Math"/>
                </a:rPr>
                <a:t> </a:t>
              </a:r>
              <a:r>
                <a:rPr sz="1900" spc="-20" dirty="0">
                  <a:latin typeface="Cambria Math"/>
                  <a:cs typeface="Cambria Math"/>
                </a:rPr>
                <a:t>𝑆𝑝𝑎𝑚</a:t>
              </a:r>
              <a:r>
                <a:rPr sz="1900" dirty="0">
                  <a:latin typeface="Cambria Math"/>
                  <a:cs typeface="Cambria Math"/>
                </a:rPr>
                <a:t>	∗</a:t>
              </a:r>
              <a:r>
                <a:rPr sz="1900" spc="-5" dirty="0">
                  <a:latin typeface="Cambria Math"/>
                  <a:cs typeface="Cambria Math"/>
                </a:rPr>
                <a:t> </a:t>
              </a:r>
              <a:r>
                <a:rPr sz="1900" spc="-10" dirty="0">
                  <a:latin typeface="Cambria Math"/>
                  <a:cs typeface="Cambria Math"/>
                </a:rPr>
                <a:t>𝑃(𝐹𝑟𝑒𝑒|𝑆𝑝𝑎𝑚)</a:t>
              </a:r>
              <a:endParaRPr sz="1900" dirty="0">
                <a:latin typeface="Cambria Math"/>
                <a:cs typeface="Cambria Math"/>
              </a:endParaRPr>
            </a:p>
          </p:txBody>
        </p:sp>
        <p:sp>
          <p:nvSpPr>
            <p:cNvPr id="4" name="object 3"/>
            <p:cNvSpPr/>
            <p:nvPr/>
          </p:nvSpPr>
          <p:spPr>
            <a:xfrm>
              <a:off x="1148918" y="3464814"/>
              <a:ext cx="1342390" cy="223520"/>
            </a:xfrm>
            <a:custGeom>
              <a:avLst/>
              <a:gdLst/>
              <a:ahLst/>
              <a:cxnLst/>
              <a:rect l="l" t="t" r="r" b="b"/>
              <a:pathLst>
                <a:path w="1342389" h="223520">
                  <a:moveTo>
                    <a:pt x="728522" y="3175"/>
                  </a:moveTo>
                  <a:lnTo>
                    <a:pt x="710488" y="3175"/>
                  </a:lnTo>
                  <a:lnTo>
                    <a:pt x="710488" y="221996"/>
                  </a:lnTo>
                  <a:lnTo>
                    <a:pt x="728522" y="221996"/>
                  </a:lnTo>
                  <a:lnTo>
                    <a:pt x="728522" y="3175"/>
                  </a:lnTo>
                  <a:close/>
                </a:path>
                <a:path w="1342389" h="223520">
                  <a:moveTo>
                    <a:pt x="1271193" y="0"/>
                  </a:moveTo>
                  <a:lnTo>
                    <a:pt x="1268018" y="9144"/>
                  </a:lnTo>
                  <a:lnTo>
                    <a:pt x="1280925" y="14714"/>
                  </a:lnTo>
                  <a:lnTo>
                    <a:pt x="1292021" y="22463"/>
                  </a:lnTo>
                  <a:lnTo>
                    <a:pt x="1314600" y="58429"/>
                  </a:lnTo>
                  <a:lnTo>
                    <a:pt x="1321143" y="91176"/>
                  </a:lnTo>
                  <a:lnTo>
                    <a:pt x="1321180" y="91438"/>
                  </a:lnTo>
                  <a:lnTo>
                    <a:pt x="1321162" y="130159"/>
                  </a:lnTo>
                  <a:lnTo>
                    <a:pt x="1308785" y="178308"/>
                  </a:lnTo>
                  <a:lnTo>
                    <a:pt x="1281139" y="208401"/>
                  </a:lnTo>
                  <a:lnTo>
                    <a:pt x="1268399" y="213994"/>
                  </a:lnTo>
                  <a:lnTo>
                    <a:pt x="1271193" y="223012"/>
                  </a:lnTo>
                  <a:lnTo>
                    <a:pt x="1313859" y="197794"/>
                  </a:lnTo>
                  <a:lnTo>
                    <a:pt x="1337741" y="150987"/>
                  </a:lnTo>
                  <a:lnTo>
                    <a:pt x="1342313" y="111633"/>
                  </a:lnTo>
                  <a:lnTo>
                    <a:pt x="1341183" y="91438"/>
                  </a:lnTo>
                  <a:lnTo>
                    <a:pt x="1323898" y="39115"/>
                  </a:lnTo>
                  <a:lnTo>
                    <a:pt x="1287358" y="5861"/>
                  </a:lnTo>
                  <a:lnTo>
                    <a:pt x="1271193" y="0"/>
                  </a:lnTo>
                  <a:close/>
                </a:path>
                <a:path w="1342389" h="223520">
                  <a:moveTo>
                    <a:pt x="71132" y="0"/>
                  </a:moveTo>
                  <a:lnTo>
                    <a:pt x="28598" y="25396"/>
                  </a:lnTo>
                  <a:lnTo>
                    <a:pt x="4600" y="72278"/>
                  </a:lnTo>
                  <a:lnTo>
                    <a:pt x="64" y="110489"/>
                  </a:lnTo>
                  <a:lnTo>
                    <a:pt x="0" y="111633"/>
                  </a:lnTo>
                  <a:lnTo>
                    <a:pt x="1039" y="130159"/>
                  </a:lnTo>
                  <a:lnTo>
                    <a:pt x="10324" y="168336"/>
                  </a:lnTo>
                  <a:lnTo>
                    <a:pt x="40713" y="208819"/>
                  </a:lnTo>
                  <a:lnTo>
                    <a:pt x="71132" y="223012"/>
                  </a:lnTo>
                  <a:lnTo>
                    <a:pt x="73964" y="213994"/>
                  </a:lnTo>
                  <a:lnTo>
                    <a:pt x="61253" y="208401"/>
                  </a:lnTo>
                  <a:lnTo>
                    <a:pt x="50285" y="200580"/>
                  </a:lnTo>
                  <a:lnTo>
                    <a:pt x="27787" y="164068"/>
                  </a:lnTo>
                  <a:lnTo>
                    <a:pt x="20393" y="111633"/>
                  </a:lnTo>
                  <a:lnTo>
                    <a:pt x="20345" y="110489"/>
                  </a:lnTo>
                  <a:lnTo>
                    <a:pt x="21171" y="91438"/>
                  </a:lnTo>
                  <a:lnTo>
                    <a:pt x="33578" y="44450"/>
                  </a:lnTo>
                  <a:lnTo>
                    <a:pt x="61446" y="14714"/>
                  </a:lnTo>
                  <a:lnTo>
                    <a:pt x="74307" y="9144"/>
                  </a:lnTo>
                  <a:lnTo>
                    <a:pt x="711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/>
            <p:cNvSpPr txBox="1"/>
            <p:nvPr/>
          </p:nvSpPr>
          <p:spPr>
            <a:xfrm>
              <a:off x="959916" y="3392246"/>
              <a:ext cx="1812289" cy="3149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1618615" algn="l"/>
                </a:tabLst>
              </a:pPr>
              <a:r>
                <a:rPr sz="1900" dirty="0">
                  <a:latin typeface="Cambria Math"/>
                  <a:cs typeface="Cambria Math"/>
                </a:rPr>
                <a:t>𝑃</a:t>
              </a:r>
              <a:r>
                <a:rPr sz="1900" spc="400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𝑆𝑝𝑎𝑚</a:t>
              </a:r>
              <a:r>
                <a:rPr sz="1900" spc="195" dirty="0">
                  <a:latin typeface="Cambria Math"/>
                  <a:cs typeface="Cambria Math"/>
                </a:rPr>
                <a:t> </a:t>
              </a:r>
              <a:r>
                <a:rPr sz="1900" spc="-20" dirty="0">
                  <a:latin typeface="Cambria Math"/>
                  <a:cs typeface="Cambria Math"/>
                </a:rPr>
                <a:t>𝐹𝑟𝑒𝑒</a:t>
              </a:r>
              <a:r>
                <a:rPr sz="1900" dirty="0">
                  <a:latin typeface="Cambria Math"/>
                  <a:cs typeface="Cambria Math"/>
                </a:rPr>
                <a:t>	</a:t>
              </a:r>
              <a:r>
                <a:rPr sz="1900" spc="-50" dirty="0">
                  <a:latin typeface="Cambria Math"/>
                  <a:cs typeface="Cambria Math"/>
                </a:rPr>
                <a:t>=</a:t>
              </a:r>
              <a:endParaRPr sz="1900">
                <a:latin typeface="Cambria Math"/>
                <a:cs typeface="Cambria Math"/>
              </a:endParaRPr>
            </a:p>
          </p:txBody>
        </p:sp>
        <p:sp>
          <p:nvSpPr>
            <p:cNvPr id="6" name="object 5"/>
            <p:cNvSpPr/>
            <p:nvPr/>
          </p:nvSpPr>
          <p:spPr>
            <a:xfrm>
              <a:off x="4855336" y="3281934"/>
              <a:ext cx="760095" cy="223520"/>
            </a:xfrm>
            <a:custGeom>
              <a:avLst/>
              <a:gdLst/>
              <a:ahLst/>
              <a:cxnLst/>
              <a:rect l="l" t="t" r="r" b="b"/>
              <a:pathLst>
                <a:path w="760095" h="223520">
                  <a:moveTo>
                    <a:pt x="688975" y="0"/>
                  </a:moveTo>
                  <a:lnTo>
                    <a:pt x="685800" y="9143"/>
                  </a:lnTo>
                  <a:lnTo>
                    <a:pt x="698706" y="14714"/>
                  </a:lnTo>
                  <a:lnTo>
                    <a:pt x="709802" y="22463"/>
                  </a:lnTo>
                  <a:lnTo>
                    <a:pt x="732381" y="58429"/>
                  </a:lnTo>
                  <a:lnTo>
                    <a:pt x="739775" y="110489"/>
                  </a:lnTo>
                  <a:lnTo>
                    <a:pt x="738943" y="130159"/>
                  </a:lnTo>
                  <a:lnTo>
                    <a:pt x="726566" y="178307"/>
                  </a:lnTo>
                  <a:lnTo>
                    <a:pt x="698920" y="208401"/>
                  </a:lnTo>
                  <a:lnTo>
                    <a:pt x="686180" y="213994"/>
                  </a:lnTo>
                  <a:lnTo>
                    <a:pt x="688975" y="223012"/>
                  </a:lnTo>
                  <a:lnTo>
                    <a:pt x="731641" y="197794"/>
                  </a:lnTo>
                  <a:lnTo>
                    <a:pt x="755523" y="150987"/>
                  </a:lnTo>
                  <a:lnTo>
                    <a:pt x="760095" y="111632"/>
                  </a:lnTo>
                  <a:lnTo>
                    <a:pt x="758964" y="91438"/>
                  </a:lnTo>
                  <a:lnTo>
                    <a:pt x="741679" y="39115"/>
                  </a:lnTo>
                  <a:lnTo>
                    <a:pt x="705139" y="5861"/>
                  </a:lnTo>
                  <a:lnTo>
                    <a:pt x="688975" y="0"/>
                  </a:lnTo>
                  <a:close/>
                </a:path>
                <a:path w="760095" h="223520">
                  <a:moveTo>
                    <a:pt x="71120" y="0"/>
                  </a:moveTo>
                  <a:lnTo>
                    <a:pt x="28578" y="25396"/>
                  </a:lnTo>
                  <a:lnTo>
                    <a:pt x="4587" y="72278"/>
                  </a:lnTo>
                  <a:lnTo>
                    <a:pt x="63" y="110489"/>
                  </a:lnTo>
                  <a:lnTo>
                    <a:pt x="0" y="111632"/>
                  </a:lnTo>
                  <a:lnTo>
                    <a:pt x="4572" y="150987"/>
                  </a:lnTo>
                  <a:lnTo>
                    <a:pt x="28453" y="197794"/>
                  </a:lnTo>
                  <a:lnTo>
                    <a:pt x="71120" y="223012"/>
                  </a:lnTo>
                  <a:lnTo>
                    <a:pt x="73913" y="213994"/>
                  </a:lnTo>
                  <a:lnTo>
                    <a:pt x="61174" y="208401"/>
                  </a:lnTo>
                  <a:lnTo>
                    <a:pt x="50196" y="200580"/>
                  </a:lnTo>
                  <a:lnTo>
                    <a:pt x="27767" y="164068"/>
                  </a:lnTo>
                  <a:lnTo>
                    <a:pt x="20368" y="111632"/>
                  </a:lnTo>
                  <a:lnTo>
                    <a:pt x="20320" y="110489"/>
                  </a:lnTo>
                  <a:lnTo>
                    <a:pt x="21151" y="91438"/>
                  </a:lnTo>
                  <a:lnTo>
                    <a:pt x="33527" y="44450"/>
                  </a:lnTo>
                  <a:lnTo>
                    <a:pt x="61388" y="14714"/>
                  </a:lnTo>
                  <a:lnTo>
                    <a:pt x="74295" y="9143"/>
                  </a:lnTo>
                  <a:lnTo>
                    <a:pt x="71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2827020" y="3569220"/>
              <a:ext cx="6422390" cy="280670"/>
            </a:xfrm>
            <a:custGeom>
              <a:avLst/>
              <a:gdLst/>
              <a:ahLst/>
              <a:cxnLst/>
              <a:rect l="l" t="t" r="r" b="b"/>
              <a:pathLst>
                <a:path w="6422390" h="280670">
                  <a:moveTo>
                    <a:pt x="250952" y="66281"/>
                  </a:moveTo>
                  <a:lnTo>
                    <a:pt x="247777" y="57137"/>
                  </a:lnTo>
                  <a:lnTo>
                    <a:pt x="231609" y="63004"/>
                  </a:lnTo>
                  <a:lnTo>
                    <a:pt x="217424" y="71462"/>
                  </a:lnTo>
                  <a:lnTo>
                    <a:pt x="186994" y="112077"/>
                  </a:lnTo>
                  <a:lnTo>
                    <a:pt x="176720" y="167627"/>
                  </a:lnTo>
                  <a:lnTo>
                    <a:pt x="176657" y="168770"/>
                  </a:lnTo>
                  <a:lnTo>
                    <a:pt x="177685" y="187299"/>
                  </a:lnTo>
                  <a:lnTo>
                    <a:pt x="186944" y="225475"/>
                  </a:lnTo>
                  <a:lnTo>
                    <a:pt x="217309" y="265963"/>
                  </a:lnTo>
                  <a:lnTo>
                    <a:pt x="247777" y="280149"/>
                  </a:lnTo>
                  <a:lnTo>
                    <a:pt x="250571" y="271132"/>
                  </a:lnTo>
                  <a:lnTo>
                    <a:pt x="237820" y="265544"/>
                  </a:lnTo>
                  <a:lnTo>
                    <a:pt x="226847" y="257721"/>
                  </a:lnTo>
                  <a:lnTo>
                    <a:pt x="204419" y="221208"/>
                  </a:lnTo>
                  <a:lnTo>
                    <a:pt x="197015" y="168770"/>
                  </a:lnTo>
                  <a:lnTo>
                    <a:pt x="196977" y="167627"/>
                  </a:lnTo>
                  <a:lnTo>
                    <a:pt x="197802" y="148577"/>
                  </a:lnTo>
                  <a:lnTo>
                    <a:pt x="210185" y="101587"/>
                  </a:lnTo>
                  <a:lnTo>
                    <a:pt x="238036" y="71856"/>
                  </a:lnTo>
                  <a:lnTo>
                    <a:pt x="250952" y="66281"/>
                  </a:lnTo>
                  <a:close/>
                </a:path>
                <a:path w="6422390" h="280670">
                  <a:moveTo>
                    <a:pt x="807593" y="60312"/>
                  </a:moveTo>
                  <a:lnTo>
                    <a:pt x="789559" y="60312"/>
                  </a:lnTo>
                  <a:lnTo>
                    <a:pt x="789559" y="279133"/>
                  </a:lnTo>
                  <a:lnTo>
                    <a:pt x="807593" y="279133"/>
                  </a:lnTo>
                  <a:lnTo>
                    <a:pt x="807593" y="60312"/>
                  </a:lnTo>
                  <a:close/>
                </a:path>
                <a:path w="6422390" h="280670">
                  <a:moveTo>
                    <a:pt x="1518920" y="168770"/>
                  </a:moveTo>
                  <a:lnTo>
                    <a:pt x="1517777" y="148577"/>
                  </a:lnTo>
                  <a:lnTo>
                    <a:pt x="1517764" y="148323"/>
                  </a:lnTo>
                  <a:lnTo>
                    <a:pt x="1514322" y="129425"/>
                  </a:lnTo>
                  <a:lnTo>
                    <a:pt x="1490332" y="82537"/>
                  </a:lnTo>
                  <a:lnTo>
                    <a:pt x="1447800" y="57137"/>
                  </a:lnTo>
                  <a:lnTo>
                    <a:pt x="1444625" y="66281"/>
                  </a:lnTo>
                  <a:lnTo>
                    <a:pt x="1457528" y="71856"/>
                  </a:lnTo>
                  <a:lnTo>
                    <a:pt x="1468628" y="79603"/>
                  </a:lnTo>
                  <a:lnTo>
                    <a:pt x="1491195" y="115570"/>
                  </a:lnTo>
                  <a:lnTo>
                    <a:pt x="1498600" y="167627"/>
                  </a:lnTo>
                  <a:lnTo>
                    <a:pt x="1497761" y="187299"/>
                  </a:lnTo>
                  <a:lnTo>
                    <a:pt x="1485392" y="235445"/>
                  </a:lnTo>
                  <a:lnTo>
                    <a:pt x="1457744" y="265544"/>
                  </a:lnTo>
                  <a:lnTo>
                    <a:pt x="1445006" y="271132"/>
                  </a:lnTo>
                  <a:lnTo>
                    <a:pt x="1447800" y="280149"/>
                  </a:lnTo>
                  <a:lnTo>
                    <a:pt x="1490459" y="254939"/>
                  </a:lnTo>
                  <a:lnTo>
                    <a:pt x="1514348" y="208127"/>
                  </a:lnTo>
                  <a:lnTo>
                    <a:pt x="1517777" y="189230"/>
                  </a:lnTo>
                  <a:lnTo>
                    <a:pt x="1518920" y="168770"/>
                  </a:lnTo>
                  <a:close/>
                </a:path>
                <a:path w="6422390" h="280670">
                  <a:moveTo>
                    <a:pt x="2014220" y="66281"/>
                  </a:moveTo>
                  <a:lnTo>
                    <a:pt x="2011045" y="57137"/>
                  </a:lnTo>
                  <a:lnTo>
                    <a:pt x="1994877" y="63004"/>
                  </a:lnTo>
                  <a:lnTo>
                    <a:pt x="1980679" y="71462"/>
                  </a:lnTo>
                  <a:lnTo>
                    <a:pt x="1950262" y="112077"/>
                  </a:lnTo>
                  <a:lnTo>
                    <a:pt x="1939988" y="167627"/>
                  </a:lnTo>
                  <a:lnTo>
                    <a:pt x="1939925" y="168770"/>
                  </a:lnTo>
                  <a:lnTo>
                    <a:pt x="1940953" y="187299"/>
                  </a:lnTo>
                  <a:lnTo>
                    <a:pt x="1950212" y="225475"/>
                  </a:lnTo>
                  <a:lnTo>
                    <a:pt x="1980577" y="265963"/>
                  </a:lnTo>
                  <a:lnTo>
                    <a:pt x="2011045" y="280149"/>
                  </a:lnTo>
                  <a:lnTo>
                    <a:pt x="2013839" y="271132"/>
                  </a:lnTo>
                  <a:lnTo>
                    <a:pt x="2001088" y="265544"/>
                  </a:lnTo>
                  <a:lnTo>
                    <a:pt x="1990115" y="257721"/>
                  </a:lnTo>
                  <a:lnTo>
                    <a:pt x="1967687" y="221208"/>
                  </a:lnTo>
                  <a:lnTo>
                    <a:pt x="1960283" y="168770"/>
                  </a:lnTo>
                  <a:lnTo>
                    <a:pt x="1960245" y="167627"/>
                  </a:lnTo>
                  <a:lnTo>
                    <a:pt x="1961070" y="148577"/>
                  </a:lnTo>
                  <a:lnTo>
                    <a:pt x="1973453" y="101587"/>
                  </a:lnTo>
                  <a:lnTo>
                    <a:pt x="2001304" y="71856"/>
                  </a:lnTo>
                  <a:lnTo>
                    <a:pt x="2014220" y="66281"/>
                  </a:lnTo>
                  <a:close/>
                </a:path>
                <a:path w="6422390" h="280670">
                  <a:moveTo>
                    <a:pt x="2700020" y="168770"/>
                  </a:moveTo>
                  <a:lnTo>
                    <a:pt x="2698877" y="148577"/>
                  </a:lnTo>
                  <a:lnTo>
                    <a:pt x="2698864" y="148323"/>
                  </a:lnTo>
                  <a:lnTo>
                    <a:pt x="2695422" y="129425"/>
                  </a:lnTo>
                  <a:lnTo>
                    <a:pt x="2671432" y="82537"/>
                  </a:lnTo>
                  <a:lnTo>
                    <a:pt x="2628900" y="57137"/>
                  </a:lnTo>
                  <a:lnTo>
                    <a:pt x="2625725" y="66281"/>
                  </a:lnTo>
                  <a:lnTo>
                    <a:pt x="2638628" y="71856"/>
                  </a:lnTo>
                  <a:lnTo>
                    <a:pt x="2649728" y="79603"/>
                  </a:lnTo>
                  <a:lnTo>
                    <a:pt x="2672296" y="115570"/>
                  </a:lnTo>
                  <a:lnTo>
                    <a:pt x="2679700" y="167627"/>
                  </a:lnTo>
                  <a:lnTo>
                    <a:pt x="2678861" y="187299"/>
                  </a:lnTo>
                  <a:lnTo>
                    <a:pt x="2666492" y="235445"/>
                  </a:lnTo>
                  <a:lnTo>
                    <a:pt x="2638844" y="265544"/>
                  </a:lnTo>
                  <a:lnTo>
                    <a:pt x="2626106" y="271132"/>
                  </a:lnTo>
                  <a:lnTo>
                    <a:pt x="2628900" y="280149"/>
                  </a:lnTo>
                  <a:lnTo>
                    <a:pt x="2671559" y="254939"/>
                  </a:lnTo>
                  <a:lnTo>
                    <a:pt x="2695448" y="208127"/>
                  </a:lnTo>
                  <a:lnTo>
                    <a:pt x="2698877" y="189230"/>
                  </a:lnTo>
                  <a:lnTo>
                    <a:pt x="2700020" y="168770"/>
                  </a:lnTo>
                  <a:close/>
                </a:path>
                <a:path w="6422390" h="280670">
                  <a:moveTo>
                    <a:pt x="3259328" y="66281"/>
                  </a:moveTo>
                  <a:lnTo>
                    <a:pt x="3256153" y="57137"/>
                  </a:lnTo>
                  <a:lnTo>
                    <a:pt x="3239986" y="63004"/>
                  </a:lnTo>
                  <a:lnTo>
                    <a:pt x="3225800" y="71462"/>
                  </a:lnTo>
                  <a:lnTo>
                    <a:pt x="3195370" y="112077"/>
                  </a:lnTo>
                  <a:lnTo>
                    <a:pt x="3185096" y="167627"/>
                  </a:lnTo>
                  <a:lnTo>
                    <a:pt x="3185033" y="168770"/>
                  </a:lnTo>
                  <a:lnTo>
                    <a:pt x="3186061" y="187299"/>
                  </a:lnTo>
                  <a:lnTo>
                    <a:pt x="3195320" y="225475"/>
                  </a:lnTo>
                  <a:lnTo>
                    <a:pt x="3225685" y="265963"/>
                  </a:lnTo>
                  <a:lnTo>
                    <a:pt x="3256153" y="280149"/>
                  </a:lnTo>
                  <a:lnTo>
                    <a:pt x="3258947" y="271132"/>
                  </a:lnTo>
                  <a:lnTo>
                    <a:pt x="3246196" y="265544"/>
                  </a:lnTo>
                  <a:lnTo>
                    <a:pt x="3235223" y="257721"/>
                  </a:lnTo>
                  <a:lnTo>
                    <a:pt x="3212795" y="221208"/>
                  </a:lnTo>
                  <a:lnTo>
                    <a:pt x="3205391" y="168770"/>
                  </a:lnTo>
                  <a:lnTo>
                    <a:pt x="3205353" y="167627"/>
                  </a:lnTo>
                  <a:lnTo>
                    <a:pt x="3206178" y="148577"/>
                  </a:lnTo>
                  <a:lnTo>
                    <a:pt x="3218561" y="101587"/>
                  </a:lnTo>
                  <a:lnTo>
                    <a:pt x="3246412" y="71856"/>
                  </a:lnTo>
                  <a:lnTo>
                    <a:pt x="3259328" y="66281"/>
                  </a:lnTo>
                  <a:close/>
                </a:path>
                <a:path w="6422390" h="280670">
                  <a:moveTo>
                    <a:pt x="3817493" y="60312"/>
                  </a:moveTo>
                  <a:lnTo>
                    <a:pt x="3799459" y="60312"/>
                  </a:lnTo>
                  <a:lnTo>
                    <a:pt x="3799459" y="279133"/>
                  </a:lnTo>
                  <a:lnTo>
                    <a:pt x="3817493" y="279133"/>
                  </a:lnTo>
                  <a:lnTo>
                    <a:pt x="3817493" y="60312"/>
                  </a:lnTo>
                  <a:close/>
                </a:path>
                <a:path w="6422390" h="280670">
                  <a:moveTo>
                    <a:pt x="4873244" y="168770"/>
                  </a:moveTo>
                  <a:lnTo>
                    <a:pt x="4872101" y="148577"/>
                  </a:lnTo>
                  <a:lnTo>
                    <a:pt x="4872088" y="148323"/>
                  </a:lnTo>
                  <a:lnTo>
                    <a:pt x="4868646" y="129425"/>
                  </a:lnTo>
                  <a:lnTo>
                    <a:pt x="4844656" y="82537"/>
                  </a:lnTo>
                  <a:lnTo>
                    <a:pt x="4802124" y="57137"/>
                  </a:lnTo>
                  <a:lnTo>
                    <a:pt x="4798949" y="66281"/>
                  </a:lnTo>
                  <a:lnTo>
                    <a:pt x="4811852" y="71856"/>
                  </a:lnTo>
                  <a:lnTo>
                    <a:pt x="4822939" y="79603"/>
                  </a:lnTo>
                  <a:lnTo>
                    <a:pt x="4845520" y="115570"/>
                  </a:lnTo>
                  <a:lnTo>
                    <a:pt x="4852924" y="167627"/>
                  </a:lnTo>
                  <a:lnTo>
                    <a:pt x="4852086" y="187299"/>
                  </a:lnTo>
                  <a:lnTo>
                    <a:pt x="4839716" y="235445"/>
                  </a:lnTo>
                  <a:lnTo>
                    <a:pt x="4812068" y="265544"/>
                  </a:lnTo>
                  <a:lnTo>
                    <a:pt x="4799330" y="271132"/>
                  </a:lnTo>
                  <a:lnTo>
                    <a:pt x="4802124" y="280149"/>
                  </a:lnTo>
                  <a:lnTo>
                    <a:pt x="4844783" y="254939"/>
                  </a:lnTo>
                  <a:lnTo>
                    <a:pt x="4868672" y="208127"/>
                  </a:lnTo>
                  <a:lnTo>
                    <a:pt x="4872101" y="189230"/>
                  </a:lnTo>
                  <a:lnTo>
                    <a:pt x="4873244" y="168770"/>
                  </a:lnTo>
                  <a:close/>
                </a:path>
                <a:path w="6422390" h="280670">
                  <a:moveTo>
                    <a:pt x="6422136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6422136" y="15227"/>
                  </a:lnTo>
                  <a:lnTo>
                    <a:pt x="64221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 txBox="1"/>
            <p:nvPr/>
          </p:nvSpPr>
          <p:spPr>
            <a:xfrm>
              <a:off x="2814573" y="3553790"/>
              <a:ext cx="6449695" cy="3149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1606550" algn="l"/>
                  <a:tab pos="2788285" algn="l"/>
                  <a:tab pos="4961890" algn="l"/>
                </a:tabLst>
              </a:pPr>
              <a:r>
                <a:rPr sz="1900" dirty="0">
                  <a:latin typeface="Cambria Math"/>
                  <a:cs typeface="Cambria Math"/>
                </a:rPr>
                <a:t>𝑃</a:t>
              </a:r>
              <a:r>
                <a:rPr sz="1900" spc="405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𝐹𝑟𝑒𝑒</a:t>
              </a:r>
              <a:r>
                <a:rPr sz="1900" spc="200" dirty="0">
                  <a:latin typeface="Cambria Math"/>
                  <a:cs typeface="Cambria Math"/>
                </a:rPr>
                <a:t> </a:t>
              </a:r>
              <a:r>
                <a:rPr sz="1900" spc="-20" dirty="0">
                  <a:latin typeface="Cambria Math"/>
                  <a:cs typeface="Cambria Math"/>
                </a:rPr>
                <a:t>𝑆𝑝𝑎𝑚</a:t>
              </a:r>
              <a:r>
                <a:rPr sz="1900" dirty="0">
                  <a:latin typeface="Cambria Math"/>
                  <a:cs typeface="Cambria Math"/>
                </a:rPr>
                <a:t>	∗</a:t>
              </a:r>
              <a:r>
                <a:rPr sz="1900" spc="-5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𝑃</a:t>
              </a:r>
              <a:r>
                <a:rPr sz="1900" spc="409" dirty="0">
                  <a:latin typeface="Cambria Math"/>
                  <a:cs typeface="Cambria Math"/>
                </a:rPr>
                <a:t> </a:t>
              </a:r>
              <a:r>
                <a:rPr sz="1900" spc="-20" dirty="0">
                  <a:latin typeface="Cambria Math"/>
                  <a:cs typeface="Cambria Math"/>
                </a:rPr>
                <a:t>𝑆𝑝𝑎𝑚</a:t>
              </a:r>
              <a:r>
                <a:rPr sz="1900" dirty="0">
                  <a:latin typeface="Cambria Math"/>
                  <a:cs typeface="Cambria Math"/>
                </a:rPr>
                <a:t>	+</a:t>
              </a:r>
              <a:r>
                <a:rPr sz="1900" spc="-15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𝑃</a:t>
              </a:r>
              <a:r>
                <a:rPr sz="1900" spc="400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𝐹𝑟𝑒𝑒</a:t>
              </a:r>
              <a:r>
                <a:rPr sz="1900" spc="200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𝑁𝑜</a:t>
              </a:r>
              <a:r>
                <a:rPr sz="1900" spc="20" dirty="0">
                  <a:latin typeface="Cambria Math"/>
                  <a:cs typeface="Cambria Math"/>
                </a:rPr>
                <a:t> </a:t>
              </a:r>
              <a:r>
                <a:rPr sz="1900" spc="-20" dirty="0">
                  <a:latin typeface="Cambria Math"/>
                  <a:cs typeface="Cambria Math"/>
                </a:rPr>
                <a:t>𝑠𝑝𝑎𝑚</a:t>
              </a:r>
              <a:r>
                <a:rPr sz="1900" dirty="0">
                  <a:latin typeface="Cambria Math"/>
                  <a:cs typeface="Cambria Math"/>
                </a:rPr>
                <a:t>	∗</a:t>
              </a:r>
              <a:r>
                <a:rPr sz="1900" spc="10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𝑃(𝑁𝑜</a:t>
              </a:r>
              <a:r>
                <a:rPr sz="1900" spc="40" dirty="0">
                  <a:latin typeface="Cambria Math"/>
                  <a:cs typeface="Cambria Math"/>
                </a:rPr>
                <a:t> </a:t>
              </a:r>
              <a:r>
                <a:rPr sz="1900" spc="-10" dirty="0">
                  <a:latin typeface="Cambria Math"/>
                  <a:cs typeface="Cambria Math"/>
                </a:rPr>
                <a:t>𝑠𝑝𝑎𝑚)</a:t>
              </a:r>
              <a:endParaRPr sz="1900" dirty="0">
                <a:latin typeface="Cambria Math"/>
                <a:cs typeface="Cambria Math"/>
              </a:endParaRPr>
            </a:p>
          </p:txBody>
        </p:sp>
        <p:sp>
          <p:nvSpPr>
            <p:cNvPr id="10" name="object 9"/>
            <p:cNvSpPr txBox="1"/>
            <p:nvPr/>
          </p:nvSpPr>
          <p:spPr>
            <a:xfrm>
              <a:off x="959916" y="3993260"/>
              <a:ext cx="205740" cy="3149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900" spc="-50" dirty="0">
                  <a:latin typeface="Cambria Math"/>
                  <a:cs typeface="Cambria Math"/>
                </a:rPr>
                <a:t>=</a:t>
              </a:r>
              <a:endParaRPr sz="1900">
                <a:latin typeface="Cambria Math"/>
                <a:cs typeface="Cambria Math"/>
              </a:endParaRPr>
            </a:p>
          </p:txBody>
        </p:sp>
        <p:sp>
          <p:nvSpPr>
            <p:cNvPr id="11" name="object 10"/>
            <p:cNvSpPr/>
            <p:nvPr/>
          </p:nvSpPr>
          <p:spPr>
            <a:xfrm>
              <a:off x="1220724" y="4169664"/>
              <a:ext cx="2265045" cy="15240"/>
            </a:xfrm>
            <a:custGeom>
              <a:avLst/>
              <a:gdLst/>
              <a:ahLst/>
              <a:cxnLst/>
              <a:rect l="l" t="t" r="r" b="b"/>
              <a:pathLst>
                <a:path w="2265045" h="15239">
                  <a:moveTo>
                    <a:pt x="2264664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2264664" y="15239"/>
                  </a:lnTo>
                  <a:lnTo>
                    <a:pt x="2264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/>
            <p:cNvSpPr/>
            <p:nvPr/>
          </p:nvSpPr>
          <p:spPr>
            <a:xfrm>
              <a:off x="3800855" y="4169664"/>
              <a:ext cx="716280" cy="15240"/>
            </a:xfrm>
            <a:custGeom>
              <a:avLst/>
              <a:gdLst/>
              <a:ahLst/>
              <a:cxnLst/>
              <a:rect l="l" t="t" r="r" b="b"/>
              <a:pathLst>
                <a:path w="716279" h="15239">
                  <a:moveTo>
                    <a:pt x="716279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716279" y="15239"/>
                  </a:lnTo>
                  <a:lnTo>
                    <a:pt x="716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/>
            <p:cNvSpPr txBox="1"/>
            <p:nvPr/>
          </p:nvSpPr>
          <p:spPr>
            <a:xfrm>
              <a:off x="1912366" y="3810380"/>
              <a:ext cx="2418080" cy="3149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2088514" algn="l"/>
                </a:tabLst>
              </a:pPr>
              <a:r>
                <a:rPr sz="1900" dirty="0">
                  <a:latin typeface="Cambria Math"/>
                  <a:cs typeface="Cambria Math"/>
                </a:rPr>
                <a:t>0.5</a:t>
              </a:r>
              <a:r>
                <a:rPr sz="1900" spc="-10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∗</a:t>
              </a:r>
              <a:r>
                <a:rPr sz="1900" spc="-15" dirty="0">
                  <a:latin typeface="Cambria Math"/>
                  <a:cs typeface="Cambria Math"/>
                </a:rPr>
                <a:t> </a:t>
              </a:r>
              <a:r>
                <a:rPr sz="1900" spc="-25" dirty="0">
                  <a:latin typeface="Cambria Math"/>
                  <a:cs typeface="Cambria Math"/>
                </a:rPr>
                <a:t>0.2</a:t>
              </a:r>
              <a:r>
                <a:rPr sz="1900" dirty="0">
                  <a:latin typeface="Cambria Math"/>
                  <a:cs typeface="Cambria Math"/>
                </a:rPr>
                <a:t>	</a:t>
              </a:r>
              <a:r>
                <a:rPr sz="1900" spc="-25" dirty="0">
                  <a:latin typeface="Cambria Math"/>
                  <a:cs typeface="Cambria Math"/>
                </a:rPr>
                <a:t>0.1</a:t>
              </a:r>
              <a:endParaRPr sz="1900">
                <a:latin typeface="Cambria Math"/>
                <a:cs typeface="Cambria Math"/>
              </a:endParaRPr>
            </a:p>
          </p:txBody>
        </p:sp>
        <p:sp>
          <p:nvSpPr>
            <p:cNvPr id="14" name="object 13"/>
            <p:cNvSpPr txBox="1"/>
            <p:nvPr/>
          </p:nvSpPr>
          <p:spPr>
            <a:xfrm>
              <a:off x="1208328" y="4154804"/>
              <a:ext cx="3319779" cy="3149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2592705" algn="l"/>
                </a:tabLst>
              </a:pPr>
              <a:r>
                <a:rPr sz="1900" dirty="0">
                  <a:latin typeface="Cambria Math"/>
                  <a:cs typeface="Cambria Math"/>
                </a:rPr>
                <a:t>0.2</a:t>
              </a:r>
              <a:r>
                <a:rPr sz="1900" spc="-30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∗</a:t>
              </a:r>
              <a:r>
                <a:rPr sz="1900" spc="-25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0.5</a:t>
              </a:r>
              <a:r>
                <a:rPr sz="1900" spc="-15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+</a:t>
              </a:r>
              <a:r>
                <a:rPr sz="1900" spc="-15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0.001</a:t>
              </a:r>
              <a:r>
                <a:rPr sz="1900" spc="-15" dirty="0">
                  <a:latin typeface="Cambria Math"/>
                  <a:cs typeface="Cambria Math"/>
                </a:rPr>
                <a:t> </a:t>
              </a:r>
              <a:r>
                <a:rPr sz="1900" dirty="0">
                  <a:latin typeface="Cambria Math"/>
                  <a:cs typeface="Cambria Math"/>
                </a:rPr>
                <a:t>∗</a:t>
              </a:r>
              <a:r>
                <a:rPr sz="1900" spc="-10" dirty="0">
                  <a:latin typeface="Cambria Math"/>
                  <a:cs typeface="Cambria Math"/>
                </a:rPr>
                <a:t> </a:t>
              </a:r>
              <a:r>
                <a:rPr sz="1900" spc="-25" dirty="0">
                  <a:latin typeface="Cambria Math"/>
                  <a:cs typeface="Cambria Math"/>
                </a:rPr>
                <a:t>0.5</a:t>
              </a:r>
              <a:r>
                <a:rPr sz="1900" dirty="0">
                  <a:latin typeface="Cambria Math"/>
                  <a:cs typeface="Cambria Math"/>
                </a:rPr>
                <a:t>	</a:t>
              </a:r>
              <a:r>
                <a:rPr sz="1900" spc="-10" dirty="0">
                  <a:latin typeface="Cambria Math"/>
                  <a:cs typeface="Cambria Math"/>
                </a:rPr>
                <a:t>0.1005</a:t>
              </a:r>
              <a:endParaRPr sz="1900">
                <a:latin typeface="Cambria Math"/>
                <a:cs typeface="Cambria Math"/>
              </a:endParaRPr>
            </a:p>
          </p:txBody>
        </p:sp>
        <p:sp>
          <p:nvSpPr>
            <p:cNvPr id="15" name="object 14"/>
            <p:cNvSpPr txBox="1"/>
            <p:nvPr/>
          </p:nvSpPr>
          <p:spPr>
            <a:xfrm>
              <a:off x="3540378" y="3993260"/>
              <a:ext cx="1885950" cy="3149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1042669" algn="l"/>
                </a:tabLst>
              </a:pPr>
              <a:r>
                <a:rPr sz="1900" spc="-50" dirty="0">
                  <a:latin typeface="Cambria Math"/>
                  <a:cs typeface="Cambria Math"/>
                </a:rPr>
                <a:t>=</a:t>
              </a:r>
              <a:r>
                <a:rPr sz="1900" dirty="0">
                  <a:latin typeface="Cambria Math"/>
                  <a:cs typeface="Cambria Math"/>
                </a:rPr>
                <a:t>	=</a:t>
              </a:r>
              <a:r>
                <a:rPr sz="1900" spc="105" dirty="0">
                  <a:latin typeface="Cambria Math"/>
                  <a:cs typeface="Cambria Math"/>
                </a:rPr>
                <a:t> </a:t>
              </a:r>
              <a:r>
                <a:rPr sz="1900" spc="-20" dirty="0">
                  <a:latin typeface="Cambria Math"/>
                  <a:cs typeface="Cambria Math"/>
                </a:rPr>
                <a:t>0.995</a:t>
              </a:r>
              <a:endParaRPr sz="1900">
                <a:latin typeface="Cambria Math"/>
                <a:cs typeface="Cambria Math"/>
              </a:endParaRPr>
            </a:p>
          </p:txBody>
        </p:sp>
        <p:sp>
          <p:nvSpPr>
            <p:cNvPr id="16" name="object 15"/>
            <p:cNvSpPr txBox="1"/>
            <p:nvPr/>
          </p:nvSpPr>
          <p:spPr>
            <a:xfrm>
              <a:off x="231140" y="4735144"/>
              <a:ext cx="11206118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95"/>
                </a:spcBef>
              </a:pPr>
              <a:r>
                <a:rPr sz="28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This</a:t>
              </a:r>
              <a:r>
                <a:rPr sz="2800" spc="-6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8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helps</a:t>
              </a:r>
              <a:r>
                <a:rPr sz="2800" spc="-3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8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the</a:t>
              </a:r>
              <a:r>
                <a:rPr sz="2800" spc="-6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8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spam</a:t>
              </a:r>
              <a:r>
                <a:rPr sz="2800" spc="-4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8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filter</a:t>
              </a:r>
              <a:r>
                <a:rPr sz="2800" spc="-6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8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automatically</a:t>
              </a:r>
              <a:r>
                <a:rPr sz="2800" spc="-6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8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classify</a:t>
              </a:r>
              <a:r>
                <a:rPr sz="2800" spc="-6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8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the</a:t>
              </a:r>
              <a:r>
                <a:rPr sz="2800" spc="-5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80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messages</a:t>
              </a:r>
              <a:r>
                <a:rPr sz="2800" spc="-5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 </a:t>
              </a:r>
              <a:r>
                <a:rPr sz="2800" spc="-25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as </a:t>
              </a:r>
              <a:r>
                <a:rPr sz="2800" spc="-1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spam.</a:t>
              </a:r>
              <a:endPara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8F06BD6B-185A-A88A-ABE7-2C8B054CFCFA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Bayes’ Theorem</a:t>
            </a:r>
            <a:endParaRPr lang="en-US" sz="3800" b="1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5F74003-45DE-DFE1-D25D-16A9357832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104" y="1070055"/>
            <a:ext cx="4477153" cy="61940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715"/>
              </a:spcBef>
            </a:pPr>
            <a:r>
              <a:rPr sz="3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</a:t>
            </a:r>
            <a:r>
              <a:rPr sz="3200" b="1" spc="-2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sz="3200" b="1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Spam</a:t>
            </a:r>
            <a:r>
              <a:rPr sz="3200" b="1" spc="-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b="1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filtering</a:t>
            </a:r>
            <a:endParaRPr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757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swirl of paint&#10;&#10;Description automatically generated">
            <a:extLst>
              <a:ext uri="{FF2B5EF4-FFF2-40B4-BE49-F238E27FC236}">
                <a16:creationId xmlns:a16="http://schemas.microsoft.com/office/drawing/2014/main" id="{59F32696-D100-D0C3-8D85-8F9512E1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" r="16487" b="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3" name="object 2"/>
          <p:cNvSpPr txBox="1"/>
          <p:nvPr/>
        </p:nvSpPr>
        <p:spPr>
          <a:xfrm>
            <a:off x="304800" y="2204681"/>
            <a:ext cx="3835400" cy="264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600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slight</a:t>
            </a:r>
            <a:r>
              <a:rPr lang="en-US" sz="3600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detour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marL="12700" marR="50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</a:t>
            </a:r>
            <a:r>
              <a:rPr lang="en-US" sz="3600" b="1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GOOD</a:t>
            </a:r>
            <a:r>
              <a:rPr lang="en-US" sz="3600" b="1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IS</a:t>
            </a:r>
            <a:r>
              <a:rPr lang="en-US" sz="3600" b="1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YOUR </a:t>
            </a:r>
            <a:r>
              <a:rPr lang="en-US" sz="36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CLASSIFICATION?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5693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214F591-291A-484A-CC4D-53DB533D1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44160"/>
              </p:ext>
            </p:extLst>
          </p:nvPr>
        </p:nvGraphicFramePr>
        <p:xfrm>
          <a:off x="4811948" y="932887"/>
          <a:ext cx="6492866" cy="2165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9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9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50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Spam</a:t>
                      </a:r>
                      <a:r>
                        <a:rPr sz="19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b="1" spc="-10" dirty="0">
                          <a:latin typeface="Calibri"/>
                          <a:cs typeface="Calibri"/>
                        </a:rPr>
                        <a:t>filtering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5087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b="1" spc="-10" dirty="0">
                          <a:latin typeface="Calibri"/>
                          <a:cs typeface="Calibri"/>
                        </a:rPr>
                        <a:t>Predicted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21310">
                        <a:lnSpc>
                          <a:spcPct val="100000"/>
                        </a:lnSpc>
                      </a:pPr>
                      <a:r>
                        <a:rPr sz="19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10" dirty="0">
                          <a:latin typeface="Calibri"/>
                          <a:cs typeface="Calibri"/>
                        </a:rPr>
                        <a:t>Positive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10" dirty="0">
                          <a:latin typeface="Calibri"/>
                          <a:cs typeface="Calibri"/>
                        </a:rPr>
                        <a:t>Negative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28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 rowSpan="2"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1905"/>
                        </a:spcBef>
                      </a:pPr>
                      <a:r>
                        <a:rPr sz="1900" b="1" spc="-10" dirty="0">
                          <a:latin typeface="Calibri"/>
                          <a:cs typeface="Calibri"/>
                        </a:rPr>
                        <a:t>Actual</a:t>
                      </a:r>
                      <a:endParaRPr sz="1900" dirty="0">
                        <a:latin typeface="Calibri"/>
                        <a:cs typeface="Calibri"/>
                      </a:endParaRPr>
                    </a:p>
                  </a:txBody>
                  <a:tcPr marL="0" marR="0" marT="2419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10" dirty="0">
                          <a:latin typeface="Calibri"/>
                          <a:cs typeface="Calibri"/>
                        </a:rPr>
                        <a:t>Positive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25" dirty="0">
                          <a:latin typeface="Calibri"/>
                          <a:cs typeface="Calibri"/>
                        </a:rPr>
                        <a:t>952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25" dirty="0">
                          <a:latin typeface="Calibri"/>
                          <a:cs typeface="Calibri"/>
                        </a:rPr>
                        <a:t>526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20" dirty="0">
                          <a:latin typeface="Calibri"/>
                          <a:cs typeface="Calibri"/>
                        </a:rPr>
                        <a:t>1478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2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9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10" dirty="0">
                          <a:latin typeface="Calibri"/>
                          <a:cs typeface="Calibri"/>
                        </a:rPr>
                        <a:t>Negative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25" dirty="0">
                          <a:latin typeface="Calibri"/>
                          <a:cs typeface="Calibri"/>
                        </a:rPr>
                        <a:t>167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20" dirty="0">
                          <a:latin typeface="Calibri"/>
                          <a:cs typeface="Calibri"/>
                        </a:rPr>
                        <a:t>3025</a:t>
                      </a:r>
                      <a:endParaRPr sz="1900" dirty="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20" dirty="0">
                          <a:latin typeface="Calibri"/>
                          <a:cs typeface="Calibri"/>
                        </a:rPr>
                        <a:t>3192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14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9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00" spc="-20" dirty="0">
                          <a:latin typeface="Calibri"/>
                          <a:cs typeface="Calibri"/>
                        </a:rPr>
                        <a:t>1119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00" spc="-20" dirty="0">
                          <a:latin typeface="Calibri"/>
                          <a:cs typeface="Calibri"/>
                        </a:rPr>
                        <a:t>3551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00" spc="-20" dirty="0">
                          <a:latin typeface="Calibri"/>
                          <a:cs typeface="Calibri"/>
                        </a:rPr>
                        <a:t>4670</a:t>
                      </a:r>
                      <a:endParaRPr sz="1900" dirty="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6CB89D0-DD0C-648C-E617-BDE3E1C70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711886"/>
              </p:ext>
            </p:extLst>
          </p:nvPr>
        </p:nvGraphicFramePr>
        <p:xfrm>
          <a:off x="887186" y="3645328"/>
          <a:ext cx="10417628" cy="2860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5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6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3234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Predicted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40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Positive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Negative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58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92405">
                        <a:lnSpc>
                          <a:spcPct val="100000"/>
                        </a:lnSpc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Actual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438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Positive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+ve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20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–ve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37846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Recall/Sensitivity/True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Positive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Rate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(Minimize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–ve)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5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38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Negative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20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+ve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–ve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9829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Specificity/True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Negative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Rate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(Minimize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+ve)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8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Precision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Accuracy,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950" baseline="-21367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950" spc="254" baseline="-21367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score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6467BC2-A3E7-298C-3A83-BFC38C6ECB45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Confusion</a:t>
            </a:r>
            <a:r>
              <a:rPr lang="en-US" sz="3800" b="1" spc="-17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8198641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824DBE29-EFCA-EC6C-F06E-F212EE09F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0822"/>
              </p:ext>
            </p:extLst>
          </p:nvPr>
        </p:nvGraphicFramePr>
        <p:xfrm>
          <a:off x="2397061" y="1136968"/>
          <a:ext cx="8082255" cy="2112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7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7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4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370">
                <a:tc rowSpan="2" gridSpan="2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200" b="1" dirty="0">
                          <a:latin typeface="Calibri"/>
                          <a:cs typeface="Calibri"/>
                        </a:rPr>
                        <a:t>Spam</a:t>
                      </a:r>
                      <a:r>
                        <a:rPr sz="22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200" b="1" spc="-10" dirty="0">
                          <a:latin typeface="Calibri"/>
                          <a:cs typeface="Calibri"/>
                        </a:rPr>
                        <a:t>filtering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62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962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Predicted</a:t>
                      </a:r>
                      <a:endParaRPr sz="2200" dirty="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392430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6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18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362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10" dirty="0">
                          <a:latin typeface="Calibri"/>
                          <a:cs typeface="Calibri"/>
                        </a:rPr>
                        <a:t>Positive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10" dirty="0">
                          <a:latin typeface="Calibri"/>
                          <a:cs typeface="Calibri"/>
                        </a:rPr>
                        <a:t>Negative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36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545">
                <a:tc rowSpan="2"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885"/>
                        </a:spcBef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Actual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93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10" dirty="0">
                          <a:latin typeface="Calibri"/>
                          <a:cs typeface="Calibri"/>
                        </a:rPr>
                        <a:t>Positive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952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526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1478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5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393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200" spc="-10" dirty="0">
                          <a:latin typeface="Calibri"/>
                          <a:cs typeface="Calibri"/>
                        </a:rPr>
                        <a:t>Negative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167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3025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3192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1119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3551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4670</a:t>
                      </a:r>
                      <a:endParaRPr sz="2200" dirty="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2D3A75F1-F284-81A0-F238-4A6D77E3F0B9}"/>
              </a:ext>
            </a:extLst>
          </p:cNvPr>
          <p:cNvGrpSpPr/>
          <p:nvPr/>
        </p:nvGrpSpPr>
        <p:grpSpPr>
          <a:xfrm>
            <a:off x="760183" y="3485687"/>
            <a:ext cx="7187792" cy="3020314"/>
            <a:chOff x="231038" y="2965831"/>
            <a:chExt cx="7187792" cy="3020314"/>
          </a:xfrm>
        </p:grpSpPr>
        <p:sp>
          <p:nvSpPr>
            <p:cNvPr id="6" name="object 4"/>
            <p:cNvSpPr/>
            <p:nvPr/>
          </p:nvSpPr>
          <p:spPr>
            <a:xfrm>
              <a:off x="2834132" y="3343655"/>
              <a:ext cx="565785" cy="17145"/>
            </a:xfrm>
            <a:custGeom>
              <a:avLst/>
              <a:gdLst/>
              <a:ahLst/>
              <a:cxnLst/>
              <a:rect l="l" t="t" r="r" b="b"/>
              <a:pathLst>
                <a:path w="565785" h="17145">
                  <a:moveTo>
                    <a:pt x="565404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565404" y="16763"/>
                  </a:lnTo>
                  <a:lnTo>
                    <a:pt x="5654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/>
            <p:cNvSpPr txBox="1"/>
            <p:nvPr/>
          </p:nvSpPr>
          <p:spPr>
            <a:xfrm>
              <a:off x="256438" y="2965831"/>
              <a:ext cx="4102735" cy="52324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2647950">
                <a:lnSpc>
                  <a:spcPts val="1955"/>
                </a:lnSpc>
                <a:spcBef>
                  <a:spcPts val="105"/>
                </a:spcBef>
              </a:pPr>
              <a:r>
                <a:rPr sz="2000" spc="-25" dirty="0">
                  <a:latin typeface="Cambria Math"/>
                  <a:cs typeface="Cambria Math"/>
                </a:rPr>
                <a:t>952</a:t>
              </a:r>
              <a:endParaRPr sz="2000" dirty="0">
                <a:latin typeface="Cambria Math"/>
                <a:cs typeface="Cambria Math"/>
              </a:endParaRPr>
            </a:p>
            <a:p>
              <a:pPr marL="12700">
                <a:lnSpc>
                  <a:spcPts val="1955"/>
                </a:lnSpc>
                <a:tabLst>
                  <a:tab pos="3213100" algn="l"/>
                </a:tabLst>
              </a:pPr>
              <a:r>
                <a:rPr sz="2000" dirty="0">
                  <a:latin typeface="Cambria Math"/>
                  <a:cs typeface="Cambria Math"/>
                </a:rPr>
                <a:t>𝑅𝑒𝑐𝑎𝑙𝑙</a:t>
              </a:r>
              <a:r>
                <a:rPr sz="2000" spc="5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(𝑆𝑒𝑛𝑠𝑖𝑡𝑖𝑣𝑖𝑡𝑦)</a:t>
              </a:r>
              <a:r>
                <a:rPr sz="2000" spc="95" dirty="0">
                  <a:latin typeface="Cambria Math"/>
                  <a:cs typeface="Cambria Math"/>
                </a:rPr>
                <a:t> </a:t>
              </a:r>
              <a:r>
                <a:rPr sz="2000" spc="-50" dirty="0">
                  <a:latin typeface="Cambria Math"/>
                  <a:cs typeface="Cambria Math"/>
                </a:rPr>
                <a:t>=</a:t>
              </a:r>
              <a:r>
                <a:rPr sz="2000" dirty="0">
                  <a:latin typeface="Cambria Math"/>
                  <a:cs typeface="Cambria Math"/>
                </a:rPr>
                <a:t>	=</a:t>
              </a:r>
              <a:r>
                <a:rPr sz="2000" spc="85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0.644</a:t>
              </a:r>
              <a:endParaRPr sz="2000" dirty="0">
                <a:latin typeface="Cambria Math"/>
                <a:cs typeface="Cambria Math"/>
              </a:endParaRPr>
            </a:p>
          </p:txBody>
        </p:sp>
        <p:sp>
          <p:nvSpPr>
            <p:cNvPr id="8" name="object 6"/>
            <p:cNvSpPr txBox="1"/>
            <p:nvPr/>
          </p:nvSpPr>
          <p:spPr>
            <a:xfrm>
              <a:off x="256438" y="3737228"/>
              <a:ext cx="137287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𝑃𝑟𝑒𝑐𝑖𝑠𝑖𝑜𝑛</a:t>
              </a:r>
              <a:r>
                <a:rPr sz="2000" spc="130" dirty="0">
                  <a:latin typeface="Cambria Math"/>
                  <a:cs typeface="Cambria Math"/>
                </a:rPr>
                <a:t> </a:t>
              </a:r>
              <a:r>
                <a:rPr sz="2000" spc="-50" dirty="0">
                  <a:latin typeface="Cambria Math"/>
                  <a:cs typeface="Cambria Math"/>
                </a:rPr>
                <a:t>=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9" name="object 7"/>
            <p:cNvSpPr/>
            <p:nvPr/>
          </p:nvSpPr>
          <p:spPr>
            <a:xfrm>
              <a:off x="1686560" y="3922776"/>
              <a:ext cx="565785" cy="17145"/>
            </a:xfrm>
            <a:custGeom>
              <a:avLst/>
              <a:gdLst/>
              <a:ahLst/>
              <a:cxnLst/>
              <a:rect l="l" t="t" r="r" b="b"/>
              <a:pathLst>
                <a:path w="565785" h="17145">
                  <a:moveTo>
                    <a:pt x="565404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565404" y="16763"/>
                  </a:lnTo>
                  <a:lnTo>
                    <a:pt x="5654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/>
            <p:cNvSpPr txBox="1"/>
            <p:nvPr/>
          </p:nvSpPr>
          <p:spPr>
            <a:xfrm>
              <a:off x="1744217" y="3544646"/>
              <a:ext cx="448309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25" dirty="0">
                  <a:latin typeface="Cambria Math"/>
                  <a:cs typeface="Cambria Math"/>
                </a:rPr>
                <a:t>952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1" name="object 9"/>
            <p:cNvSpPr txBox="1"/>
            <p:nvPr/>
          </p:nvSpPr>
          <p:spPr>
            <a:xfrm>
              <a:off x="1674114" y="3907916"/>
              <a:ext cx="58801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0" dirty="0">
                  <a:latin typeface="Cambria Math"/>
                  <a:cs typeface="Cambria Math"/>
                </a:rPr>
                <a:t>1119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2" name="object 10"/>
            <p:cNvSpPr txBox="1"/>
            <p:nvPr/>
          </p:nvSpPr>
          <p:spPr>
            <a:xfrm>
              <a:off x="256438" y="4316348"/>
              <a:ext cx="135445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𝐴𝑐𝑐𝑢𝑟𝑎𝑐𝑦</a:t>
              </a:r>
              <a:r>
                <a:rPr sz="2000" spc="114" dirty="0">
                  <a:latin typeface="Cambria Math"/>
                  <a:cs typeface="Cambria Math"/>
                </a:rPr>
                <a:t> </a:t>
              </a:r>
              <a:r>
                <a:rPr sz="2000" spc="-50" dirty="0">
                  <a:latin typeface="Cambria Math"/>
                  <a:cs typeface="Cambria Math"/>
                </a:rPr>
                <a:t>=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1668272" y="4501896"/>
              <a:ext cx="2746375" cy="17145"/>
            </a:xfrm>
            <a:custGeom>
              <a:avLst/>
              <a:gdLst/>
              <a:ahLst/>
              <a:cxnLst/>
              <a:rect l="l" t="t" r="r" b="b"/>
              <a:pathLst>
                <a:path w="2746375" h="17145">
                  <a:moveTo>
                    <a:pt x="2746248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2746248" y="16763"/>
                  </a:lnTo>
                  <a:lnTo>
                    <a:pt x="2746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/>
            <p:cNvSpPr txBox="1"/>
            <p:nvPr/>
          </p:nvSpPr>
          <p:spPr>
            <a:xfrm>
              <a:off x="2309622" y="3225266"/>
              <a:ext cx="1390015" cy="1229995"/>
            </a:xfrm>
            <a:prstGeom prst="rect">
              <a:avLst/>
            </a:prstGeom>
          </p:spPr>
          <p:txBody>
            <a:bodyPr vert="horz" wrap="square" lIns="0" tIns="116205" rIns="0" bIns="0" rtlCol="0">
              <a:spAutoFit/>
            </a:bodyPr>
            <a:lstStyle/>
            <a:p>
              <a:pPr marL="524510">
                <a:lnSpc>
                  <a:spcPct val="100000"/>
                </a:lnSpc>
                <a:spcBef>
                  <a:spcPts val="915"/>
                </a:spcBef>
              </a:pPr>
              <a:r>
                <a:rPr sz="2000" spc="-20" dirty="0">
                  <a:latin typeface="Cambria Math"/>
                  <a:cs typeface="Cambria Math"/>
                </a:rPr>
                <a:t>1478</a:t>
              </a:r>
              <a:endParaRPr sz="2000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  <a:spcBef>
                  <a:spcPts val="819"/>
                </a:spcBef>
              </a:pPr>
              <a:r>
                <a:rPr sz="2000" dirty="0">
                  <a:latin typeface="Cambria Math"/>
                  <a:cs typeface="Cambria Math"/>
                </a:rPr>
                <a:t>=</a:t>
              </a:r>
              <a:r>
                <a:rPr sz="2000" spc="100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0.851</a:t>
              </a:r>
              <a:endParaRPr sz="2000">
                <a:latin typeface="Cambria Math"/>
                <a:cs typeface="Cambria Math"/>
              </a:endParaRPr>
            </a:p>
            <a:p>
              <a:pPr marL="85725">
                <a:lnSpc>
                  <a:spcPct val="100000"/>
                </a:lnSpc>
                <a:spcBef>
                  <a:spcPts val="645"/>
                </a:spcBef>
              </a:pPr>
              <a:r>
                <a:rPr sz="2000" dirty="0">
                  <a:latin typeface="Cambria Math"/>
                  <a:cs typeface="Cambria Math"/>
                </a:rPr>
                <a:t>952</a:t>
              </a:r>
              <a:r>
                <a:rPr sz="2000" spc="-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25" dirty="0">
                  <a:latin typeface="Cambria Math"/>
                  <a:cs typeface="Cambria Math"/>
                </a:rPr>
                <a:t> </a:t>
              </a:r>
              <a:r>
                <a:rPr sz="2000" spc="-20" dirty="0">
                  <a:latin typeface="Cambria Math"/>
                  <a:cs typeface="Cambria Math"/>
                </a:rPr>
                <a:t>3025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5" name="object 13"/>
            <p:cNvSpPr txBox="1"/>
            <p:nvPr/>
          </p:nvSpPr>
          <p:spPr>
            <a:xfrm>
              <a:off x="1655826" y="4487036"/>
              <a:ext cx="277050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952</a:t>
              </a:r>
              <a:r>
                <a:rPr sz="2000" spc="-1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3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3025</a:t>
              </a:r>
              <a:r>
                <a:rPr sz="2000" spc="-1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3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526</a:t>
              </a:r>
              <a:r>
                <a:rPr sz="2000" spc="-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30" dirty="0">
                  <a:latin typeface="Cambria Math"/>
                  <a:cs typeface="Cambria Math"/>
                </a:rPr>
                <a:t> </a:t>
              </a:r>
              <a:r>
                <a:rPr sz="2000" spc="-25" dirty="0">
                  <a:latin typeface="Cambria Math"/>
                  <a:cs typeface="Cambria Math"/>
                </a:rPr>
                <a:t>167</a:t>
              </a:r>
              <a:endParaRPr sz="2000" dirty="0">
                <a:latin typeface="Cambria Math"/>
                <a:cs typeface="Cambria Math"/>
              </a:endParaRPr>
            </a:p>
          </p:txBody>
        </p:sp>
        <p:sp>
          <p:nvSpPr>
            <p:cNvPr id="16" name="object 14"/>
            <p:cNvSpPr txBox="1"/>
            <p:nvPr/>
          </p:nvSpPr>
          <p:spPr>
            <a:xfrm>
              <a:off x="4474209" y="4316348"/>
              <a:ext cx="21590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0" dirty="0">
                  <a:latin typeface="Cambria Math"/>
                  <a:cs typeface="Cambria Math"/>
                </a:rPr>
                <a:t>=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7" name="object 15"/>
            <p:cNvSpPr/>
            <p:nvPr/>
          </p:nvSpPr>
          <p:spPr>
            <a:xfrm>
              <a:off x="4746752" y="4501896"/>
              <a:ext cx="565785" cy="17145"/>
            </a:xfrm>
            <a:custGeom>
              <a:avLst/>
              <a:gdLst/>
              <a:ahLst/>
              <a:cxnLst/>
              <a:rect l="l" t="t" r="r" b="b"/>
              <a:pathLst>
                <a:path w="565785" h="17145">
                  <a:moveTo>
                    <a:pt x="565403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565403" y="16763"/>
                  </a:lnTo>
                  <a:lnTo>
                    <a:pt x="5654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/>
            <p:cNvSpPr txBox="1"/>
            <p:nvPr/>
          </p:nvSpPr>
          <p:spPr>
            <a:xfrm>
              <a:off x="4734814" y="4124325"/>
              <a:ext cx="58991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0" dirty="0">
                  <a:latin typeface="Cambria Math"/>
                  <a:cs typeface="Cambria Math"/>
                </a:rPr>
                <a:t>3977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9" name="object 17"/>
            <p:cNvSpPr txBox="1"/>
            <p:nvPr/>
          </p:nvSpPr>
          <p:spPr>
            <a:xfrm>
              <a:off x="4734814" y="4487036"/>
              <a:ext cx="58991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0" dirty="0">
                  <a:latin typeface="Cambria Math"/>
                  <a:cs typeface="Cambria Math"/>
                </a:rPr>
                <a:t>4670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20" name="object 18"/>
            <p:cNvSpPr txBox="1"/>
            <p:nvPr/>
          </p:nvSpPr>
          <p:spPr>
            <a:xfrm>
              <a:off x="5371846" y="4316348"/>
              <a:ext cx="90043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=</a:t>
              </a:r>
              <a:r>
                <a:rPr sz="2000" spc="95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0.852</a:t>
              </a:r>
              <a:endParaRPr sz="2000" dirty="0">
                <a:latin typeface="Cambria Math"/>
                <a:cs typeface="Cambria Math"/>
              </a:endParaRPr>
            </a:p>
          </p:txBody>
        </p:sp>
        <p:sp>
          <p:nvSpPr>
            <p:cNvPr id="21" name="object 19"/>
            <p:cNvSpPr txBox="1"/>
            <p:nvPr/>
          </p:nvSpPr>
          <p:spPr>
            <a:xfrm>
              <a:off x="256438" y="4900040"/>
              <a:ext cx="155257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𝑆𝑝𝑒𝑐𝑖𝑓𝑖𝑐𝑖𝑡𝑦</a:t>
              </a:r>
              <a:r>
                <a:rPr sz="2000" spc="95" dirty="0">
                  <a:latin typeface="Cambria Math"/>
                  <a:cs typeface="Cambria Math"/>
                </a:rPr>
                <a:t> </a:t>
              </a:r>
              <a:r>
                <a:rPr sz="2000" spc="-50" dirty="0">
                  <a:latin typeface="Cambria Math"/>
                  <a:cs typeface="Cambria Math"/>
                </a:rPr>
                <a:t>=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22" name="object 20"/>
            <p:cNvSpPr/>
            <p:nvPr/>
          </p:nvSpPr>
          <p:spPr>
            <a:xfrm>
              <a:off x="1867916" y="5085588"/>
              <a:ext cx="1292860" cy="17145"/>
            </a:xfrm>
            <a:custGeom>
              <a:avLst/>
              <a:gdLst/>
              <a:ahLst/>
              <a:cxnLst/>
              <a:rect l="l" t="t" r="r" b="b"/>
              <a:pathLst>
                <a:path w="1292860" h="17145">
                  <a:moveTo>
                    <a:pt x="1292352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1292352" y="16763"/>
                  </a:lnTo>
                  <a:lnTo>
                    <a:pt x="12923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/>
            <p:cNvSpPr/>
            <p:nvPr/>
          </p:nvSpPr>
          <p:spPr>
            <a:xfrm>
              <a:off x="3490976" y="5085588"/>
              <a:ext cx="565785" cy="17145"/>
            </a:xfrm>
            <a:custGeom>
              <a:avLst/>
              <a:gdLst/>
              <a:ahLst/>
              <a:cxnLst/>
              <a:rect l="l" t="t" r="r" b="b"/>
              <a:pathLst>
                <a:path w="565785" h="17145">
                  <a:moveTo>
                    <a:pt x="565403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565403" y="16763"/>
                  </a:lnTo>
                  <a:lnTo>
                    <a:pt x="5654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/>
            <p:cNvSpPr txBox="1"/>
            <p:nvPr/>
          </p:nvSpPr>
          <p:spPr>
            <a:xfrm>
              <a:off x="2218182" y="4708016"/>
              <a:ext cx="184975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273175" algn="l"/>
                </a:tabLst>
              </a:pPr>
              <a:r>
                <a:rPr sz="2000" spc="-20" dirty="0">
                  <a:latin typeface="Cambria Math"/>
                  <a:cs typeface="Cambria Math"/>
                </a:rPr>
                <a:t>3025</a:t>
              </a:r>
              <a:r>
                <a:rPr sz="2000" dirty="0">
                  <a:latin typeface="Cambria Math"/>
                  <a:cs typeface="Cambria Math"/>
                </a:rPr>
                <a:t>	</a:t>
              </a:r>
              <a:r>
                <a:rPr sz="2000" spc="-20" dirty="0">
                  <a:latin typeface="Cambria Math"/>
                  <a:cs typeface="Cambria Math"/>
                </a:rPr>
                <a:t>3025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25" name="object 23"/>
            <p:cNvSpPr txBox="1"/>
            <p:nvPr/>
          </p:nvSpPr>
          <p:spPr>
            <a:xfrm>
              <a:off x="1855470" y="5070424"/>
              <a:ext cx="2212975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1635760" algn="l"/>
                </a:tabLst>
              </a:pPr>
              <a:r>
                <a:rPr sz="2000" dirty="0">
                  <a:latin typeface="Cambria Math"/>
                  <a:cs typeface="Cambria Math"/>
                </a:rPr>
                <a:t>3025</a:t>
              </a:r>
              <a:r>
                <a:rPr sz="2000" spc="-3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35" dirty="0">
                  <a:latin typeface="Cambria Math"/>
                  <a:cs typeface="Cambria Math"/>
                </a:rPr>
                <a:t> </a:t>
              </a:r>
              <a:r>
                <a:rPr sz="2000" spc="-25" dirty="0">
                  <a:latin typeface="Cambria Math"/>
                  <a:cs typeface="Cambria Math"/>
                </a:rPr>
                <a:t>167</a:t>
              </a:r>
              <a:r>
                <a:rPr sz="2000" dirty="0">
                  <a:latin typeface="Cambria Math"/>
                  <a:cs typeface="Cambria Math"/>
                </a:rPr>
                <a:t>	</a:t>
              </a:r>
              <a:r>
                <a:rPr sz="2000" spc="-20" dirty="0">
                  <a:latin typeface="Cambria Math"/>
                  <a:cs typeface="Cambria Math"/>
                </a:rPr>
                <a:t>3192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26" name="object 24"/>
            <p:cNvSpPr txBox="1"/>
            <p:nvPr/>
          </p:nvSpPr>
          <p:spPr>
            <a:xfrm>
              <a:off x="3218179" y="4900040"/>
              <a:ext cx="179832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08685" algn="l"/>
                </a:tabLst>
              </a:pPr>
              <a:r>
                <a:rPr sz="2000" spc="-50" dirty="0">
                  <a:latin typeface="Cambria Math"/>
                  <a:cs typeface="Cambria Math"/>
                </a:rPr>
                <a:t>=</a:t>
              </a:r>
              <a:r>
                <a:rPr sz="2000" dirty="0">
                  <a:latin typeface="Cambria Math"/>
                  <a:cs typeface="Cambria Math"/>
                </a:rPr>
                <a:t>	=</a:t>
              </a:r>
              <a:r>
                <a:rPr sz="2000" spc="110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0.948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27" name="object 25"/>
            <p:cNvSpPr/>
            <p:nvPr/>
          </p:nvSpPr>
          <p:spPr>
            <a:xfrm>
              <a:off x="1226311" y="5669279"/>
              <a:ext cx="2105025" cy="17145"/>
            </a:xfrm>
            <a:custGeom>
              <a:avLst/>
              <a:gdLst/>
              <a:ahLst/>
              <a:cxnLst/>
              <a:rect l="l" t="t" r="r" b="b"/>
              <a:pathLst>
                <a:path w="2105025" h="17145">
                  <a:moveTo>
                    <a:pt x="2104643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2104643" y="16764"/>
                  </a:lnTo>
                  <a:lnTo>
                    <a:pt x="21046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/>
            <p:cNvSpPr/>
            <p:nvPr/>
          </p:nvSpPr>
          <p:spPr>
            <a:xfrm>
              <a:off x="3663188" y="5669279"/>
              <a:ext cx="1847214" cy="17145"/>
            </a:xfrm>
            <a:custGeom>
              <a:avLst/>
              <a:gdLst/>
              <a:ahLst/>
              <a:cxnLst/>
              <a:rect l="l" t="t" r="r" b="b"/>
              <a:pathLst>
                <a:path w="1847214" h="17145">
                  <a:moveTo>
                    <a:pt x="1847088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847088" y="16764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/>
            <p:cNvSpPr txBox="1"/>
            <p:nvPr/>
          </p:nvSpPr>
          <p:spPr>
            <a:xfrm>
              <a:off x="1247343" y="5292090"/>
              <a:ext cx="427355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416175" algn="l"/>
                </a:tabLst>
              </a:pPr>
              <a:r>
                <a:rPr sz="2000" dirty="0">
                  <a:latin typeface="Cambria Math"/>
                  <a:cs typeface="Cambria Math"/>
                </a:rPr>
                <a:t>𝑃𝑟𝑒𝑐𝑖𝑠𝑖𝑜𝑛</a:t>
              </a:r>
              <a:r>
                <a:rPr sz="2000" spc="2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∗</a:t>
              </a:r>
              <a:r>
                <a:rPr sz="2000" spc="-5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𝑅𝑒𝑐𝑎𝑙𝑙</a:t>
              </a:r>
              <a:r>
                <a:rPr sz="2000" dirty="0">
                  <a:latin typeface="Cambria Math"/>
                  <a:cs typeface="Cambria Math"/>
                </a:rPr>
                <a:t>	2</a:t>
              </a:r>
              <a:r>
                <a:rPr sz="2000" spc="-1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∗</a:t>
              </a:r>
              <a:r>
                <a:rPr sz="2000" spc="-2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0.851</a:t>
              </a:r>
              <a:r>
                <a:rPr sz="2000" spc="-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∗</a:t>
              </a:r>
              <a:r>
                <a:rPr sz="2000" spc="-20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0.644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30" name="object 28"/>
            <p:cNvSpPr txBox="1"/>
            <p:nvPr/>
          </p:nvSpPr>
          <p:spPr>
            <a:xfrm>
              <a:off x="231038" y="5654751"/>
              <a:ext cx="516128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  <a:tabLst>
                  <a:tab pos="3586479" algn="l"/>
                </a:tabLst>
              </a:pPr>
              <a:r>
                <a:rPr sz="3000" baseline="37500" dirty="0">
                  <a:latin typeface="Cambria Math"/>
                  <a:cs typeface="Cambria Math"/>
                </a:rPr>
                <a:t>𝐹</a:t>
              </a:r>
              <a:r>
                <a:rPr sz="1950" baseline="36324" dirty="0">
                  <a:latin typeface="Cambria Math"/>
                  <a:cs typeface="Cambria Math"/>
                </a:rPr>
                <a:t>1</a:t>
              </a:r>
              <a:r>
                <a:rPr sz="1950" spc="390" baseline="36324" dirty="0">
                  <a:latin typeface="Cambria Math"/>
                  <a:cs typeface="Cambria Math"/>
                </a:rPr>
                <a:t> </a:t>
              </a:r>
              <a:r>
                <a:rPr sz="3000" baseline="37500" dirty="0">
                  <a:latin typeface="Cambria Math"/>
                  <a:cs typeface="Cambria Math"/>
                </a:rPr>
                <a:t>=</a:t>
              </a:r>
              <a:r>
                <a:rPr sz="3000" spc="157" baseline="37500" dirty="0">
                  <a:latin typeface="Cambria Math"/>
                  <a:cs typeface="Cambria Math"/>
                </a:rPr>
                <a:t> </a:t>
              </a:r>
              <a:r>
                <a:rPr sz="3000" baseline="37500" dirty="0">
                  <a:latin typeface="Cambria Math"/>
                  <a:cs typeface="Cambria Math"/>
                </a:rPr>
                <a:t>2</a:t>
              </a:r>
              <a:r>
                <a:rPr sz="3000" spc="-7" baseline="37500" dirty="0">
                  <a:latin typeface="Cambria Math"/>
                  <a:cs typeface="Cambria Math"/>
                </a:rPr>
                <a:t> </a:t>
              </a:r>
              <a:r>
                <a:rPr sz="3000" baseline="37500" dirty="0">
                  <a:latin typeface="Cambria Math"/>
                  <a:cs typeface="Cambria Math"/>
                </a:rPr>
                <a:t>∗</a:t>
              </a:r>
              <a:r>
                <a:rPr sz="3000" spc="-15" baseline="3750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𝑃𝑟𝑒𝑐𝑖𝑠𝑖𝑜𝑛</a:t>
              </a:r>
              <a:r>
                <a:rPr sz="2000" spc="1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 𝑅𝑒𝑐𝑎𝑙𝑙</a:t>
              </a:r>
              <a:r>
                <a:rPr sz="2000" spc="175" dirty="0">
                  <a:latin typeface="Cambria Math"/>
                  <a:cs typeface="Cambria Math"/>
                </a:rPr>
                <a:t> </a:t>
              </a:r>
              <a:r>
                <a:rPr sz="3000" spc="-89" baseline="37500" dirty="0">
                  <a:latin typeface="Cambria Math"/>
                  <a:cs typeface="Cambria Math"/>
                </a:rPr>
                <a:t>=</a:t>
              </a:r>
              <a:r>
                <a:rPr sz="3000" baseline="37500" dirty="0">
                  <a:latin typeface="Cambria Math"/>
                  <a:cs typeface="Cambria Math"/>
                </a:rPr>
                <a:t>	</a:t>
              </a:r>
              <a:r>
                <a:rPr sz="2000" dirty="0">
                  <a:latin typeface="Cambria Math"/>
                  <a:cs typeface="Cambria Math"/>
                </a:rPr>
                <a:t>0.851</a:t>
              </a:r>
              <a:r>
                <a:rPr sz="2000" spc="-2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35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0.644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31" name="object 29"/>
            <p:cNvSpPr/>
            <p:nvPr/>
          </p:nvSpPr>
          <p:spPr>
            <a:xfrm>
              <a:off x="5840984" y="5669279"/>
              <a:ext cx="617220" cy="17145"/>
            </a:xfrm>
            <a:custGeom>
              <a:avLst/>
              <a:gdLst/>
              <a:ahLst/>
              <a:cxnLst/>
              <a:rect l="l" t="t" r="r" b="b"/>
              <a:pathLst>
                <a:path w="617220" h="17145">
                  <a:moveTo>
                    <a:pt x="617220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617220" y="16764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/>
            <p:cNvSpPr txBox="1"/>
            <p:nvPr/>
          </p:nvSpPr>
          <p:spPr>
            <a:xfrm>
              <a:off x="5568441" y="5292090"/>
              <a:ext cx="1850389" cy="6940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73050">
                <a:lnSpc>
                  <a:spcPts val="1955"/>
                </a:lnSpc>
                <a:spcBef>
                  <a:spcPts val="100"/>
                </a:spcBef>
              </a:pPr>
              <a:r>
                <a:rPr sz="2000" spc="-10" dirty="0">
                  <a:latin typeface="Cambria Math"/>
                  <a:cs typeface="Cambria Math"/>
                </a:rPr>
                <a:t>1.096</a:t>
              </a:r>
              <a:endParaRPr sz="2000">
                <a:latin typeface="Cambria Math"/>
                <a:cs typeface="Cambria Math"/>
              </a:endParaRPr>
            </a:p>
            <a:p>
              <a:pPr marL="12700">
                <a:lnSpc>
                  <a:spcPts val="1430"/>
                </a:lnSpc>
                <a:tabLst>
                  <a:tab pos="962025" algn="l"/>
                </a:tabLst>
              </a:pPr>
              <a:r>
                <a:rPr sz="2000" spc="-50" dirty="0">
                  <a:latin typeface="Cambria Math"/>
                  <a:cs typeface="Cambria Math"/>
                </a:rPr>
                <a:t>=</a:t>
              </a:r>
              <a:r>
                <a:rPr sz="2000" dirty="0">
                  <a:latin typeface="Cambria Math"/>
                  <a:cs typeface="Cambria Math"/>
                </a:rPr>
                <a:t>	=</a:t>
              </a:r>
              <a:r>
                <a:rPr sz="2000" spc="85" dirty="0">
                  <a:latin typeface="Cambria Math"/>
                  <a:cs typeface="Cambria Math"/>
                </a:rPr>
                <a:t> </a:t>
              </a:r>
              <a:r>
                <a:rPr sz="2000" spc="-20" dirty="0">
                  <a:latin typeface="Cambria Math"/>
                  <a:cs typeface="Cambria Math"/>
                </a:rPr>
                <a:t>0.733</a:t>
              </a:r>
              <a:endParaRPr sz="2000">
                <a:latin typeface="Cambria Math"/>
                <a:cs typeface="Cambria Math"/>
              </a:endParaRPr>
            </a:p>
            <a:p>
              <a:pPr marL="273050">
                <a:lnSpc>
                  <a:spcPts val="1870"/>
                </a:lnSpc>
              </a:pPr>
              <a:r>
                <a:rPr sz="2000" spc="-10" dirty="0">
                  <a:latin typeface="Cambria Math"/>
                  <a:cs typeface="Cambria Math"/>
                </a:rPr>
                <a:t>1.495</a:t>
              </a:r>
              <a:endParaRPr sz="2000">
                <a:latin typeface="Cambria Math"/>
                <a:cs typeface="Cambria Math"/>
              </a:endParaRPr>
            </a:p>
          </p:txBody>
        </p:sp>
      </p:grpSp>
      <p:sp>
        <p:nvSpPr>
          <p:cNvPr id="34" name="object 31"/>
          <p:cNvSpPr txBox="1"/>
          <p:nvPr/>
        </p:nvSpPr>
        <p:spPr>
          <a:xfrm>
            <a:off x="7807108" y="3835293"/>
            <a:ext cx="3717235" cy="13176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measure(s)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is/are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important?</a:t>
            </a:r>
            <a:endParaRPr lang="en-US" sz="2800" spc="-10" dirty="0">
              <a:latin typeface="Calibri"/>
              <a:cs typeface="Calibri"/>
            </a:endParaRPr>
          </a:p>
          <a:p>
            <a:pPr marL="12700" marR="5080">
              <a:spcBef>
                <a:spcPts val="95"/>
              </a:spcBef>
            </a:pPr>
            <a:r>
              <a:rPr lang="en-US" sz="2800" spc="-10" dirty="0">
                <a:latin typeface="Calibri"/>
                <a:cs typeface="Calibri"/>
              </a:rPr>
              <a:t>	Precision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CBF24A1-99F2-A609-AF9B-5C4DA9DFE7EF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Confusion</a:t>
            </a:r>
            <a:r>
              <a:rPr lang="en-US" sz="3800" b="1" spc="-17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4265894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5317831-B622-839F-3898-A1CDCF255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74707"/>
              </p:ext>
            </p:extLst>
          </p:nvPr>
        </p:nvGraphicFramePr>
        <p:xfrm>
          <a:off x="2563529" y="1195535"/>
          <a:ext cx="6731633" cy="2112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4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9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370">
                <a:tc rowSpan="2" gridSpan="2">
                  <a:txBody>
                    <a:bodyPr/>
                    <a:lstStyle/>
                    <a:p>
                      <a:pPr marL="78740" marR="10439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200" b="1" dirty="0">
                          <a:latin typeface="Calibri"/>
                          <a:cs typeface="Calibri"/>
                        </a:rPr>
                        <a:t>Breast</a:t>
                      </a:r>
                      <a:r>
                        <a:rPr sz="2200" b="1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200" b="1" spc="-10" dirty="0">
                          <a:latin typeface="Calibri"/>
                          <a:cs typeface="Calibri"/>
                        </a:rPr>
                        <a:t>cancer detection</a:t>
                      </a:r>
                      <a:endParaRPr sz="22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962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Predicted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392430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6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18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10" dirty="0">
                          <a:latin typeface="Calibri"/>
                          <a:cs typeface="Calibri"/>
                        </a:rPr>
                        <a:t>Positive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10" dirty="0">
                          <a:latin typeface="Calibri"/>
                          <a:cs typeface="Calibri"/>
                        </a:rPr>
                        <a:t>Negative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36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545">
                <a:tc rowSpan="2"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885"/>
                        </a:spcBef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Actual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93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10" dirty="0">
                          <a:latin typeface="Calibri"/>
                          <a:cs typeface="Calibri"/>
                        </a:rPr>
                        <a:t>Positive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852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126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978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5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393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200" spc="-10" dirty="0">
                          <a:latin typeface="Calibri"/>
                          <a:cs typeface="Calibri"/>
                        </a:rPr>
                        <a:t>Negative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67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1025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1092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5" dirty="0">
                          <a:latin typeface="Calibri"/>
                          <a:cs typeface="Calibri"/>
                        </a:rPr>
                        <a:t>919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1151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2070</a:t>
                      </a:r>
                      <a:endParaRPr sz="2200" dirty="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20A46300-C46F-DCF8-8A00-D4D60A712BA4}"/>
              </a:ext>
            </a:extLst>
          </p:cNvPr>
          <p:cNvGrpSpPr/>
          <p:nvPr/>
        </p:nvGrpSpPr>
        <p:grpSpPr>
          <a:xfrm>
            <a:off x="768066" y="3588204"/>
            <a:ext cx="7187792" cy="3020314"/>
            <a:chOff x="231038" y="2965831"/>
            <a:chExt cx="7187792" cy="3020314"/>
          </a:xfrm>
        </p:grpSpPr>
        <p:sp>
          <p:nvSpPr>
            <p:cNvPr id="5" name="object 4"/>
            <p:cNvSpPr/>
            <p:nvPr/>
          </p:nvSpPr>
          <p:spPr>
            <a:xfrm>
              <a:off x="2834132" y="3343655"/>
              <a:ext cx="424180" cy="17145"/>
            </a:xfrm>
            <a:custGeom>
              <a:avLst/>
              <a:gdLst/>
              <a:ahLst/>
              <a:cxnLst/>
              <a:rect l="l" t="t" r="r" b="b"/>
              <a:pathLst>
                <a:path w="424179" h="17145">
                  <a:moveTo>
                    <a:pt x="423671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423671" y="16763"/>
                  </a:lnTo>
                  <a:lnTo>
                    <a:pt x="4236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"/>
            <p:cNvSpPr txBox="1"/>
            <p:nvPr/>
          </p:nvSpPr>
          <p:spPr>
            <a:xfrm>
              <a:off x="256438" y="3737228"/>
              <a:ext cx="137287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𝑃𝑟𝑒𝑐𝑖𝑠𝑖𝑜𝑛</a:t>
              </a:r>
              <a:r>
                <a:rPr sz="2000" spc="130" dirty="0">
                  <a:latin typeface="Cambria Math"/>
                  <a:cs typeface="Cambria Math"/>
                </a:rPr>
                <a:t> </a:t>
              </a:r>
              <a:r>
                <a:rPr sz="2000" spc="-50" dirty="0">
                  <a:latin typeface="Cambria Math"/>
                  <a:cs typeface="Cambria Math"/>
                </a:rPr>
                <a:t>=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36" name="object 7"/>
            <p:cNvSpPr/>
            <p:nvPr/>
          </p:nvSpPr>
          <p:spPr>
            <a:xfrm>
              <a:off x="1686560" y="3922776"/>
              <a:ext cx="424180" cy="17145"/>
            </a:xfrm>
            <a:custGeom>
              <a:avLst/>
              <a:gdLst/>
              <a:ahLst/>
              <a:cxnLst/>
              <a:rect l="l" t="t" r="r" b="b"/>
              <a:pathLst>
                <a:path w="424180" h="17145">
                  <a:moveTo>
                    <a:pt x="423672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423672" y="16763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8"/>
            <p:cNvSpPr txBox="1"/>
            <p:nvPr/>
          </p:nvSpPr>
          <p:spPr>
            <a:xfrm>
              <a:off x="1674114" y="3544646"/>
              <a:ext cx="446405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25" dirty="0">
                  <a:latin typeface="Cambria Math"/>
                  <a:cs typeface="Cambria Math"/>
                </a:rPr>
                <a:t>852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38" name="object 9"/>
            <p:cNvSpPr txBox="1"/>
            <p:nvPr/>
          </p:nvSpPr>
          <p:spPr>
            <a:xfrm>
              <a:off x="1674114" y="3907916"/>
              <a:ext cx="44640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5" dirty="0">
                  <a:latin typeface="Cambria Math"/>
                  <a:cs typeface="Cambria Math"/>
                </a:rPr>
                <a:t>919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39" name="object 10"/>
            <p:cNvSpPr txBox="1"/>
            <p:nvPr/>
          </p:nvSpPr>
          <p:spPr>
            <a:xfrm>
              <a:off x="256438" y="4316348"/>
              <a:ext cx="135445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𝐴𝑐𝑐𝑢𝑟𝑎𝑐𝑦</a:t>
              </a:r>
              <a:r>
                <a:rPr sz="2000" spc="114" dirty="0">
                  <a:latin typeface="Cambria Math"/>
                  <a:cs typeface="Cambria Math"/>
                </a:rPr>
                <a:t> </a:t>
              </a:r>
              <a:r>
                <a:rPr sz="2000" spc="-50" dirty="0">
                  <a:latin typeface="Cambria Math"/>
                  <a:cs typeface="Cambria Math"/>
                </a:rPr>
                <a:t>=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40" name="object 11"/>
            <p:cNvSpPr/>
            <p:nvPr/>
          </p:nvSpPr>
          <p:spPr>
            <a:xfrm>
              <a:off x="1668272" y="4501896"/>
              <a:ext cx="2606040" cy="17145"/>
            </a:xfrm>
            <a:custGeom>
              <a:avLst/>
              <a:gdLst/>
              <a:ahLst/>
              <a:cxnLst/>
              <a:rect l="l" t="t" r="r" b="b"/>
              <a:pathLst>
                <a:path w="2606040" h="17145">
                  <a:moveTo>
                    <a:pt x="2606040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2606040" y="16763"/>
                  </a:lnTo>
                  <a:lnTo>
                    <a:pt x="26060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2"/>
            <p:cNvSpPr txBox="1"/>
            <p:nvPr/>
          </p:nvSpPr>
          <p:spPr>
            <a:xfrm>
              <a:off x="2167889" y="3225266"/>
              <a:ext cx="1462405" cy="1229995"/>
            </a:xfrm>
            <a:prstGeom prst="rect">
              <a:avLst/>
            </a:prstGeom>
          </p:spPr>
          <p:txBody>
            <a:bodyPr vert="horz" wrap="square" lIns="0" tIns="116205" rIns="0" bIns="0" rtlCol="0">
              <a:spAutoFit/>
            </a:bodyPr>
            <a:lstStyle/>
            <a:p>
              <a:pPr marL="666750">
                <a:lnSpc>
                  <a:spcPct val="100000"/>
                </a:lnSpc>
                <a:spcBef>
                  <a:spcPts val="915"/>
                </a:spcBef>
              </a:pPr>
              <a:r>
                <a:rPr sz="2000" spc="-25" dirty="0">
                  <a:latin typeface="Cambria Math"/>
                  <a:cs typeface="Cambria Math"/>
                </a:rPr>
                <a:t>978</a:t>
              </a:r>
              <a:endParaRPr sz="2000" dirty="0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  <a:spcBef>
                  <a:spcPts val="819"/>
                </a:spcBef>
              </a:pPr>
              <a:r>
                <a:rPr sz="2000" dirty="0">
                  <a:latin typeface="Cambria Math"/>
                  <a:cs typeface="Cambria Math"/>
                </a:rPr>
                <a:t>=</a:t>
              </a:r>
              <a:r>
                <a:rPr sz="2000" spc="110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0.927</a:t>
              </a:r>
              <a:endParaRPr sz="2000" dirty="0">
                <a:latin typeface="Cambria Math"/>
                <a:cs typeface="Cambria Math"/>
              </a:endParaRPr>
            </a:p>
            <a:p>
              <a:pPr marL="157480">
                <a:lnSpc>
                  <a:spcPct val="100000"/>
                </a:lnSpc>
                <a:spcBef>
                  <a:spcPts val="645"/>
                </a:spcBef>
              </a:pPr>
              <a:r>
                <a:rPr sz="2000" dirty="0">
                  <a:latin typeface="Cambria Math"/>
                  <a:cs typeface="Cambria Math"/>
                </a:rPr>
                <a:t>852</a:t>
              </a:r>
              <a:r>
                <a:rPr sz="2000" spc="-1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20" dirty="0">
                  <a:latin typeface="Cambria Math"/>
                  <a:cs typeface="Cambria Math"/>
                </a:rPr>
                <a:t> 1025</a:t>
              </a:r>
              <a:endParaRPr sz="2000" dirty="0">
                <a:latin typeface="Cambria Math"/>
                <a:cs typeface="Cambria Math"/>
              </a:endParaRPr>
            </a:p>
          </p:txBody>
        </p:sp>
        <p:sp>
          <p:nvSpPr>
            <p:cNvPr id="42" name="object 13"/>
            <p:cNvSpPr txBox="1"/>
            <p:nvPr/>
          </p:nvSpPr>
          <p:spPr>
            <a:xfrm>
              <a:off x="1655826" y="4487036"/>
              <a:ext cx="263017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852</a:t>
              </a:r>
              <a:r>
                <a:rPr sz="2000" spc="-1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3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1025</a:t>
              </a:r>
              <a:r>
                <a:rPr sz="2000" spc="-1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3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126</a:t>
              </a:r>
              <a:r>
                <a:rPr sz="2000" spc="-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30" dirty="0">
                  <a:latin typeface="Cambria Math"/>
                  <a:cs typeface="Cambria Math"/>
                </a:rPr>
                <a:t> </a:t>
              </a:r>
              <a:r>
                <a:rPr sz="2000" spc="-25" dirty="0">
                  <a:latin typeface="Cambria Math"/>
                  <a:cs typeface="Cambria Math"/>
                </a:rPr>
                <a:t>67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43" name="object 14"/>
            <p:cNvSpPr txBox="1"/>
            <p:nvPr/>
          </p:nvSpPr>
          <p:spPr>
            <a:xfrm>
              <a:off x="4332223" y="4316348"/>
              <a:ext cx="21590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0" dirty="0">
                  <a:latin typeface="Cambria Math"/>
                  <a:cs typeface="Cambria Math"/>
                </a:rPr>
                <a:t>=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44" name="object 15"/>
            <p:cNvSpPr/>
            <p:nvPr/>
          </p:nvSpPr>
          <p:spPr>
            <a:xfrm>
              <a:off x="4606544" y="4501896"/>
              <a:ext cx="565785" cy="17145"/>
            </a:xfrm>
            <a:custGeom>
              <a:avLst/>
              <a:gdLst/>
              <a:ahLst/>
              <a:cxnLst/>
              <a:rect l="l" t="t" r="r" b="b"/>
              <a:pathLst>
                <a:path w="565785" h="17145">
                  <a:moveTo>
                    <a:pt x="565403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565403" y="16763"/>
                  </a:lnTo>
                  <a:lnTo>
                    <a:pt x="5654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6"/>
            <p:cNvSpPr txBox="1"/>
            <p:nvPr/>
          </p:nvSpPr>
          <p:spPr>
            <a:xfrm>
              <a:off x="4594605" y="4124325"/>
              <a:ext cx="58801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0" dirty="0">
                  <a:latin typeface="Cambria Math"/>
                  <a:cs typeface="Cambria Math"/>
                </a:rPr>
                <a:t>1877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46" name="object 17"/>
            <p:cNvSpPr txBox="1"/>
            <p:nvPr/>
          </p:nvSpPr>
          <p:spPr>
            <a:xfrm>
              <a:off x="4594605" y="4487036"/>
              <a:ext cx="58801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0" dirty="0">
                  <a:latin typeface="Cambria Math"/>
                  <a:cs typeface="Cambria Math"/>
                </a:rPr>
                <a:t>2070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47" name="object 18"/>
            <p:cNvSpPr txBox="1"/>
            <p:nvPr/>
          </p:nvSpPr>
          <p:spPr>
            <a:xfrm>
              <a:off x="5230114" y="4316348"/>
              <a:ext cx="90233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=</a:t>
              </a:r>
              <a:r>
                <a:rPr sz="2000" spc="95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0.907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48" name="object 19"/>
            <p:cNvSpPr txBox="1"/>
            <p:nvPr/>
          </p:nvSpPr>
          <p:spPr>
            <a:xfrm>
              <a:off x="256438" y="4900040"/>
              <a:ext cx="155257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𝑆𝑝𝑒𝑐𝑖𝑓𝑖𝑐𝑖𝑡𝑦</a:t>
              </a:r>
              <a:r>
                <a:rPr sz="2000" spc="95" dirty="0">
                  <a:latin typeface="Cambria Math"/>
                  <a:cs typeface="Cambria Math"/>
                </a:rPr>
                <a:t> </a:t>
              </a:r>
              <a:r>
                <a:rPr sz="2000" spc="-50" dirty="0">
                  <a:latin typeface="Cambria Math"/>
                  <a:cs typeface="Cambria Math"/>
                </a:rPr>
                <a:t>=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49" name="object 20"/>
            <p:cNvSpPr/>
            <p:nvPr/>
          </p:nvSpPr>
          <p:spPr>
            <a:xfrm>
              <a:off x="1867916" y="5085588"/>
              <a:ext cx="1150620" cy="17145"/>
            </a:xfrm>
            <a:custGeom>
              <a:avLst/>
              <a:gdLst/>
              <a:ahLst/>
              <a:cxnLst/>
              <a:rect l="l" t="t" r="r" b="b"/>
              <a:pathLst>
                <a:path w="1150620" h="17145">
                  <a:moveTo>
                    <a:pt x="1150620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1150620" y="16763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1"/>
            <p:cNvSpPr/>
            <p:nvPr/>
          </p:nvSpPr>
          <p:spPr>
            <a:xfrm>
              <a:off x="3349244" y="5085588"/>
              <a:ext cx="565785" cy="17145"/>
            </a:xfrm>
            <a:custGeom>
              <a:avLst/>
              <a:gdLst/>
              <a:ahLst/>
              <a:cxnLst/>
              <a:rect l="l" t="t" r="r" b="b"/>
              <a:pathLst>
                <a:path w="565785" h="17145">
                  <a:moveTo>
                    <a:pt x="565403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565403" y="16763"/>
                  </a:lnTo>
                  <a:lnTo>
                    <a:pt x="5654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2"/>
            <p:cNvSpPr txBox="1"/>
            <p:nvPr/>
          </p:nvSpPr>
          <p:spPr>
            <a:xfrm>
              <a:off x="2148077" y="4708016"/>
              <a:ext cx="177927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201420" algn="l"/>
                </a:tabLst>
              </a:pPr>
              <a:r>
                <a:rPr sz="2000" spc="-20" dirty="0">
                  <a:latin typeface="Cambria Math"/>
                  <a:cs typeface="Cambria Math"/>
                </a:rPr>
                <a:t>1025</a:t>
              </a:r>
              <a:r>
                <a:rPr sz="2000" dirty="0">
                  <a:latin typeface="Cambria Math"/>
                  <a:cs typeface="Cambria Math"/>
                </a:rPr>
                <a:t>	</a:t>
              </a:r>
              <a:r>
                <a:rPr sz="2000" spc="-20" dirty="0">
                  <a:latin typeface="Cambria Math"/>
                  <a:cs typeface="Cambria Math"/>
                </a:rPr>
                <a:t>1025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52" name="object 23"/>
            <p:cNvSpPr txBox="1"/>
            <p:nvPr/>
          </p:nvSpPr>
          <p:spPr>
            <a:xfrm>
              <a:off x="1855470" y="5070424"/>
              <a:ext cx="2071370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1494155" algn="l"/>
                </a:tabLst>
              </a:pPr>
              <a:r>
                <a:rPr sz="2000" dirty="0">
                  <a:latin typeface="Cambria Math"/>
                  <a:cs typeface="Cambria Math"/>
                </a:rPr>
                <a:t>1025</a:t>
              </a:r>
              <a:r>
                <a:rPr sz="2000" spc="-3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35" dirty="0">
                  <a:latin typeface="Cambria Math"/>
                  <a:cs typeface="Cambria Math"/>
                </a:rPr>
                <a:t> </a:t>
              </a:r>
              <a:r>
                <a:rPr sz="2000" spc="-25" dirty="0">
                  <a:latin typeface="Cambria Math"/>
                  <a:cs typeface="Cambria Math"/>
                </a:rPr>
                <a:t>67</a:t>
              </a:r>
              <a:r>
                <a:rPr sz="2000" dirty="0">
                  <a:latin typeface="Cambria Math"/>
                  <a:cs typeface="Cambria Math"/>
                </a:rPr>
                <a:t>	</a:t>
              </a:r>
              <a:r>
                <a:rPr sz="2000" spc="-20" dirty="0">
                  <a:latin typeface="Cambria Math"/>
                  <a:cs typeface="Cambria Math"/>
                </a:rPr>
                <a:t>1092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53" name="object 24"/>
            <p:cNvSpPr txBox="1"/>
            <p:nvPr/>
          </p:nvSpPr>
          <p:spPr>
            <a:xfrm>
              <a:off x="3076448" y="4900040"/>
              <a:ext cx="179832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09955" algn="l"/>
                </a:tabLst>
              </a:pPr>
              <a:r>
                <a:rPr sz="2000" spc="-50" dirty="0">
                  <a:latin typeface="Cambria Math"/>
                  <a:cs typeface="Cambria Math"/>
                </a:rPr>
                <a:t>=</a:t>
              </a:r>
              <a:r>
                <a:rPr sz="2000" dirty="0">
                  <a:latin typeface="Cambria Math"/>
                  <a:cs typeface="Cambria Math"/>
                </a:rPr>
                <a:t>	=</a:t>
              </a:r>
              <a:r>
                <a:rPr sz="2000" spc="85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0.939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54" name="object 25"/>
            <p:cNvSpPr/>
            <p:nvPr/>
          </p:nvSpPr>
          <p:spPr>
            <a:xfrm>
              <a:off x="1226311" y="5669279"/>
              <a:ext cx="2105025" cy="17145"/>
            </a:xfrm>
            <a:custGeom>
              <a:avLst/>
              <a:gdLst/>
              <a:ahLst/>
              <a:cxnLst/>
              <a:rect l="l" t="t" r="r" b="b"/>
              <a:pathLst>
                <a:path w="2105025" h="17145">
                  <a:moveTo>
                    <a:pt x="2104643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2104643" y="16764"/>
                  </a:lnTo>
                  <a:lnTo>
                    <a:pt x="21046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6"/>
            <p:cNvSpPr/>
            <p:nvPr/>
          </p:nvSpPr>
          <p:spPr>
            <a:xfrm>
              <a:off x="3663188" y="5669279"/>
              <a:ext cx="1847214" cy="17145"/>
            </a:xfrm>
            <a:custGeom>
              <a:avLst/>
              <a:gdLst/>
              <a:ahLst/>
              <a:cxnLst/>
              <a:rect l="l" t="t" r="r" b="b"/>
              <a:pathLst>
                <a:path w="1847214" h="17145">
                  <a:moveTo>
                    <a:pt x="1847088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847088" y="16764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7"/>
            <p:cNvSpPr txBox="1"/>
            <p:nvPr/>
          </p:nvSpPr>
          <p:spPr>
            <a:xfrm>
              <a:off x="1247343" y="5292090"/>
              <a:ext cx="427355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416175" algn="l"/>
                </a:tabLst>
              </a:pPr>
              <a:r>
                <a:rPr sz="2000" dirty="0">
                  <a:latin typeface="Cambria Math"/>
                  <a:cs typeface="Cambria Math"/>
                </a:rPr>
                <a:t>𝑃𝑟𝑒𝑐𝑖𝑠𝑖𝑜𝑛</a:t>
              </a:r>
              <a:r>
                <a:rPr sz="2000" spc="2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∗</a:t>
              </a:r>
              <a:r>
                <a:rPr sz="2000" spc="-5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𝑅𝑒𝑐𝑎𝑙𝑙</a:t>
              </a:r>
              <a:r>
                <a:rPr sz="2000" dirty="0">
                  <a:latin typeface="Cambria Math"/>
                  <a:cs typeface="Cambria Math"/>
                </a:rPr>
                <a:t>	2</a:t>
              </a:r>
              <a:r>
                <a:rPr sz="2000" spc="-1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∗</a:t>
              </a:r>
              <a:r>
                <a:rPr sz="2000" spc="-2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0.871</a:t>
              </a:r>
              <a:r>
                <a:rPr sz="2000" spc="-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∗</a:t>
              </a:r>
              <a:r>
                <a:rPr sz="2000" spc="-20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0.927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57" name="object 28"/>
            <p:cNvSpPr txBox="1"/>
            <p:nvPr/>
          </p:nvSpPr>
          <p:spPr>
            <a:xfrm>
              <a:off x="231038" y="5654751"/>
              <a:ext cx="516128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  <a:tabLst>
                  <a:tab pos="3586479" algn="l"/>
                </a:tabLst>
              </a:pPr>
              <a:r>
                <a:rPr sz="3000" baseline="37500" dirty="0">
                  <a:latin typeface="Cambria Math"/>
                  <a:cs typeface="Cambria Math"/>
                </a:rPr>
                <a:t>𝐹</a:t>
              </a:r>
              <a:r>
                <a:rPr sz="1950" baseline="36324" dirty="0">
                  <a:latin typeface="Cambria Math"/>
                  <a:cs typeface="Cambria Math"/>
                </a:rPr>
                <a:t>1</a:t>
              </a:r>
              <a:r>
                <a:rPr sz="1950" spc="390" baseline="36324" dirty="0">
                  <a:latin typeface="Cambria Math"/>
                  <a:cs typeface="Cambria Math"/>
                </a:rPr>
                <a:t> </a:t>
              </a:r>
              <a:r>
                <a:rPr sz="3000" baseline="37500" dirty="0">
                  <a:latin typeface="Cambria Math"/>
                  <a:cs typeface="Cambria Math"/>
                </a:rPr>
                <a:t>=</a:t>
              </a:r>
              <a:r>
                <a:rPr sz="3000" spc="157" baseline="37500" dirty="0">
                  <a:latin typeface="Cambria Math"/>
                  <a:cs typeface="Cambria Math"/>
                </a:rPr>
                <a:t> </a:t>
              </a:r>
              <a:r>
                <a:rPr sz="3000" baseline="37500" dirty="0">
                  <a:latin typeface="Cambria Math"/>
                  <a:cs typeface="Cambria Math"/>
                </a:rPr>
                <a:t>2</a:t>
              </a:r>
              <a:r>
                <a:rPr sz="3000" spc="-7" baseline="37500" dirty="0">
                  <a:latin typeface="Cambria Math"/>
                  <a:cs typeface="Cambria Math"/>
                </a:rPr>
                <a:t> </a:t>
              </a:r>
              <a:r>
                <a:rPr sz="3000" baseline="37500" dirty="0">
                  <a:latin typeface="Cambria Math"/>
                  <a:cs typeface="Cambria Math"/>
                </a:rPr>
                <a:t>∗</a:t>
              </a:r>
              <a:r>
                <a:rPr sz="3000" spc="-15" baseline="3750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𝑃𝑟𝑒𝑐𝑖𝑠𝑖𝑜𝑛</a:t>
              </a:r>
              <a:r>
                <a:rPr sz="2000" spc="1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 𝑅𝑒𝑐𝑎𝑙𝑙</a:t>
              </a:r>
              <a:r>
                <a:rPr sz="2000" spc="175" dirty="0">
                  <a:latin typeface="Cambria Math"/>
                  <a:cs typeface="Cambria Math"/>
                </a:rPr>
                <a:t> </a:t>
              </a:r>
              <a:r>
                <a:rPr sz="3000" spc="-89" baseline="37500" dirty="0">
                  <a:latin typeface="Cambria Math"/>
                  <a:cs typeface="Cambria Math"/>
                </a:rPr>
                <a:t>=</a:t>
              </a:r>
              <a:r>
                <a:rPr sz="3000" baseline="37500" dirty="0">
                  <a:latin typeface="Cambria Math"/>
                  <a:cs typeface="Cambria Math"/>
                </a:rPr>
                <a:t>	</a:t>
              </a:r>
              <a:r>
                <a:rPr sz="2000" dirty="0">
                  <a:latin typeface="Cambria Math"/>
                  <a:cs typeface="Cambria Math"/>
                </a:rPr>
                <a:t>0.871</a:t>
              </a:r>
              <a:r>
                <a:rPr sz="2000" spc="-2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35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0.927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58" name="object 29"/>
            <p:cNvSpPr/>
            <p:nvPr/>
          </p:nvSpPr>
          <p:spPr>
            <a:xfrm>
              <a:off x="5840984" y="5669279"/>
              <a:ext cx="617220" cy="17145"/>
            </a:xfrm>
            <a:custGeom>
              <a:avLst/>
              <a:gdLst/>
              <a:ahLst/>
              <a:cxnLst/>
              <a:rect l="l" t="t" r="r" b="b"/>
              <a:pathLst>
                <a:path w="617220" h="17145">
                  <a:moveTo>
                    <a:pt x="617220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617220" y="16764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0"/>
            <p:cNvSpPr txBox="1"/>
            <p:nvPr/>
          </p:nvSpPr>
          <p:spPr>
            <a:xfrm>
              <a:off x="5568441" y="5292090"/>
              <a:ext cx="1850389" cy="6940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73050">
                <a:lnSpc>
                  <a:spcPts val="1955"/>
                </a:lnSpc>
                <a:spcBef>
                  <a:spcPts val="100"/>
                </a:spcBef>
              </a:pPr>
              <a:r>
                <a:rPr sz="2000" spc="-10" dirty="0">
                  <a:latin typeface="Cambria Math"/>
                  <a:cs typeface="Cambria Math"/>
                </a:rPr>
                <a:t>1.615</a:t>
              </a:r>
              <a:endParaRPr sz="2000">
                <a:latin typeface="Cambria Math"/>
                <a:cs typeface="Cambria Math"/>
              </a:endParaRPr>
            </a:p>
            <a:p>
              <a:pPr marL="12700">
                <a:lnSpc>
                  <a:spcPts val="1430"/>
                </a:lnSpc>
                <a:tabLst>
                  <a:tab pos="962025" algn="l"/>
                </a:tabLst>
              </a:pPr>
              <a:r>
                <a:rPr sz="2000" spc="-50" dirty="0">
                  <a:latin typeface="Cambria Math"/>
                  <a:cs typeface="Cambria Math"/>
                </a:rPr>
                <a:t>=</a:t>
              </a:r>
              <a:r>
                <a:rPr sz="2000" dirty="0">
                  <a:latin typeface="Cambria Math"/>
                  <a:cs typeface="Cambria Math"/>
                </a:rPr>
                <a:t>	=</a:t>
              </a:r>
              <a:r>
                <a:rPr sz="2000" spc="85" dirty="0">
                  <a:latin typeface="Cambria Math"/>
                  <a:cs typeface="Cambria Math"/>
                </a:rPr>
                <a:t> </a:t>
              </a:r>
              <a:r>
                <a:rPr sz="2000" spc="-20" dirty="0">
                  <a:latin typeface="Cambria Math"/>
                  <a:cs typeface="Cambria Math"/>
                </a:rPr>
                <a:t>0.898</a:t>
              </a:r>
              <a:endParaRPr sz="2000">
                <a:latin typeface="Cambria Math"/>
                <a:cs typeface="Cambria Math"/>
              </a:endParaRPr>
            </a:p>
            <a:p>
              <a:pPr marL="273050">
                <a:lnSpc>
                  <a:spcPts val="1870"/>
                </a:lnSpc>
              </a:pPr>
              <a:r>
                <a:rPr sz="2000" spc="-10" dirty="0">
                  <a:latin typeface="Cambria Math"/>
                  <a:cs typeface="Cambria Math"/>
                </a:rPr>
                <a:t>1.798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61" name="object 5"/>
            <p:cNvSpPr txBox="1"/>
            <p:nvPr/>
          </p:nvSpPr>
          <p:spPr>
            <a:xfrm>
              <a:off x="256438" y="2965831"/>
              <a:ext cx="3961129" cy="52324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2578100">
                <a:lnSpc>
                  <a:spcPts val="1955"/>
                </a:lnSpc>
                <a:spcBef>
                  <a:spcPts val="105"/>
                </a:spcBef>
              </a:pPr>
              <a:r>
                <a:rPr sz="2000" spc="-25" dirty="0">
                  <a:latin typeface="Cambria Math"/>
                  <a:cs typeface="Cambria Math"/>
                </a:rPr>
                <a:t>852</a:t>
              </a:r>
              <a:endParaRPr sz="2000" dirty="0">
                <a:latin typeface="Cambria Math"/>
                <a:cs typeface="Cambria Math"/>
              </a:endParaRPr>
            </a:p>
            <a:p>
              <a:pPr marL="12700">
                <a:lnSpc>
                  <a:spcPts val="1955"/>
                </a:lnSpc>
                <a:tabLst>
                  <a:tab pos="3071495" algn="l"/>
                </a:tabLst>
              </a:pPr>
              <a:r>
                <a:rPr sz="2000" dirty="0">
                  <a:latin typeface="Cambria Math"/>
                  <a:cs typeface="Cambria Math"/>
                </a:rPr>
                <a:t>𝑅𝑒𝑐𝑎𝑙𝑙</a:t>
              </a:r>
              <a:r>
                <a:rPr sz="2000" spc="5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(𝑆𝑒𝑛𝑠𝑖𝑡𝑖𝑣𝑖𝑡𝑦)</a:t>
              </a:r>
              <a:r>
                <a:rPr sz="2000" spc="95" dirty="0">
                  <a:latin typeface="Cambria Math"/>
                  <a:cs typeface="Cambria Math"/>
                </a:rPr>
                <a:t> </a:t>
              </a:r>
              <a:r>
                <a:rPr sz="2000" spc="-50" dirty="0">
                  <a:latin typeface="Cambria Math"/>
                  <a:cs typeface="Cambria Math"/>
                </a:rPr>
                <a:t>=</a:t>
              </a:r>
              <a:r>
                <a:rPr sz="2000" dirty="0">
                  <a:latin typeface="Cambria Math"/>
                  <a:cs typeface="Cambria Math"/>
                </a:rPr>
                <a:t>	=</a:t>
              </a:r>
              <a:r>
                <a:rPr sz="2000" spc="100" dirty="0">
                  <a:latin typeface="Cambria Math"/>
                  <a:cs typeface="Cambria Math"/>
                </a:rPr>
                <a:t> </a:t>
              </a:r>
              <a:r>
                <a:rPr sz="2000" spc="-10" dirty="0">
                  <a:latin typeface="Cambria Math"/>
                  <a:cs typeface="Cambria Math"/>
                </a:rPr>
                <a:t>0.871</a:t>
              </a:r>
              <a:endParaRPr sz="2000" dirty="0">
                <a:latin typeface="Cambria Math"/>
                <a:cs typeface="Cambria Math"/>
              </a:endParaRPr>
            </a:p>
          </p:txBody>
        </p:sp>
      </p:grpSp>
      <p:sp>
        <p:nvSpPr>
          <p:cNvPr id="62" name="object 31"/>
          <p:cNvSpPr txBox="1"/>
          <p:nvPr/>
        </p:nvSpPr>
        <p:spPr>
          <a:xfrm>
            <a:off x="8231623" y="3793228"/>
            <a:ext cx="3535045" cy="21922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measure(s)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is/are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important?</a:t>
            </a:r>
            <a:endParaRPr lang="en-US" sz="2800" spc="-10" dirty="0">
              <a:latin typeface="Calibri"/>
              <a:cs typeface="Calibri"/>
            </a:endParaRPr>
          </a:p>
          <a:p>
            <a:pPr marL="756920" lvl="1" indent="-288925">
              <a:spcBef>
                <a:spcPts val="95"/>
              </a:spcBef>
              <a:buSzPct val="96428"/>
              <a:buAutoNum type="arabicParenR"/>
              <a:tabLst>
                <a:tab pos="299720" algn="l"/>
              </a:tabLst>
            </a:pPr>
            <a:r>
              <a:rPr lang="en-US" sz="2800" spc="-10" dirty="0">
                <a:latin typeface="Calibri"/>
                <a:cs typeface="Calibri"/>
              </a:rPr>
              <a:t> Sensitivity</a:t>
            </a:r>
            <a:endParaRPr lang="en-US" sz="2800" dirty="0">
              <a:latin typeface="Calibri"/>
              <a:cs typeface="Calibri"/>
            </a:endParaRPr>
          </a:p>
          <a:p>
            <a:pPr marL="839470" lvl="1" indent="-369570">
              <a:buSzPct val="96428"/>
              <a:buAutoNum type="arabicParenR"/>
              <a:tabLst>
                <a:tab pos="382270" algn="l"/>
              </a:tabLst>
            </a:pPr>
            <a:r>
              <a:rPr lang="en-US" sz="2800" spc="-10" dirty="0">
                <a:latin typeface="Calibri"/>
                <a:cs typeface="Calibri"/>
              </a:rPr>
              <a:t>Specificity</a:t>
            </a: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256E699-A462-2679-881D-49B3D4B50F6F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Confusion</a:t>
            </a:r>
            <a:r>
              <a:rPr lang="en-US" sz="3800" b="1" spc="-17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502681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8941AB70-4739-1501-5C5D-8223BCB31A9F}"/>
              </a:ext>
            </a:extLst>
          </p:cNvPr>
          <p:cNvSpPr txBox="1"/>
          <p:nvPr/>
        </p:nvSpPr>
        <p:spPr>
          <a:xfrm>
            <a:off x="432527" y="1033497"/>
            <a:ext cx="11193415" cy="3132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  <a:tabLst>
                <a:tab pos="7489190" algn="l"/>
              </a:tabLst>
            </a:pPr>
            <a:r>
              <a:rPr sz="26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been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tasked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6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build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classifier</a:t>
            </a:r>
            <a:r>
              <a:rPr sz="26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cancer</a:t>
            </a:r>
            <a:r>
              <a:rPr sz="26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diagnosis.</a:t>
            </a:r>
            <a:r>
              <a:rPr lang="en-US"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 is</a:t>
            </a:r>
            <a:r>
              <a:rPr sz="26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 </a:t>
            </a:r>
            <a:r>
              <a:rPr sz="26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high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importance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that</a:t>
            </a:r>
            <a:r>
              <a:rPr sz="26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patients</a:t>
            </a:r>
            <a:r>
              <a:rPr sz="26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without</a:t>
            </a:r>
            <a:r>
              <a:rPr sz="26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cancer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should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RARELY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</a:t>
            </a:r>
            <a:r>
              <a:rPr sz="26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diagnosed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positive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(even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if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some</a:t>
            </a:r>
            <a:r>
              <a:rPr sz="26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patients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with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cancer</a:t>
            </a:r>
            <a:r>
              <a:rPr sz="26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are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diagnosed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wrongly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negative).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2760"/>
              </a:spcBef>
            </a:pP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Which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following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classification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models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would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prefer?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(Assuming: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Positive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Cancer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present,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Negative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Cancer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absent)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2760"/>
              </a:spcBef>
            </a:pP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Options: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60CD9CD-2E90-8A21-ECC9-CB2A1CE8D4FF}"/>
              </a:ext>
            </a:extLst>
          </p:cNvPr>
          <p:cNvSpPr txBox="1"/>
          <p:nvPr/>
        </p:nvSpPr>
        <p:spPr>
          <a:xfrm>
            <a:off x="566058" y="4485080"/>
            <a:ext cx="11059884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26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True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Positive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Rate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[which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26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True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Positive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/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Actual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Positive]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</a:tabLst>
            </a:pP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True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Negative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Rate</a:t>
            </a:r>
            <a:r>
              <a:rPr sz="26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[which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True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Negative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/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Actual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Negative]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/>
            <a:r>
              <a:rPr sz="2600" spc="-5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•</a:t>
            </a:r>
            <a:r>
              <a:rPr lang="en-US" sz="2600" spc="-5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</a:t>
            </a:r>
            <a:r>
              <a:rPr lang="en-US" sz="260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Precision</a:t>
            </a:r>
            <a:r>
              <a:rPr lang="en-US" sz="2600" spc="-6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60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[which</a:t>
            </a:r>
            <a:r>
              <a:rPr lang="en-US" sz="2600" spc="-5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60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lang="en-US" sz="2600" spc="-4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60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lang="en-US" sz="2600" spc="-5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600" spc="-2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True</a:t>
            </a:r>
            <a:r>
              <a:rPr lang="en-US" sz="2600" spc="-4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60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Positive</a:t>
            </a:r>
            <a:r>
              <a:rPr lang="en-US" sz="2600" spc="-4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60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/</a:t>
            </a:r>
            <a:r>
              <a:rPr lang="en-US" sz="2600" spc="-45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600" spc="-1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Predicted</a:t>
            </a:r>
            <a:r>
              <a:rPr lang="en-US" sz="2600" spc="-45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600" spc="-10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Positive]  </a:t>
            </a:r>
            <a:endParaRPr sz="2600" dirty="0"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6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Total</a:t>
            </a:r>
            <a:r>
              <a:rPr sz="26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Accuracy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[which</a:t>
            </a:r>
            <a:r>
              <a:rPr sz="26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26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(True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Positive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+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True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Negative)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/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Total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Population]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63C08-3A3C-84E2-9861-8AE140437692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Confusion</a:t>
            </a:r>
            <a:r>
              <a:rPr lang="en-US" sz="3800" b="1" spc="-17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Matrix - </a:t>
            </a:r>
            <a:r>
              <a:rPr lang="fr-FR" sz="38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Recent</a:t>
            </a:r>
            <a:r>
              <a:rPr lang="fr-FR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3800" b="1" dirty="0">
                <a:latin typeface="Cambria" panose="02040503050406030204" pitchFamily="18" charset="0"/>
                <a:ea typeface="Cambria" panose="02040503050406030204" pitchFamily="18" charset="0"/>
              </a:rPr>
              <a:t>Interview</a:t>
            </a:r>
            <a:r>
              <a:rPr lang="fr-FR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Question</a:t>
            </a:r>
            <a:endParaRPr lang="en-US" sz="3800" b="1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2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Bar chart">
            <a:extLst>
              <a:ext uri="{FF2B5EF4-FFF2-40B4-BE49-F238E27FC236}">
                <a16:creationId xmlns:a16="http://schemas.microsoft.com/office/drawing/2014/main" id="{6795F483-92F9-5C59-6E12-537C9CA61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502" y="623275"/>
            <a:ext cx="5607882" cy="5607882"/>
          </a:xfrm>
          <a:prstGeom prst="rect">
            <a:avLst/>
          </a:prstGeom>
        </p:spPr>
      </p:pic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6734041-2E6B-9DFB-B481-CE8FC6C117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/>
            <a:r>
              <a:rPr lang="en-US" sz="34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Analyzing </a:t>
            </a:r>
            <a:r>
              <a:rPr lang="en-US" sz="3400" b="0" kern="1200" spc="-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attributes</a:t>
            </a:r>
            <a:br>
              <a:rPr lang="en-US" sz="3400" b="0" kern="1200" spc="-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12700"/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PROBABILITY</a:t>
            </a:r>
            <a:r>
              <a:rPr lang="en-US" sz="3400" b="1" kern="1200" spc="-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b="1" kern="1200" spc="-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866589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BAB4ED4-36DA-5141-F77F-4F53D38C130F}"/>
              </a:ext>
            </a:extLst>
          </p:cNvPr>
          <p:cNvSpPr txBox="1"/>
          <p:nvPr/>
        </p:nvSpPr>
        <p:spPr>
          <a:xfrm>
            <a:off x="500561" y="1227745"/>
            <a:ext cx="11125382" cy="29077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series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contiguous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rectangles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represent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frequency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intervals.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How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intervals?</a:t>
            </a:r>
            <a:endParaRPr sz="2800" dirty="0">
              <a:latin typeface="Calibri"/>
              <a:cs typeface="Calibri"/>
            </a:endParaRPr>
          </a:p>
          <a:p>
            <a:pPr marL="12700" marR="1859914">
              <a:lnSpc>
                <a:spcPts val="4029"/>
              </a:lnSpc>
              <a:spcBef>
                <a:spcPts val="105"/>
              </a:spcBef>
            </a:pPr>
            <a:r>
              <a:rPr sz="2800" dirty="0">
                <a:latin typeface="Calibri"/>
                <a:cs typeface="Calibri"/>
              </a:rPr>
              <a:t>Rule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thumb: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5-</a:t>
            </a:r>
            <a:r>
              <a:rPr sz="2800" dirty="0">
                <a:latin typeface="Calibri"/>
                <a:cs typeface="Calibri"/>
              </a:rPr>
              <a:t>15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(not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few) </a:t>
            </a:r>
            <a:r>
              <a:rPr lang="en-US" sz="2800" spc="-20" dirty="0">
                <a:latin typeface="Calibri"/>
                <a:cs typeface="Calibri"/>
              </a:rPr>
              <a:t>– </a:t>
            </a:r>
            <a:r>
              <a:rPr sz="2800" dirty="0" err="1">
                <a:latin typeface="Calibri"/>
                <a:cs typeface="Calibri"/>
              </a:rPr>
              <a:t>Diaconis</a:t>
            </a:r>
            <a:r>
              <a:rPr lang="en-US" sz="2800" dirty="0">
                <a:latin typeface="Calibri"/>
                <a:cs typeface="Calibri"/>
              </a:rPr>
              <a:t> rule: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5B5CD0-5EB2-2132-0E4D-21B3DAA4BCBD}"/>
              </a:ext>
            </a:extLst>
          </p:cNvPr>
          <p:cNvGrpSpPr/>
          <p:nvPr/>
        </p:nvGrpSpPr>
        <p:grpSpPr>
          <a:xfrm>
            <a:off x="2980689" y="3950589"/>
            <a:ext cx="4503548" cy="838835"/>
            <a:chOff x="2980689" y="3950589"/>
            <a:chExt cx="4503548" cy="838835"/>
          </a:xfrm>
        </p:grpSpPr>
        <p:sp>
          <p:nvSpPr>
            <p:cNvPr id="4" name="object 4"/>
            <p:cNvSpPr txBox="1"/>
            <p:nvPr/>
          </p:nvSpPr>
          <p:spPr>
            <a:xfrm>
              <a:off x="2980689" y="4218813"/>
              <a:ext cx="213233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dirty="0">
                  <a:latin typeface="Cambria Math"/>
                  <a:cs typeface="Cambria Math"/>
                </a:rPr>
                <a:t>𝑁𝑜.</a:t>
              </a:r>
              <a:r>
                <a:rPr sz="2800" spc="-155" dirty="0">
                  <a:latin typeface="Cambria Math"/>
                  <a:cs typeface="Cambria Math"/>
                </a:rPr>
                <a:t> </a:t>
              </a:r>
              <a:r>
                <a:rPr sz="2800" dirty="0">
                  <a:latin typeface="Cambria Math"/>
                  <a:cs typeface="Cambria Math"/>
                </a:rPr>
                <a:t>𝑜𝑓</a:t>
              </a:r>
              <a:r>
                <a:rPr sz="2800" spc="60" dirty="0">
                  <a:latin typeface="Cambria Math"/>
                  <a:cs typeface="Cambria Math"/>
                </a:rPr>
                <a:t> </a:t>
              </a:r>
              <a:r>
                <a:rPr sz="2800" dirty="0">
                  <a:latin typeface="Cambria Math"/>
                  <a:cs typeface="Cambria Math"/>
                </a:rPr>
                <a:t>𝑏𝑖𝑛𝑠</a:t>
              </a:r>
              <a:r>
                <a:rPr sz="2800" spc="200" dirty="0">
                  <a:latin typeface="Cambria Math"/>
                  <a:cs typeface="Cambria Math"/>
                </a:rPr>
                <a:t> </a:t>
              </a:r>
              <a:r>
                <a:rPr sz="2800" spc="-50" dirty="0">
                  <a:latin typeface="Cambria Math"/>
                  <a:cs typeface="Cambria Math"/>
                </a:rPr>
                <a:t>=</a:t>
              </a:r>
              <a:endParaRPr sz="2800" dirty="0">
                <a:latin typeface="Cambria Math"/>
                <a:cs typeface="Cambria Math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276088" y="4472940"/>
              <a:ext cx="2037714" cy="22860"/>
            </a:xfrm>
            <a:custGeom>
              <a:avLst/>
              <a:gdLst/>
              <a:ahLst/>
              <a:cxnLst/>
              <a:rect l="l" t="t" r="r" b="b"/>
              <a:pathLst>
                <a:path w="2037715" h="22860">
                  <a:moveTo>
                    <a:pt x="2037588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2037588" y="22860"/>
                  </a:lnTo>
                  <a:lnTo>
                    <a:pt x="2037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238877" y="3950589"/>
              <a:ext cx="2245360" cy="83883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ts val="3204"/>
                </a:lnSpc>
                <a:spcBef>
                  <a:spcPts val="95"/>
                </a:spcBef>
              </a:pPr>
              <a:r>
                <a:rPr sz="2800" dirty="0">
                  <a:latin typeface="Cambria Math"/>
                  <a:cs typeface="Cambria Math"/>
                </a:rPr>
                <a:t>(𝑚𝑎𝑥</a:t>
              </a:r>
              <a:r>
                <a:rPr sz="2800" spc="55" dirty="0">
                  <a:latin typeface="Cambria Math"/>
                  <a:cs typeface="Cambria Math"/>
                </a:rPr>
                <a:t> </a:t>
              </a:r>
              <a:r>
                <a:rPr sz="2800" dirty="0">
                  <a:latin typeface="Cambria Math"/>
                  <a:cs typeface="Cambria Math"/>
                </a:rPr>
                <a:t>−</a:t>
              </a:r>
              <a:r>
                <a:rPr sz="2800" spc="-45" dirty="0">
                  <a:latin typeface="Cambria Math"/>
                  <a:cs typeface="Cambria Math"/>
                </a:rPr>
                <a:t> </a:t>
              </a:r>
              <a:r>
                <a:rPr sz="2800" spc="-20" dirty="0">
                  <a:latin typeface="Cambria Math"/>
                  <a:cs typeface="Cambria Math"/>
                </a:rPr>
                <a:t>𝑚𝑖𝑛)</a:t>
              </a:r>
              <a:endParaRPr sz="2800" dirty="0">
                <a:latin typeface="Cambria Math"/>
                <a:cs typeface="Cambria Math"/>
              </a:endParaRPr>
            </a:p>
            <a:p>
              <a:pPr marR="30480" algn="r">
                <a:lnSpc>
                  <a:spcPts val="3204"/>
                </a:lnSpc>
              </a:pPr>
              <a:r>
                <a:rPr sz="2050" u="sng" dirty="0">
                  <a:uFill>
                    <a:solidFill>
                      <a:srgbClr val="000000"/>
                    </a:solidFill>
                  </a:uFill>
                  <a:latin typeface="Cambria Math"/>
                  <a:cs typeface="Cambria Math"/>
                </a:rPr>
                <a:t>−1</a:t>
              </a:r>
              <a:r>
                <a:rPr sz="2050" u="none" spc="110" dirty="0">
                  <a:latin typeface="Cambria Math"/>
                  <a:cs typeface="Cambria Math"/>
                </a:rPr>
                <a:t> </a:t>
              </a:r>
              <a:r>
                <a:rPr sz="4200" u="none" spc="-75" baseline="18849" dirty="0">
                  <a:latin typeface="Cambria Math"/>
                  <a:cs typeface="Cambria Math"/>
                </a:rPr>
                <a:t>,</a:t>
              </a:r>
              <a:endParaRPr sz="4200" baseline="18849" dirty="0">
                <a:latin typeface="Cambria Math"/>
                <a:cs typeface="Cambria Math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50389" y="4663821"/>
            <a:ext cx="673354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7729">
              <a:lnSpc>
                <a:spcPts val="326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2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∗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𝐼𝑄𝑅</a:t>
            </a:r>
            <a:r>
              <a:rPr sz="2800" spc="8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∗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𝑛</a:t>
            </a:r>
            <a:r>
              <a:rPr sz="2800" spc="170" dirty="0">
                <a:latin typeface="Cambria Math"/>
                <a:cs typeface="Cambria Math"/>
              </a:rPr>
              <a:t> </a:t>
            </a:r>
            <a:r>
              <a:rPr sz="3075" spc="-75" baseline="9485" dirty="0">
                <a:latin typeface="Cambria Math"/>
                <a:cs typeface="Cambria Math"/>
              </a:rPr>
              <a:t>3</a:t>
            </a:r>
            <a:endParaRPr sz="3075" baseline="9485" dirty="0">
              <a:latin typeface="Cambria Math"/>
              <a:cs typeface="Cambria Math"/>
            </a:endParaRPr>
          </a:p>
          <a:p>
            <a:pPr marL="38100">
              <a:lnSpc>
                <a:spcPts val="3260"/>
              </a:lnSpc>
            </a:pPr>
            <a:r>
              <a:rPr sz="2800" dirty="0">
                <a:latin typeface="Cambria Math"/>
                <a:cs typeface="Cambria Math"/>
              </a:rPr>
              <a:t>𝑤ℎ𝑒𝑟𝑒</a:t>
            </a:r>
            <a:r>
              <a:rPr sz="2800" spc="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𝑡ℎ𝑒 𝑑𝑒𝑛𝑜𝑚𝑖𝑛𝑎𝑡𝑜𝑟</a:t>
            </a:r>
            <a:r>
              <a:rPr sz="2800" spc="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𝑖𝑠</a:t>
            </a:r>
            <a:r>
              <a:rPr sz="2800" spc="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𝑡ℎ𝑒 𝑏𝑖𝑛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-3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𝑤𝑖𝑑𝑡ℎ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C5E238-0ACD-0F73-965C-0E20344C1F45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168058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311D8B2-71E6-BFDE-731C-24F0258A6083}"/>
              </a:ext>
            </a:extLst>
          </p:cNvPr>
          <p:cNvSpPr txBox="1"/>
          <p:nvPr/>
        </p:nvSpPr>
        <p:spPr>
          <a:xfrm>
            <a:off x="472438" y="1064559"/>
            <a:ext cx="10732591" cy="631583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Annual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traffic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data</a:t>
            </a:r>
            <a:r>
              <a:rPr sz="26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30</a:t>
            </a:r>
            <a:r>
              <a:rPr sz="26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busiest</a:t>
            </a:r>
            <a:r>
              <a:rPr sz="26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airports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26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6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world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–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6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2013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2300605">
              <a:lnSpc>
                <a:spcPct val="100000"/>
              </a:lnSpc>
              <a:spcBef>
                <a:spcPts val="85"/>
              </a:spcBef>
            </a:pPr>
            <a:r>
              <a:rPr sz="1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Source:</a:t>
            </a:r>
            <a:r>
              <a:rPr sz="1200" spc="40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u="sng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  <a:hlinkClick r:id="rId2"/>
              </a:rPr>
              <a:t>http://www.aci.aero/Data-Centre/Annual-</a:t>
            </a:r>
            <a:r>
              <a:rPr sz="1200" u="sng" spc="-2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  <a:hlinkClick r:id="rId2"/>
              </a:rPr>
              <a:t>Traffic-</a:t>
            </a:r>
            <a:r>
              <a:rPr sz="12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  <a:hlinkClick r:id="rId2"/>
              </a:rPr>
              <a:t>Data/Passengers/2013-final</a:t>
            </a:r>
            <a:r>
              <a:rPr sz="1200" u="none" spc="-10" dirty="0">
                <a:solidFill>
                  <a:srgbClr val="009999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Last</a:t>
            </a:r>
            <a:r>
              <a:rPr sz="1200" u="none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accessed:</a:t>
            </a:r>
            <a:r>
              <a:rPr sz="1200" u="none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February</a:t>
            </a:r>
            <a:r>
              <a:rPr sz="1200" u="none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04</a:t>
            </a:r>
            <a:r>
              <a:rPr lang="en-US" sz="1200" u="none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, 2016</a:t>
            </a:r>
            <a:endParaRPr sz="12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ECDDC0F-6B41-5CF5-B287-803F8DB8A1D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2653" y="1818177"/>
            <a:ext cx="3819144" cy="46878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F3DB52-9F75-8654-AE90-F632F43EF6A5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Histogram - Excel</a:t>
            </a:r>
          </a:p>
        </p:txBody>
      </p:sp>
    </p:spTree>
    <p:extLst>
      <p:ext uri="{BB962C8B-B14F-4D97-AF65-F5344CB8AC3E}">
        <p14:creationId xmlns:p14="http://schemas.microsoft.com/office/powerpoint/2010/main" val="429280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26F5FC3-21FA-F29E-F6F5-21A1840F5365}"/>
              </a:ext>
            </a:extLst>
          </p:cNvPr>
          <p:cNvSpPr txBox="1"/>
          <p:nvPr/>
        </p:nvSpPr>
        <p:spPr>
          <a:xfrm>
            <a:off x="506186" y="1170759"/>
            <a:ext cx="10760528" cy="454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following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interquartile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range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Scatterplot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Histogram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Lineplot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Boxplot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above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02005" algn="l"/>
              </a:tabLst>
            </a:pPr>
            <a:r>
              <a:rPr sz="2800" spc="-20" dirty="0">
                <a:latin typeface="Calibri"/>
                <a:cs typeface="Calibri"/>
              </a:rPr>
              <a:t>Ans: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Boxplot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72D11-83E2-2E42-7043-15A6341B500E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Measures</a:t>
            </a:r>
            <a:r>
              <a:rPr lang="en-US" sz="3800" b="1" spc="-4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Spread</a:t>
            </a:r>
            <a:r>
              <a:rPr lang="en-US" sz="3800" b="1" spc="-4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Recent</a:t>
            </a:r>
            <a:r>
              <a:rPr lang="en-US" sz="38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Interview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Question</a:t>
            </a:r>
            <a:endParaRPr lang="en-US" sz="3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281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E28015A-80D9-9555-4002-6738E2500BD0}"/>
              </a:ext>
            </a:extLst>
          </p:cNvPr>
          <p:cNvSpPr txBox="1"/>
          <p:nvPr/>
        </p:nvSpPr>
        <p:spPr>
          <a:xfrm>
            <a:off x="425450" y="1118662"/>
            <a:ext cx="8832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Annual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traffic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30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busiest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airports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world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2013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20B506EA-223D-9345-8470-627C8C3D873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2306" y="2122169"/>
            <a:ext cx="8077200" cy="4230624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D7D23D0-AED4-C654-FECE-E57087C24FBB}"/>
              </a:ext>
            </a:extLst>
          </p:cNvPr>
          <p:cNvSpPr txBox="1"/>
          <p:nvPr/>
        </p:nvSpPr>
        <p:spPr>
          <a:xfrm>
            <a:off x="304901" y="1731009"/>
            <a:ext cx="526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Source:</a:t>
            </a:r>
            <a:r>
              <a:rPr sz="1200" spc="405" dirty="0">
                <a:latin typeface="Calibri"/>
                <a:cs typeface="Calibri"/>
              </a:rPr>
              <a:t> </a:t>
            </a:r>
            <a:r>
              <a:rPr sz="1200" u="sng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http://www.aci.aero/Data-Centre/Annual-</a:t>
            </a:r>
            <a:r>
              <a:rPr sz="1200" u="sng" spc="-2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Traffic-</a:t>
            </a:r>
            <a:r>
              <a:rPr sz="12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Data/Passengers/2013-final</a:t>
            </a:r>
            <a:r>
              <a:rPr sz="1200" u="none" spc="-10" dirty="0">
                <a:solidFill>
                  <a:srgbClr val="009999"/>
                </a:solidFill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Last</a:t>
            </a:r>
            <a:r>
              <a:rPr sz="1200" u="none" spc="-4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accessed:</a:t>
            </a:r>
            <a:r>
              <a:rPr sz="1200" u="none" spc="-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February</a:t>
            </a:r>
            <a:r>
              <a:rPr sz="1200" u="none" spc="-7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04,</a:t>
            </a:r>
            <a:r>
              <a:rPr sz="1200" u="none" spc="-35" dirty="0">
                <a:latin typeface="Calibri"/>
                <a:cs typeface="Calibri"/>
              </a:rPr>
              <a:t> </a:t>
            </a:r>
            <a:r>
              <a:rPr sz="1200" u="none" spc="-20" dirty="0">
                <a:latin typeface="Calibri"/>
                <a:cs typeface="Calibri"/>
              </a:rPr>
              <a:t>2016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D1D187-2D8E-9533-765E-B418A4803AB6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1389723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0589D5-D7BB-8F75-9F0A-3D05D6127920}"/>
              </a:ext>
            </a:extLst>
          </p:cNvPr>
          <p:cNvGrpSpPr/>
          <p:nvPr/>
        </p:nvGrpSpPr>
        <p:grpSpPr>
          <a:xfrm>
            <a:off x="1511936" y="1459110"/>
            <a:ext cx="8723537" cy="3939779"/>
            <a:chOff x="870426" y="1855438"/>
            <a:chExt cx="8723537" cy="3939779"/>
          </a:xfrm>
        </p:grpSpPr>
        <p:grpSp>
          <p:nvGrpSpPr>
            <p:cNvPr id="3" name="object 3">
              <a:extLst>
                <a:ext uri="{FF2B5EF4-FFF2-40B4-BE49-F238E27FC236}">
                  <a16:creationId xmlns:a16="http://schemas.microsoft.com/office/drawing/2014/main" id="{6C41A087-8A36-2F44-60AE-D4248F045613}"/>
                </a:ext>
              </a:extLst>
            </p:cNvPr>
            <p:cNvGrpSpPr/>
            <p:nvPr/>
          </p:nvGrpSpPr>
          <p:grpSpPr>
            <a:xfrm>
              <a:off x="1061244" y="2188334"/>
              <a:ext cx="3651885" cy="3281679"/>
              <a:chOff x="1061244" y="2188334"/>
              <a:chExt cx="3651885" cy="3281679"/>
            </a:xfrm>
          </p:grpSpPr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FF36DE84-C5A1-9A5F-0057-4A65A1E5B2C4}"/>
                  </a:ext>
                </a:extLst>
              </p:cNvPr>
              <p:cNvSpPr/>
              <p:nvPr/>
            </p:nvSpPr>
            <p:spPr>
              <a:xfrm>
                <a:off x="1255652" y="5197650"/>
                <a:ext cx="739140" cy="90805"/>
              </a:xfrm>
              <a:custGeom>
                <a:avLst/>
                <a:gdLst/>
                <a:ahLst/>
                <a:cxnLst/>
                <a:rect l="l" t="t" r="r" b="b"/>
                <a:pathLst>
                  <a:path w="739139" h="90804">
                    <a:moveTo>
                      <a:pt x="0" y="77606"/>
                    </a:moveTo>
                    <a:lnTo>
                      <a:pt x="6478" y="77606"/>
                    </a:lnTo>
                    <a:lnTo>
                      <a:pt x="6478" y="84071"/>
                    </a:lnTo>
                    <a:lnTo>
                      <a:pt x="12944" y="84071"/>
                    </a:lnTo>
                    <a:lnTo>
                      <a:pt x="12944" y="77606"/>
                    </a:lnTo>
                    <a:lnTo>
                      <a:pt x="12944" y="84071"/>
                    </a:lnTo>
                    <a:lnTo>
                      <a:pt x="19423" y="84071"/>
                    </a:lnTo>
                    <a:lnTo>
                      <a:pt x="25888" y="84071"/>
                    </a:lnTo>
                    <a:lnTo>
                      <a:pt x="32354" y="84071"/>
                    </a:lnTo>
                    <a:lnTo>
                      <a:pt x="38833" y="84071"/>
                    </a:lnTo>
                    <a:lnTo>
                      <a:pt x="45299" y="84071"/>
                    </a:lnTo>
                    <a:lnTo>
                      <a:pt x="52082" y="84071"/>
                    </a:lnTo>
                    <a:lnTo>
                      <a:pt x="58548" y="77606"/>
                    </a:lnTo>
                    <a:lnTo>
                      <a:pt x="58548" y="71141"/>
                    </a:lnTo>
                    <a:lnTo>
                      <a:pt x="58548" y="77606"/>
                    </a:lnTo>
                    <a:lnTo>
                      <a:pt x="65014" y="77606"/>
                    </a:lnTo>
                    <a:lnTo>
                      <a:pt x="71492" y="77606"/>
                    </a:lnTo>
                    <a:lnTo>
                      <a:pt x="77958" y="77606"/>
                    </a:lnTo>
                    <a:lnTo>
                      <a:pt x="84424" y="77606"/>
                    </a:lnTo>
                    <a:lnTo>
                      <a:pt x="90903" y="77606"/>
                    </a:lnTo>
                    <a:lnTo>
                      <a:pt x="90903" y="71141"/>
                    </a:lnTo>
                    <a:lnTo>
                      <a:pt x="97369" y="71141"/>
                    </a:lnTo>
                    <a:lnTo>
                      <a:pt x="103834" y="71141"/>
                    </a:lnTo>
                    <a:lnTo>
                      <a:pt x="110313" y="71141"/>
                    </a:lnTo>
                    <a:lnTo>
                      <a:pt x="110313" y="64676"/>
                    </a:lnTo>
                    <a:lnTo>
                      <a:pt x="116779" y="64676"/>
                    </a:lnTo>
                    <a:lnTo>
                      <a:pt x="123245" y="64676"/>
                    </a:lnTo>
                    <a:lnTo>
                      <a:pt x="123245" y="51733"/>
                    </a:lnTo>
                    <a:lnTo>
                      <a:pt x="123245" y="58211"/>
                    </a:lnTo>
                    <a:lnTo>
                      <a:pt x="123245" y="51733"/>
                    </a:lnTo>
                    <a:lnTo>
                      <a:pt x="129723" y="51733"/>
                    </a:lnTo>
                    <a:lnTo>
                      <a:pt x="129723" y="51733"/>
                    </a:lnTo>
                    <a:lnTo>
                      <a:pt x="129723" y="58211"/>
                    </a:lnTo>
                    <a:lnTo>
                      <a:pt x="129723" y="64676"/>
                    </a:lnTo>
                    <a:lnTo>
                      <a:pt x="136189" y="64676"/>
                    </a:lnTo>
                    <a:lnTo>
                      <a:pt x="136189" y="58211"/>
                    </a:lnTo>
                    <a:lnTo>
                      <a:pt x="142655" y="58211"/>
                    </a:lnTo>
                    <a:lnTo>
                      <a:pt x="142655" y="64676"/>
                    </a:lnTo>
                    <a:lnTo>
                      <a:pt x="142655" y="58211"/>
                    </a:lnTo>
                    <a:lnTo>
                      <a:pt x="142655" y="64676"/>
                    </a:lnTo>
                    <a:lnTo>
                      <a:pt x="142655" y="58211"/>
                    </a:lnTo>
                    <a:lnTo>
                      <a:pt x="149134" y="51733"/>
                    </a:lnTo>
                    <a:lnTo>
                      <a:pt x="149134" y="58211"/>
                    </a:lnTo>
                    <a:lnTo>
                      <a:pt x="149134" y="51733"/>
                    </a:lnTo>
                    <a:lnTo>
                      <a:pt x="155600" y="51733"/>
                    </a:lnTo>
                    <a:lnTo>
                      <a:pt x="155600" y="45268"/>
                    </a:lnTo>
                    <a:lnTo>
                      <a:pt x="155600" y="38803"/>
                    </a:lnTo>
                    <a:lnTo>
                      <a:pt x="155600" y="45268"/>
                    </a:lnTo>
                    <a:lnTo>
                      <a:pt x="155600" y="38803"/>
                    </a:lnTo>
                    <a:lnTo>
                      <a:pt x="155600" y="45268"/>
                    </a:lnTo>
                    <a:lnTo>
                      <a:pt x="162065" y="45268"/>
                    </a:lnTo>
                    <a:lnTo>
                      <a:pt x="162065" y="38803"/>
                    </a:lnTo>
                    <a:lnTo>
                      <a:pt x="162065" y="45268"/>
                    </a:lnTo>
                    <a:lnTo>
                      <a:pt x="162065" y="38803"/>
                    </a:lnTo>
                    <a:lnTo>
                      <a:pt x="168544" y="38803"/>
                    </a:lnTo>
                    <a:lnTo>
                      <a:pt x="168544" y="32338"/>
                    </a:lnTo>
                    <a:lnTo>
                      <a:pt x="168544" y="25873"/>
                    </a:lnTo>
                    <a:lnTo>
                      <a:pt x="168544" y="19407"/>
                    </a:lnTo>
                    <a:lnTo>
                      <a:pt x="168544" y="25873"/>
                    </a:lnTo>
                    <a:lnTo>
                      <a:pt x="168544" y="32338"/>
                    </a:lnTo>
                    <a:lnTo>
                      <a:pt x="175010" y="32338"/>
                    </a:lnTo>
                    <a:lnTo>
                      <a:pt x="175010" y="38803"/>
                    </a:lnTo>
                    <a:lnTo>
                      <a:pt x="175010" y="32338"/>
                    </a:lnTo>
                    <a:lnTo>
                      <a:pt x="181488" y="38803"/>
                    </a:lnTo>
                    <a:lnTo>
                      <a:pt x="181488" y="32338"/>
                    </a:lnTo>
                    <a:lnTo>
                      <a:pt x="181488" y="38803"/>
                    </a:lnTo>
                    <a:lnTo>
                      <a:pt x="181488" y="32338"/>
                    </a:lnTo>
                    <a:lnTo>
                      <a:pt x="181488" y="38803"/>
                    </a:lnTo>
                    <a:lnTo>
                      <a:pt x="181488" y="32338"/>
                    </a:lnTo>
                    <a:lnTo>
                      <a:pt x="181488" y="25873"/>
                    </a:lnTo>
                    <a:lnTo>
                      <a:pt x="187954" y="32338"/>
                    </a:lnTo>
                    <a:lnTo>
                      <a:pt x="187954" y="38803"/>
                    </a:lnTo>
                    <a:lnTo>
                      <a:pt x="187954" y="45268"/>
                    </a:lnTo>
                    <a:lnTo>
                      <a:pt x="187954" y="38803"/>
                    </a:lnTo>
                    <a:lnTo>
                      <a:pt x="194420" y="32338"/>
                    </a:lnTo>
                    <a:lnTo>
                      <a:pt x="194420" y="25873"/>
                    </a:lnTo>
                    <a:lnTo>
                      <a:pt x="194420" y="32338"/>
                    </a:lnTo>
                    <a:lnTo>
                      <a:pt x="194420" y="25873"/>
                    </a:lnTo>
                    <a:lnTo>
                      <a:pt x="194420" y="32338"/>
                    </a:lnTo>
                    <a:lnTo>
                      <a:pt x="200899" y="32338"/>
                    </a:lnTo>
                    <a:lnTo>
                      <a:pt x="200899" y="38803"/>
                    </a:lnTo>
                    <a:lnTo>
                      <a:pt x="200899" y="32338"/>
                    </a:lnTo>
                    <a:lnTo>
                      <a:pt x="200899" y="25873"/>
                    </a:lnTo>
                    <a:lnTo>
                      <a:pt x="207365" y="32338"/>
                    </a:lnTo>
                    <a:lnTo>
                      <a:pt x="207365" y="25873"/>
                    </a:lnTo>
                    <a:lnTo>
                      <a:pt x="207365" y="19407"/>
                    </a:lnTo>
                    <a:lnTo>
                      <a:pt x="207365" y="25873"/>
                    </a:lnTo>
                    <a:lnTo>
                      <a:pt x="213830" y="25873"/>
                    </a:lnTo>
                    <a:lnTo>
                      <a:pt x="213830" y="12930"/>
                    </a:lnTo>
                    <a:lnTo>
                      <a:pt x="213830" y="19407"/>
                    </a:lnTo>
                    <a:lnTo>
                      <a:pt x="213830" y="12930"/>
                    </a:lnTo>
                    <a:lnTo>
                      <a:pt x="213830" y="19407"/>
                    </a:lnTo>
                    <a:lnTo>
                      <a:pt x="220309" y="19407"/>
                    </a:lnTo>
                    <a:lnTo>
                      <a:pt x="220309" y="25873"/>
                    </a:lnTo>
                    <a:lnTo>
                      <a:pt x="220309" y="19407"/>
                    </a:lnTo>
                    <a:lnTo>
                      <a:pt x="226775" y="19407"/>
                    </a:lnTo>
                    <a:lnTo>
                      <a:pt x="226775" y="6465"/>
                    </a:lnTo>
                    <a:lnTo>
                      <a:pt x="226775" y="0"/>
                    </a:lnTo>
                    <a:lnTo>
                      <a:pt x="226775" y="6465"/>
                    </a:lnTo>
                    <a:lnTo>
                      <a:pt x="226775" y="19407"/>
                    </a:lnTo>
                    <a:lnTo>
                      <a:pt x="226775" y="6465"/>
                    </a:lnTo>
                    <a:lnTo>
                      <a:pt x="233241" y="12930"/>
                    </a:lnTo>
                    <a:lnTo>
                      <a:pt x="233241" y="19407"/>
                    </a:lnTo>
                    <a:lnTo>
                      <a:pt x="233241" y="12930"/>
                    </a:lnTo>
                    <a:lnTo>
                      <a:pt x="233241" y="19407"/>
                    </a:lnTo>
                    <a:lnTo>
                      <a:pt x="233241" y="25873"/>
                    </a:lnTo>
                    <a:lnTo>
                      <a:pt x="239719" y="25873"/>
                    </a:lnTo>
                    <a:lnTo>
                      <a:pt x="239719" y="19407"/>
                    </a:lnTo>
                    <a:lnTo>
                      <a:pt x="239719" y="12930"/>
                    </a:lnTo>
                    <a:lnTo>
                      <a:pt x="239719" y="19407"/>
                    </a:lnTo>
                    <a:lnTo>
                      <a:pt x="239719" y="12930"/>
                    </a:lnTo>
                    <a:lnTo>
                      <a:pt x="239719" y="19407"/>
                    </a:lnTo>
                    <a:lnTo>
                      <a:pt x="246490" y="12930"/>
                    </a:lnTo>
                    <a:lnTo>
                      <a:pt x="246490" y="19407"/>
                    </a:lnTo>
                    <a:lnTo>
                      <a:pt x="246490" y="25873"/>
                    </a:lnTo>
                    <a:lnTo>
                      <a:pt x="246490" y="32338"/>
                    </a:lnTo>
                    <a:lnTo>
                      <a:pt x="252969" y="38803"/>
                    </a:lnTo>
                    <a:lnTo>
                      <a:pt x="252969" y="32338"/>
                    </a:lnTo>
                    <a:lnTo>
                      <a:pt x="252969" y="38803"/>
                    </a:lnTo>
                    <a:lnTo>
                      <a:pt x="259435" y="45268"/>
                    </a:lnTo>
                    <a:lnTo>
                      <a:pt x="259435" y="38803"/>
                    </a:lnTo>
                    <a:lnTo>
                      <a:pt x="265900" y="45268"/>
                    </a:lnTo>
                    <a:lnTo>
                      <a:pt x="265900" y="38803"/>
                    </a:lnTo>
                    <a:lnTo>
                      <a:pt x="265900" y="45268"/>
                    </a:lnTo>
                    <a:lnTo>
                      <a:pt x="265900" y="38803"/>
                    </a:lnTo>
                    <a:lnTo>
                      <a:pt x="265900" y="45268"/>
                    </a:lnTo>
                    <a:lnTo>
                      <a:pt x="265900" y="38803"/>
                    </a:lnTo>
                    <a:lnTo>
                      <a:pt x="265900" y="45268"/>
                    </a:lnTo>
                    <a:lnTo>
                      <a:pt x="272379" y="38803"/>
                    </a:lnTo>
                    <a:lnTo>
                      <a:pt x="272379" y="32338"/>
                    </a:lnTo>
                    <a:lnTo>
                      <a:pt x="272379" y="25873"/>
                    </a:lnTo>
                    <a:lnTo>
                      <a:pt x="272379" y="32338"/>
                    </a:lnTo>
                    <a:lnTo>
                      <a:pt x="278845" y="32338"/>
                    </a:lnTo>
                    <a:lnTo>
                      <a:pt x="278845" y="25873"/>
                    </a:lnTo>
                    <a:lnTo>
                      <a:pt x="285311" y="19407"/>
                    </a:lnTo>
                    <a:lnTo>
                      <a:pt x="285311" y="25873"/>
                    </a:lnTo>
                    <a:lnTo>
                      <a:pt x="285311" y="32338"/>
                    </a:lnTo>
                    <a:lnTo>
                      <a:pt x="285311" y="25873"/>
                    </a:lnTo>
                    <a:lnTo>
                      <a:pt x="285311" y="32338"/>
                    </a:lnTo>
                    <a:lnTo>
                      <a:pt x="285311" y="38803"/>
                    </a:lnTo>
                    <a:lnTo>
                      <a:pt x="291789" y="38803"/>
                    </a:lnTo>
                    <a:lnTo>
                      <a:pt x="291789" y="32338"/>
                    </a:lnTo>
                    <a:lnTo>
                      <a:pt x="291789" y="38803"/>
                    </a:lnTo>
                    <a:lnTo>
                      <a:pt x="291789" y="32338"/>
                    </a:lnTo>
                    <a:lnTo>
                      <a:pt x="291789" y="38803"/>
                    </a:lnTo>
                    <a:lnTo>
                      <a:pt x="298255" y="38803"/>
                    </a:lnTo>
                    <a:lnTo>
                      <a:pt x="298255" y="32338"/>
                    </a:lnTo>
                    <a:lnTo>
                      <a:pt x="298255" y="38803"/>
                    </a:lnTo>
                    <a:lnTo>
                      <a:pt x="304721" y="32338"/>
                    </a:lnTo>
                    <a:lnTo>
                      <a:pt x="304721" y="25873"/>
                    </a:lnTo>
                    <a:lnTo>
                      <a:pt x="304721" y="19407"/>
                    </a:lnTo>
                    <a:lnTo>
                      <a:pt x="311200" y="12930"/>
                    </a:lnTo>
                    <a:lnTo>
                      <a:pt x="311200" y="19407"/>
                    </a:lnTo>
                    <a:lnTo>
                      <a:pt x="311200" y="25873"/>
                    </a:lnTo>
                    <a:lnTo>
                      <a:pt x="311200" y="19407"/>
                    </a:lnTo>
                    <a:lnTo>
                      <a:pt x="311200" y="25873"/>
                    </a:lnTo>
                    <a:lnTo>
                      <a:pt x="317665" y="25873"/>
                    </a:lnTo>
                    <a:lnTo>
                      <a:pt x="317665" y="19407"/>
                    </a:lnTo>
                    <a:lnTo>
                      <a:pt x="317665" y="25873"/>
                    </a:lnTo>
                    <a:lnTo>
                      <a:pt x="317665" y="32338"/>
                    </a:lnTo>
                    <a:lnTo>
                      <a:pt x="324131" y="32338"/>
                    </a:lnTo>
                    <a:lnTo>
                      <a:pt x="324131" y="38803"/>
                    </a:lnTo>
                    <a:lnTo>
                      <a:pt x="324131" y="32338"/>
                    </a:lnTo>
                    <a:lnTo>
                      <a:pt x="324131" y="71141"/>
                    </a:lnTo>
                    <a:lnTo>
                      <a:pt x="324131" y="77606"/>
                    </a:lnTo>
                    <a:lnTo>
                      <a:pt x="330610" y="77606"/>
                    </a:lnTo>
                    <a:lnTo>
                      <a:pt x="330610" y="84071"/>
                    </a:lnTo>
                    <a:lnTo>
                      <a:pt x="330610" y="77606"/>
                    </a:lnTo>
                    <a:lnTo>
                      <a:pt x="330610" y="84071"/>
                    </a:lnTo>
                    <a:lnTo>
                      <a:pt x="337076" y="77606"/>
                    </a:lnTo>
                    <a:lnTo>
                      <a:pt x="337076" y="84071"/>
                    </a:lnTo>
                    <a:lnTo>
                      <a:pt x="337076" y="77606"/>
                    </a:lnTo>
                    <a:lnTo>
                      <a:pt x="343554" y="77606"/>
                    </a:lnTo>
                    <a:lnTo>
                      <a:pt x="343554" y="77606"/>
                    </a:lnTo>
                    <a:lnTo>
                      <a:pt x="343554" y="84071"/>
                    </a:lnTo>
                    <a:lnTo>
                      <a:pt x="350020" y="84071"/>
                    </a:lnTo>
                    <a:lnTo>
                      <a:pt x="356486" y="84071"/>
                    </a:lnTo>
                    <a:lnTo>
                      <a:pt x="356486" y="90549"/>
                    </a:lnTo>
                    <a:lnTo>
                      <a:pt x="362965" y="90549"/>
                    </a:lnTo>
                    <a:lnTo>
                      <a:pt x="369431" y="90549"/>
                    </a:lnTo>
                    <a:lnTo>
                      <a:pt x="369431" y="90549"/>
                    </a:lnTo>
                    <a:lnTo>
                      <a:pt x="369431" y="84071"/>
                    </a:lnTo>
                    <a:lnTo>
                      <a:pt x="375896" y="84071"/>
                    </a:lnTo>
                    <a:lnTo>
                      <a:pt x="382375" y="84071"/>
                    </a:lnTo>
                    <a:lnTo>
                      <a:pt x="382375" y="77606"/>
                    </a:lnTo>
                    <a:lnTo>
                      <a:pt x="382375" y="84071"/>
                    </a:lnTo>
                    <a:lnTo>
                      <a:pt x="382375" y="77606"/>
                    </a:lnTo>
                    <a:lnTo>
                      <a:pt x="388841" y="77606"/>
                    </a:lnTo>
                    <a:lnTo>
                      <a:pt x="388841" y="84071"/>
                    </a:lnTo>
                    <a:lnTo>
                      <a:pt x="388841" y="77606"/>
                    </a:lnTo>
                    <a:lnTo>
                      <a:pt x="388841" y="84071"/>
                    </a:lnTo>
                    <a:lnTo>
                      <a:pt x="395307" y="84071"/>
                    </a:lnTo>
                    <a:lnTo>
                      <a:pt x="401785" y="84071"/>
                    </a:lnTo>
                    <a:lnTo>
                      <a:pt x="401785" y="77606"/>
                    </a:lnTo>
                    <a:lnTo>
                      <a:pt x="401785" y="84071"/>
                    </a:lnTo>
                    <a:lnTo>
                      <a:pt x="408251" y="84071"/>
                    </a:lnTo>
                    <a:lnTo>
                      <a:pt x="408251" y="77606"/>
                    </a:lnTo>
                    <a:lnTo>
                      <a:pt x="408251" y="84071"/>
                    </a:lnTo>
                    <a:lnTo>
                      <a:pt x="408251" y="77606"/>
                    </a:lnTo>
                    <a:lnTo>
                      <a:pt x="408251" y="84071"/>
                    </a:lnTo>
                    <a:lnTo>
                      <a:pt x="408251" y="77606"/>
                    </a:lnTo>
                    <a:lnTo>
                      <a:pt x="414717" y="77606"/>
                    </a:lnTo>
                    <a:lnTo>
                      <a:pt x="414717" y="84071"/>
                    </a:lnTo>
                    <a:lnTo>
                      <a:pt x="421196" y="84071"/>
                    </a:lnTo>
                    <a:lnTo>
                      <a:pt x="421196" y="77606"/>
                    </a:lnTo>
                    <a:lnTo>
                      <a:pt x="427661" y="77606"/>
                    </a:lnTo>
                    <a:lnTo>
                      <a:pt x="427661" y="71141"/>
                    </a:lnTo>
                    <a:lnTo>
                      <a:pt x="427661" y="77606"/>
                    </a:lnTo>
                    <a:lnTo>
                      <a:pt x="427661" y="71141"/>
                    </a:lnTo>
                    <a:lnTo>
                      <a:pt x="434127" y="71141"/>
                    </a:lnTo>
                    <a:lnTo>
                      <a:pt x="434127" y="77606"/>
                    </a:lnTo>
                    <a:lnTo>
                      <a:pt x="440911" y="77606"/>
                    </a:lnTo>
                    <a:lnTo>
                      <a:pt x="447377" y="77606"/>
                    </a:lnTo>
                    <a:lnTo>
                      <a:pt x="447377" y="84071"/>
                    </a:lnTo>
                    <a:lnTo>
                      <a:pt x="447377" y="84071"/>
                    </a:lnTo>
                    <a:lnTo>
                      <a:pt x="447377" y="77606"/>
                    </a:lnTo>
                    <a:lnTo>
                      <a:pt x="453855" y="77606"/>
                    </a:lnTo>
                    <a:lnTo>
                      <a:pt x="453855" y="84071"/>
                    </a:lnTo>
                    <a:lnTo>
                      <a:pt x="453855" y="77606"/>
                    </a:lnTo>
                    <a:lnTo>
                      <a:pt x="453855" y="84071"/>
                    </a:lnTo>
                    <a:lnTo>
                      <a:pt x="453855" y="77606"/>
                    </a:lnTo>
                    <a:lnTo>
                      <a:pt x="453855" y="84071"/>
                    </a:lnTo>
                    <a:lnTo>
                      <a:pt x="460321" y="84071"/>
                    </a:lnTo>
                    <a:lnTo>
                      <a:pt x="460321" y="77606"/>
                    </a:lnTo>
                    <a:lnTo>
                      <a:pt x="466787" y="77606"/>
                    </a:lnTo>
                    <a:lnTo>
                      <a:pt x="466787" y="71141"/>
                    </a:lnTo>
                    <a:lnTo>
                      <a:pt x="473266" y="77606"/>
                    </a:lnTo>
                    <a:lnTo>
                      <a:pt x="473266" y="71141"/>
                    </a:lnTo>
                    <a:lnTo>
                      <a:pt x="473266" y="77606"/>
                    </a:lnTo>
                    <a:lnTo>
                      <a:pt x="473266" y="84071"/>
                    </a:lnTo>
                    <a:lnTo>
                      <a:pt x="473266" y="84071"/>
                    </a:lnTo>
                    <a:lnTo>
                      <a:pt x="479731" y="84071"/>
                    </a:lnTo>
                    <a:lnTo>
                      <a:pt x="486210" y="84071"/>
                    </a:lnTo>
                    <a:lnTo>
                      <a:pt x="492676" y="84071"/>
                    </a:lnTo>
                    <a:lnTo>
                      <a:pt x="499142" y="84071"/>
                    </a:lnTo>
                    <a:lnTo>
                      <a:pt x="505620" y="84071"/>
                    </a:lnTo>
                    <a:lnTo>
                      <a:pt x="505620" y="90549"/>
                    </a:lnTo>
                    <a:lnTo>
                      <a:pt x="505620" y="84071"/>
                    </a:lnTo>
                    <a:lnTo>
                      <a:pt x="505620" y="90549"/>
                    </a:lnTo>
                    <a:lnTo>
                      <a:pt x="512086" y="90549"/>
                    </a:lnTo>
                    <a:lnTo>
                      <a:pt x="512086" y="84071"/>
                    </a:lnTo>
                    <a:lnTo>
                      <a:pt x="512086" y="90549"/>
                    </a:lnTo>
                    <a:lnTo>
                      <a:pt x="512086" y="84071"/>
                    </a:lnTo>
                    <a:lnTo>
                      <a:pt x="518552" y="84071"/>
                    </a:lnTo>
                    <a:lnTo>
                      <a:pt x="525031" y="84071"/>
                    </a:lnTo>
                    <a:lnTo>
                      <a:pt x="531496" y="84071"/>
                    </a:lnTo>
                    <a:lnTo>
                      <a:pt x="537962" y="84071"/>
                    </a:lnTo>
                    <a:lnTo>
                      <a:pt x="537962" y="84071"/>
                    </a:lnTo>
                    <a:lnTo>
                      <a:pt x="537962" y="77606"/>
                    </a:lnTo>
                    <a:lnTo>
                      <a:pt x="544441" y="77606"/>
                    </a:lnTo>
                    <a:lnTo>
                      <a:pt x="550907" y="77606"/>
                    </a:lnTo>
                    <a:lnTo>
                      <a:pt x="557373" y="77606"/>
                    </a:lnTo>
                    <a:lnTo>
                      <a:pt x="563851" y="77606"/>
                    </a:lnTo>
                    <a:lnTo>
                      <a:pt x="570317" y="77606"/>
                    </a:lnTo>
                    <a:lnTo>
                      <a:pt x="570317" y="71141"/>
                    </a:lnTo>
                    <a:lnTo>
                      <a:pt x="570317" y="77606"/>
                    </a:lnTo>
                    <a:lnTo>
                      <a:pt x="576783" y="71141"/>
                    </a:lnTo>
                    <a:lnTo>
                      <a:pt x="576783" y="77606"/>
                    </a:lnTo>
                    <a:lnTo>
                      <a:pt x="576783" y="71141"/>
                    </a:lnTo>
                    <a:lnTo>
                      <a:pt x="576783" y="77606"/>
                    </a:lnTo>
                    <a:lnTo>
                      <a:pt x="583262" y="77606"/>
                    </a:lnTo>
                    <a:lnTo>
                      <a:pt x="589727" y="77606"/>
                    </a:lnTo>
                    <a:lnTo>
                      <a:pt x="589727" y="71141"/>
                    </a:lnTo>
                    <a:lnTo>
                      <a:pt x="596193" y="71141"/>
                    </a:lnTo>
                    <a:lnTo>
                      <a:pt x="596193" y="77606"/>
                    </a:lnTo>
                    <a:lnTo>
                      <a:pt x="596193" y="71141"/>
                    </a:lnTo>
                    <a:lnTo>
                      <a:pt x="596193" y="77606"/>
                    </a:lnTo>
                    <a:lnTo>
                      <a:pt x="602672" y="77606"/>
                    </a:lnTo>
                    <a:lnTo>
                      <a:pt x="602672" y="71141"/>
                    </a:lnTo>
                    <a:lnTo>
                      <a:pt x="609138" y="77606"/>
                    </a:lnTo>
                    <a:lnTo>
                      <a:pt x="609138" y="71141"/>
                    </a:lnTo>
                    <a:lnTo>
                      <a:pt x="615616" y="71141"/>
                    </a:lnTo>
                    <a:lnTo>
                      <a:pt x="615616" y="77606"/>
                    </a:lnTo>
                    <a:lnTo>
                      <a:pt x="622082" y="77606"/>
                    </a:lnTo>
                    <a:lnTo>
                      <a:pt x="622082" y="71141"/>
                    </a:lnTo>
                    <a:lnTo>
                      <a:pt x="628548" y="71141"/>
                    </a:lnTo>
                    <a:lnTo>
                      <a:pt x="628548" y="77606"/>
                    </a:lnTo>
                    <a:lnTo>
                      <a:pt x="628548" y="71141"/>
                    </a:lnTo>
                    <a:lnTo>
                      <a:pt x="628548" y="77606"/>
                    </a:lnTo>
                    <a:lnTo>
                      <a:pt x="635052" y="77606"/>
                    </a:lnTo>
                    <a:lnTo>
                      <a:pt x="641785" y="77606"/>
                    </a:lnTo>
                    <a:lnTo>
                      <a:pt x="641785" y="84071"/>
                    </a:lnTo>
                    <a:lnTo>
                      <a:pt x="641785" y="77606"/>
                    </a:lnTo>
                    <a:lnTo>
                      <a:pt x="641785" y="84071"/>
                    </a:lnTo>
                    <a:lnTo>
                      <a:pt x="648263" y="84071"/>
                    </a:lnTo>
                    <a:lnTo>
                      <a:pt x="654742" y="84071"/>
                    </a:lnTo>
                    <a:lnTo>
                      <a:pt x="661220" y="90549"/>
                    </a:lnTo>
                    <a:lnTo>
                      <a:pt x="667699" y="90549"/>
                    </a:lnTo>
                    <a:lnTo>
                      <a:pt x="674177" y="90549"/>
                    </a:lnTo>
                    <a:lnTo>
                      <a:pt x="674177" y="84071"/>
                    </a:lnTo>
                    <a:lnTo>
                      <a:pt x="674177" y="90549"/>
                    </a:lnTo>
                    <a:lnTo>
                      <a:pt x="680656" y="90549"/>
                    </a:lnTo>
                    <a:lnTo>
                      <a:pt x="687135" y="90549"/>
                    </a:lnTo>
                    <a:lnTo>
                      <a:pt x="693613" y="90549"/>
                    </a:lnTo>
                    <a:lnTo>
                      <a:pt x="700092" y="90549"/>
                    </a:lnTo>
                    <a:lnTo>
                      <a:pt x="706443" y="90549"/>
                    </a:lnTo>
                    <a:lnTo>
                      <a:pt x="712922" y="90549"/>
                    </a:lnTo>
                    <a:lnTo>
                      <a:pt x="712922" y="84071"/>
                    </a:lnTo>
                    <a:lnTo>
                      <a:pt x="712922" y="90549"/>
                    </a:lnTo>
                    <a:lnTo>
                      <a:pt x="719400" y="90549"/>
                    </a:lnTo>
                    <a:lnTo>
                      <a:pt x="719400" y="84071"/>
                    </a:lnTo>
                    <a:lnTo>
                      <a:pt x="719400" y="90549"/>
                    </a:lnTo>
                    <a:lnTo>
                      <a:pt x="725879" y="84071"/>
                    </a:lnTo>
                    <a:lnTo>
                      <a:pt x="725879" y="90549"/>
                    </a:lnTo>
                    <a:lnTo>
                      <a:pt x="732358" y="90549"/>
                    </a:lnTo>
                    <a:lnTo>
                      <a:pt x="738836" y="90549"/>
                    </a:lnTo>
                  </a:path>
                </a:pathLst>
              </a:custGeom>
              <a:ln w="646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A7F9A8C0-5440-EC9A-DA8D-B2EAA4F9DC0E}"/>
                  </a:ext>
                </a:extLst>
              </p:cNvPr>
              <p:cNvSpPr/>
              <p:nvPr/>
            </p:nvSpPr>
            <p:spPr>
              <a:xfrm>
                <a:off x="1118852" y="2191569"/>
                <a:ext cx="3461385" cy="3096895"/>
              </a:xfrm>
              <a:custGeom>
                <a:avLst/>
                <a:gdLst/>
                <a:ahLst/>
                <a:cxnLst/>
                <a:rect l="l" t="t" r="r" b="b"/>
                <a:pathLst>
                  <a:path w="3461385" h="3096895">
                    <a:moveTo>
                      <a:pt x="0" y="805998"/>
                    </a:moveTo>
                    <a:lnTo>
                      <a:pt x="882114" y="3096630"/>
                    </a:lnTo>
                    <a:lnTo>
                      <a:pt x="888593" y="3096630"/>
                    </a:lnTo>
                    <a:lnTo>
                      <a:pt x="895071" y="3096630"/>
                    </a:lnTo>
                    <a:lnTo>
                      <a:pt x="946773" y="3096630"/>
                    </a:lnTo>
                    <a:lnTo>
                      <a:pt x="946773" y="3090152"/>
                    </a:lnTo>
                    <a:lnTo>
                      <a:pt x="979547" y="3090152"/>
                    </a:lnTo>
                    <a:lnTo>
                      <a:pt x="979547" y="3083687"/>
                    </a:lnTo>
                    <a:lnTo>
                      <a:pt x="979547" y="3090152"/>
                    </a:lnTo>
                    <a:lnTo>
                      <a:pt x="979547" y="3083687"/>
                    </a:lnTo>
                    <a:lnTo>
                      <a:pt x="985898" y="3083687"/>
                    </a:lnTo>
                    <a:lnTo>
                      <a:pt x="985898" y="3090152"/>
                    </a:lnTo>
                    <a:lnTo>
                      <a:pt x="985898" y="3083687"/>
                    </a:lnTo>
                    <a:lnTo>
                      <a:pt x="992377" y="3083687"/>
                    </a:lnTo>
                    <a:lnTo>
                      <a:pt x="992377" y="3090152"/>
                    </a:lnTo>
                    <a:lnTo>
                      <a:pt x="998856" y="3090152"/>
                    </a:lnTo>
                    <a:lnTo>
                      <a:pt x="998856" y="3083687"/>
                    </a:lnTo>
                    <a:lnTo>
                      <a:pt x="1005334" y="3083687"/>
                    </a:lnTo>
                    <a:lnTo>
                      <a:pt x="1011813" y="3083687"/>
                    </a:lnTo>
                    <a:lnTo>
                      <a:pt x="1018291" y="3083687"/>
                    </a:lnTo>
                    <a:lnTo>
                      <a:pt x="1024770" y="3083687"/>
                    </a:lnTo>
                    <a:lnTo>
                      <a:pt x="1024770" y="3077222"/>
                    </a:lnTo>
                    <a:lnTo>
                      <a:pt x="1031248" y="3083687"/>
                    </a:lnTo>
                    <a:lnTo>
                      <a:pt x="1037727" y="3083687"/>
                    </a:lnTo>
                    <a:lnTo>
                      <a:pt x="1044206" y="3083687"/>
                    </a:lnTo>
                    <a:lnTo>
                      <a:pt x="1044206" y="3090152"/>
                    </a:lnTo>
                    <a:lnTo>
                      <a:pt x="1050684" y="3083687"/>
                    </a:lnTo>
                    <a:lnTo>
                      <a:pt x="1057163" y="3083687"/>
                    </a:lnTo>
                    <a:lnTo>
                      <a:pt x="1057163" y="3090152"/>
                    </a:lnTo>
                    <a:lnTo>
                      <a:pt x="1063641" y="3090152"/>
                    </a:lnTo>
                    <a:lnTo>
                      <a:pt x="1063641" y="3083687"/>
                    </a:lnTo>
                    <a:lnTo>
                      <a:pt x="1070120" y="3083687"/>
                    </a:lnTo>
                    <a:lnTo>
                      <a:pt x="1076598" y="3083687"/>
                    </a:lnTo>
                    <a:lnTo>
                      <a:pt x="1082950" y="3083687"/>
                    </a:lnTo>
                    <a:lnTo>
                      <a:pt x="1089429" y="3083687"/>
                    </a:lnTo>
                    <a:lnTo>
                      <a:pt x="1095907" y="3083687"/>
                    </a:lnTo>
                    <a:lnTo>
                      <a:pt x="1102386" y="3077222"/>
                    </a:lnTo>
                    <a:lnTo>
                      <a:pt x="1108864" y="3077222"/>
                    </a:lnTo>
                    <a:lnTo>
                      <a:pt x="1115343" y="3077222"/>
                    </a:lnTo>
                    <a:lnTo>
                      <a:pt x="1121821" y="3077222"/>
                    </a:lnTo>
                    <a:lnTo>
                      <a:pt x="1121821" y="3070757"/>
                    </a:lnTo>
                    <a:lnTo>
                      <a:pt x="1121821" y="3077222"/>
                    </a:lnTo>
                    <a:lnTo>
                      <a:pt x="1128300" y="3077222"/>
                    </a:lnTo>
                    <a:lnTo>
                      <a:pt x="1134779" y="3077222"/>
                    </a:lnTo>
                    <a:lnTo>
                      <a:pt x="1141257" y="3077222"/>
                    </a:lnTo>
                    <a:lnTo>
                      <a:pt x="1147736" y="3077222"/>
                    </a:lnTo>
                    <a:lnTo>
                      <a:pt x="1147736" y="3070757"/>
                    </a:lnTo>
                    <a:lnTo>
                      <a:pt x="1147736" y="3077222"/>
                    </a:lnTo>
                    <a:lnTo>
                      <a:pt x="1147736" y="3070757"/>
                    </a:lnTo>
                    <a:lnTo>
                      <a:pt x="1154214" y="3070757"/>
                    </a:lnTo>
                    <a:lnTo>
                      <a:pt x="1154214" y="3064291"/>
                    </a:lnTo>
                    <a:lnTo>
                      <a:pt x="1160693" y="3070757"/>
                    </a:lnTo>
                    <a:lnTo>
                      <a:pt x="1167425" y="3070757"/>
                    </a:lnTo>
                    <a:lnTo>
                      <a:pt x="1173904" y="3070757"/>
                    </a:lnTo>
                    <a:lnTo>
                      <a:pt x="1180383" y="3070757"/>
                    </a:lnTo>
                    <a:lnTo>
                      <a:pt x="1186861" y="3070757"/>
                    </a:lnTo>
                    <a:lnTo>
                      <a:pt x="1186861" y="3064291"/>
                    </a:lnTo>
                    <a:lnTo>
                      <a:pt x="1193340" y="3064291"/>
                    </a:lnTo>
                    <a:lnTo>
                      <a:pt x="1199818" y="3064291"/>
                    </a:lnTo>
                    <a:lnTo>
                      <a:pt x="1199818" y="3057814"/>
                    </a:lnTo>
                    <a:lnTo>
                      <a:pt x="1206297" y="3064291"/>
                    </a:lnTo>
                    <a:lnTo>
                      <a:pt x="1206297" y="3057814"/>
                    </a:lnTo>
                    <a:lnTo>
                      <a:pt x="1212775" y="3057814"/>
                    </a:lnTo>
                    <a:lnTo>
                      <a:pt x="1212775" y="3051349"/>
                    </a:lnTo>
                    <a:lnTo>
                      <a:pt x="1219254" y="3044883"/>
                    </a:lnTo>
                    <a:lnTo>
                      <a:pt x="1219254" y="3038418"/>
                    </a:lnTo>
                    <a:lnTo>
                      <a:pt x="1225606" y="3038418"/>
                    </a:lnTo>
                    <a:lnTo>
                      <a:pt x="1225606" y="3031953"/>
                    </a:lnTo>
                    <a:lnTo>
                      <a:pt x="1225606" y="3038418"/>
                    </a:lnTo>
                    <a:lnTo>
                      <a:pt x="1225606" y="3031953"/>
                    </a:lnTo>
                    <a:lnTo>
                      <a:pt x="1225606" y="3038418"/>
                    </a:lnTo>
                    <a:lnTo>
                      <a:pt x="1225606" y="3031953"/>
                    </a:lnTo>
                    <a:lnTo>
                      <a:pt x="1232084" y="3031953"/>
                    </a:lnTo>
                    <a:lnTo>
                      <a:pt x="1232084" y="3025488"/>
                    </a:lnTo>
                    <a:lnTo>
                      <a:pt x="1232084" y="3019010"/>
                    </a:lnTo>
                    <a:lnTo>
                      <a:pt x="1238563" y="3019010"/>
                    </a:lnTo>
                    <a:lnTo>
                      <a:pt x="1238563" y="3012545"/>
                    </a:lnTo>
                    <a:lnTo>
                      <a:pt x="1238563" y="3019010"/>
                    </a:lnTo>
                    <a:lnTo>
                      <a:pt x="1238563" y="3012545"/>
                    </a:lnTo>
                    <a:lnTo>
                      <a:pt x="1238563" y="3019010"/>
                    </a:lnTo>
                    <a:lnTo>
                      <a:pt x="1238563" y="3025488"/>
                    </a:lnTo>
                    <a:lnTo>
                      <a:pt x="1238563" y="3019010"/>
                    </a:lnTo>
                    <a:lnTo>
                      <a:pt x="1245041" y="3025488"/>
                    </a:lnTo>
                    <a:lnTo>
                      <a:pt x="1245041" y="3019010"/>
                    </a:lnTo>
                    <a:lnTo>
                      <a:pt x="1251520" y="3025488"/>
                    </a:lnTo>
                    <a:lnTo>
                      <a:pt x="1251520" y="3019010"/>
                    </a:lnTo>
                    <a:lnTo>
                      <a:pt x="1257998" y="3019010"/>
                    </a:lnTo>
                    <a:lnTo>
                      <a:pt x="1257998" y="3012545"/>
                    </a:lnTo>
                    <a:lnTo>
                      <a:pt x="1257998" y="3019010"/>
                    </a:lnTo>
                    <a:lnTo>
                      <a:pt x="1257998" y="3012545"/>
                    </a:lnTo>
                    <a:lnTo>
                      <a:pt x="1264477" y="3012545"/>
                    </a:lnTo>
                    <a:lnTo>
                      <a:pt x="1264477" y="3006080"/>
                    </a:lnTo>
                    <a:lnTo>
                      <a:pt x="1270956" y="3006080"/>
                    </a:lnTo>
                    <a:lnTo>
                      <a:pt x="1270956" y="2999615"/>
                    </a:lnTo>
                    <a:lnTo>
                      <a:pt x="1270956" y="2993150"/>
                    </a:lnTo>
                    <a:lnTo>
                      <a:pt x="1277434" y="2999615"/>
                    </a:lnTo>
                    <a:lnTo>
                      <a:pt x="1277434" y="2993150"/>
                    </a:lnTo>
                    <a:lnTo>
                      <a:pt x="1277434" y="2986672"/>
                    </a:lnTo>
                    <a:lnTo>
                      <a:pt x="1277434" y="2980207"/>
                    </a:lnTo>
                    <a:lnTo>
                      <a:pt x="1277434" y="2986672"/>
                    </a:lnTo>
                    <a:lnTo>
                      <a:pt x="1283913" y="2986672"/>
                    </a:lnTo>
                    <a:lnTo>
                      <a:pt x="1283913" y="2980207"/>
                    </a:lnTo>
                    <a:lnTo>
                      <a:pt x="1283913" y="2986672"/>
                    </a:lnTo>
                    <a:lnTo>
                      <a:pt x="1283913" y="2993150"/>
                    </a:lnTo>
                    <a:lnTo>
                      <a:pt x="1283913" y="2986672"/>
                    </a:lnTo>
                    <a:lnTo>
                      <a:pt x="1290391" y="2986672"/>
                    </a:lnTo>
                    <a:lnTo>
                      <a:pt x="1290391" y="2993150"/>
                    </a:lnTo>
                    <a:lnTo>
                      <a:pt x="1290391" y="2999615"/>
                    </a:lnTo>
                    <a:lnTo>
                      <a:pt x="1290391" y="2993150"/>
                    </a:lnTo>
                    <a:lnTo>
                      <a:pt x="1290391" y="2986672"/>
                    </a:lnTo>
                    <a:lnTo>
                      <a:pt x="1296870" y="2986672"/>
                    </a:lnTo>
                    <a:lnTo>
                      <a:pt x="1296870" y="2993150"/>
                    </a:lnTo>
                    <a:lnTo>
                      <a:pt x="1296870" y="2986672"/>
                    </a:lnTo>
                    <a:lnTo>
                      <a:pt x="1296870" y="2993150"/>
                    </a:lnTo>
                    <a:lnTo>
                      <a:pt x="1303348" y="2993150"/>
                    </a:lnTo>
                    <a:lnTo>
                      <a:pt x="1303348" y="2986672"/>
                    </a:lnTo>
                    <a:lnTo>
                      <a:pt x="1303348" y="2993150"/>
                    </a:lnTo>
                    <a:lnTo>
                      <a:pt x="1303348" y="2986672"/>
                    </a:lnTo>
                    <a:lnTo>
                      <a:pt x="1309827" y="2993150"/>
                    </a:lnTo>
                    <a:lnTo>
                      <a:pt x="1309827" y="3006080"/>
                    </a:lnTo>
                    <a:lnTo>
                      <a:pt x="1309827" y="3012545"/>
                    </a:lnTo>
                    <a:lnTo>
                      <a:pt x="1309827" y="3006080"/>
                    </a:lnTo>
                    <a:lnTo>
                      <a:pt x="1309827" y="3012545"/>
                    </a:lnTo>
                    <a:lnTo>
                      <a:pt x="1309827" y="3006080"/>
                    </a:lnTo>
                    <a:lnTo>
                      <a:pt x="1309827" y="3012545"/>
                    </a:lnTo>
                    <a:lnTo>
                      <a:pt x="1309827" y="3006080"/>
                    </a:lnTo>
                    <a:lnTo>
                      <a:pt x="1316306" y="3006080"/>
                    </a:lnTo>
                    <a:lnTo>
                      <a:pt x="1316306" y="3012545"/>
                    </a:lnTo>
                    <a:lnTo>
                      <a:pt x="1316306" y="3006080"/>
                    </a:lnTo>
                    <a:lnTo>
                      <a:pt x="1322784" y="3006080"/>
                    </a:lnTo>
                    <a:lnTo>
                      <a:pt x="1322784" y="3012545"/>
                    </a:lnTo>
                    <a:lnTo>
                      <a:pt x="1322784" y="3006080"/>
                    </a:lnTo>
                    <a:lnTo>
                      <a:pt x="1329136" y="2999615"/>
                    </a:lnTo>
                    <a:lnTo>
                      <a:pt x="1329136" y="2993150"/>
                    </a:lnTo>
                    <a:lnTo>
                      <a:pt x="1329136" y="2999615"/>
                    </a:lnTo>
                    <a:lnTo>
                      <a:pt x="1329136" y="2993150"/>
                    </a:lnTo>
                    <a:lnTo>
                      <a:pt x="1329136" y="2999615"/>
                    </a:lnTo>
                    <a:lnTo>
                      <a:pt x="1335614" y="2999615"/>
                    </a:lnTo>
                    <a:lnTo>
                      <a:pt x="1335614" y="3006080"/>
                    </a:lnTo>
                    <a:lnTo>
                      <a:pt x="1342093" y="2999615"/>
                    </a:lnTo>
                    <a:lnTo>
                      <a:pt x="1342093" y="3006080"/>
                    </a:lnTo>
                    <a:lnTo>
                      <a:pt x="1342093" y="2999615"/>
                    </a:lnTo>
                    <a:lnTo>
                      <a:pt x="1342093" y="3006080"/>
                    </a:lnTo>
                    <a:lnTo>
                      <a:pt x="1348571" y="3006080"/>
                    </a:lnTo>
                    <a:lnTo>
                      <a:pt x="1348571" y="2999615"/>
                    </a:lnTo>
                    <a:lnTo>
                      <a:pt x="1348571" y="3006080"/>
                    </a:lnTo>
                    <a:lnTo>
                      <a:pt x="1348571" y="2999615"/>
                    </a:lnTo>
                    <a:lnTo>
                      <a:pt x="1355050" y="2999615"/>
                    </a:lnTo>
                    <a:lnTo>
                      <a:pt x="1355050" y="2993150"/>
                    </a:lnTo>
                    <a:lnTo>
                      <a:pt x="1355050" y="2986672"/>
                    </a:lnTo>
                    <a:lnTo>
                      <a:pt x="1361910" y="2986672"/>
                    </a:lnTo>
                    <a:lnTo>
                      <a:pt x="1368261" y="2986672"/>
                    </a:lnTo>
                    <a:lnTo>
                      <a:pt x="1368261" y="2980207"/>
                    </a:lnTo>
                    <a:lnTo>
                      <a:pt x="1368261" y="2973742"/>
                    </a:lnTo>
                    <a:lnTo>
                      <a:pt x="1368261" y="2980207"/>
                    </a:lnTo>
                    <a:lnTo>
                      <a:pt x="1368261" y="2973742"/>
                    </a:lnTo>
                    <a:lnTo>
                      <a:pt x="1374740" y="2980207"/>
                    </a:lnTo>
                    <a:lnTo>
                      <a:pt x="1374740" y="2973742"/>
                    </a:lnTo>
                    <a:lnTo>
                      <a:pt x="1381218" y="2973742"/>
                    </a:lnTo>
                    <a:lnTo>
                      <a:pt x="1381218" y="2980207"/>
                    </a:lnTo>
                    <a:lnTo>
                      <a:pt x="1381218" y="2967277"/>
                    </a:lnTo>
                    <a:lnTo>
                      <a:pt x="1381218" y="2960812"/>
                    </a:lnTo>
                    <a:lnTo>
                      <a:pt x="1387697" y="2960812"/>
                    </a:lnTo>
                    <a:lnTo>
                      <a:pt x="1387697" y="2967277"/>
                    </a:lnTo>
                    <a:lnTo>
                      <a:pt x="1387697" y="2960812"/>
                    </a:lnTo>
                    <a:lnTo>
                      <a:pt x="1387697" y="2954347"/>
                    </a:lnTo>
                    <a:lnTo>
                      <a:pt x="1387697" y="2960812"/>
                    </a:lnTo>
                    <a:lnTo>
                      <a:pt x="1387697" y="2954347"/>
                    </a:lnTo>
                    <a:lnTo>
                      <a:pt x="1394175" y="2954347"/>
                    </a:lnTo>
                    <a:lnTo>
                      <a:pt x="1394175" y="2960812"/>
                    </a:lnTo>
                    <a:lnTo>
                      <a:pt x="1394175" y="2954347"/>
                    </a:lnTo>
                    <a:lnTo>
                      <a:pt x="1394175" y="2960812"/>
                    </a:lnTo>
                    <a:lnTo>
                      <a:pt x="1400654" y="2967277"/>
                    </a:lnTo>
                    <a:lnTo>
                      <a:pt x="1400654" y="2960812"/>
                    </a:lnTo>
                    <a:lnTo>
                      <a:pt x="1400654" y="2967277"/>
                    </a:lnTo>
                    <a:lnTo>
                      <a:pt x="1400654" y="2954347"/>
                    </a:lnTo>
                    <a:lnTo>
                      <a:pt x="1400654" y="2960812"/>
                    </a:lnTo>
                    <a:lnTo>
                      <a:pt x="1400654" y="2954347"/>
                    </a:lnTo>
                    <a:lnTo>
                      <a:pt x="1407133" y="2947869"/>
                    </a:lnTo>
                    <a:lnTo>
                      <a:pt x="1407133" y="2954347"/>
                    </a:lnTo>
                    <a:lnTo>
                      <a:pt x="1407133" y="2941404"/>
                    </a:lnTo>
                    <a:lnTo>
                      <a:pt x="1413611" y="2934939"/>
                    </a:lnTo>
                    <a:lnTo>
                      <a:pt x="1413611" y="2928474"/>
                    </a:lnTo>
                    <a:lnTo>
                      <a:pt x="1413611" y="2934939"/>
                    </a:lnTo>
                    <a:lnTo>
                      <a:pt x="1413611" y="2928474"/>
                    </a:lnTo>
                    <a:lnTo>
                      <a:pt x="1420090" y="2928474"/>
                    </a:lnTo>
                    <a:lnTo>
                      <a:pt x="1420090" y="2922009"/>
                    </a:lnTo>
                    <a:lnTo>
                      <a:pt x="1420090" y="2915531"/>
                    </a:lnTo>
                    <a:lnTo>
                      <a:pt x="1420090" y="2909066"/>
                    </a:lnTo>
                    <a:lnTo>
                      <a:pt x="1426568" y="2909066"/>
                    </a:lnTo>
                    <a:lnTo>
                      <a:pt x="1426568" y="2915531"/>
                    </a:lnTo>
                    <a:lnTo>
                      <a:pt x="1426568" y="2896135"/>
                    </a:lnTo>
                    <a:lnTo>
                      <a:pt x="1426568" y="2902601"/>
                    </a:lnTo>
                    <a:lnTo>
                      <a:pt x="1426568" y="2889353"/>
                    </a:lnTo>
                    <a:lnTo>
                      <a:pt x="1433047" y="2889353"/>
                    </a:lnTo>
                    <a:lnTo>
                      <a:pt x="1433047" y="2902601"/>
                    </a:lnTo>
                    <a:lnTo>
                      <a:pt x="1433047" y="2896135"/>
                    </a:lnTo>
                    <a:lnTo>
                      <a:pt x="1433047" y="2902601"/>
                    </a:lnTo>
                    <a:lnTo>
                      <a:pt x="1433047" y="2896135"/>
                    </a:lnTo>
                    <a:lnTo>
                      <a:pt x="1439526" y="2896135"/>
                    </a:lnTo>
                    <a:lnTo>
                      <a:pt x="1439526" y="2889353"/>
                    </a:lnTo>
                    <a:lnTo>
                      <a:pt x="1439526" y="2896135"/>
                    </a:lnTo>
                    <a:lnTo>
                      <a:pt x="1439526" y="2902601"/>
                    </a:lnTo>
                    <a:lnTo>
                      <a:pt x="1439526" y="2889353"/>
                    </a:lnTo>
                    <a:lnTo>
                      <a:pt x="1446004" y="2889353"/>
                    </a:lnTo>
                    <a:lnTo>
                      <a:pt x="1446004" y="2869957"/>
                    </a:lnTo>
                    <a:lnTo>
                      <a:pt x="1446004" y="2863492"/>
                    </a:lnTo>
                    <a:lnTo>
                      <a:pt x="1446004" y="2857015"/>
                    </a:lnTo>
                    <a:lnTo>
                      <a:pt x="1452483" y="2863492"/>
                    </a:lnTo>
                    <a:lnTo>
                      <a:pt x="1452483" y="2889353"/>
                    </a:lnTo>
                    <a:lnTo>
                      <a:pt x="1452483" y="2882888"/>
                    </a:lnTo>
                    <a:lnTo>
                      <a:pt x="1452483" y="2902601"/>
                    </a:lnTo>
                    <a:lnTo>
                      <a:pt x="1458961" y="2889353"/>
                    </a:lnTo>
                    <a:lnTo>
                      <a:pt x="1458961" y="2915531"/>
                    </a:lnTo>
                    <a:lnTo>
                      <a:pt x="1458961" y="2909066"/>
                    </a:lnTo>
                    <a:lnTo>
                      <a:pt x="1458961" y="2922009"/>
                    </a:lnTo>
                    <a:lnTo>
                      <a:pt x="1458961" y="2915531"/>
                    </a:lnTo>
                    <a:lnTo>
                      <a:pt x="1465440" y="2922009"/>
                    </a:lnTo>
                    <a:lnTo>
                      <a:pt x="1465440" y="2915531"/>
                    </a:lnTo>
                    <a:lnTo>
                      <a:pt x="1465440" y="2909066"/>
                    </a:lnTo>
                    <a:lnTo>
                      <a:pt x="1465440" y="2902601"/>
                    </a:lnTo>
                    <a:lnTo>
                      <a:pt x="1465440" y="2909066"/>
                    </a:lnTo>
                    <a:lnTo>
                      <a:pt x="1465440" y="2902601"/>
                    </a:lnTo>
                    <a:lnTo>
                      <a:pt x="1471791" y="2902601"/>
                    </a:lnTo>
                    <a:lnTo>
                      <a:pt x="1471791" y="2909066"/>
                    </a:lnTo>
                    <a:lnTo>
                      <a:pt x="1471791" y="2915531"/>
                    </a:lnTo>
                    <a:lnTo>
                      <a:pt x="1471791" y="2922009"/>
                    </a:lnTo>
                    <a:lnTo>
                      <a:pt x="1471791" y="2915531"/>
                    </a:lnTo>
                    <a:lnTo>
                      <a:pt x="1471791" y="2922009"/>
                    </a:lnTo>
                    <a:lnTo>
                      <a:pt x="1478270" y="2922009"/>
                    </a:lnTo>
                    <a:lnTo>
                      <a:pt x="1478270" y="2928474"/>
                    </a:lnTo>
                    <a:lnTo>
                      <a:pt x="1478270" y="2922009"/>
                    </a:lnTo>
                    <a:lnTo>
                      <a:pt x="1478270" y="2915531"/>
                    </a:lnTo>
                    <a:lnTo>
                      <a:pt x="1478270" y="2922009"/>
                    </a:lnTo>
                    <a:lnTo>
                      <a:pt x="1484748" y="2928474"/>
                    </a:lnTo>
                    <a:lnTo>
                      <a:pt x="1484748" y="2934939"/>
                    </a:lnTo>
                    <a:lnTo>
                      <a:pt x="1484748" y="2941404"/>
                    </a:lnTo>
                    <a:lnTo>
                      <a:pt x="1484748" y="2928474"/>
                    </a:lnTo>
                    <a:lnTo>
                      <a:pt x="1491227" y="2928474"/>
                    </a:lnTo>
                    <a:lnTo>
                      <a:pt x="1491227" y="2934939"/>
                    </a:lnTo>
                    <a:lnTo>
                      <a:pt x="1491227" y="2915531"/>
                    </a:lnTo>
                    <a:lnTo>
                      <a:pt x="1491227" y="2902601"/>
                    </a:lnTo>
                    <a:lnTo>
                      <a:pt x="1491227" y="2909066"/>
                    </a:lnTo>
                    <a:lnTo>
                      <a:pt x="1491227" y="2915531"/>
                    </a:lnTo>
                    <a:lnTo>
                      <a:pt x="1497706" y="2922009"/>
                    </a:lnTo>
                    <a:lnTo>
                      <a:pt x="1497706" y="2915531"/>
                    </a:lnTo>
                    <a:lnTo>
                      <a:pt x="1497706" y="2922009"/>
                    </a:lnTo>
                    <a:lnTo>
                      <a:pt x="1497706" y="2915531"/>
                    </a:lnTo>
                    <a:lnTo>
                      <a:pt x="1497706" y="2909066"/>
                    </a:lnTo>
                    <a:lnTo>
                      <a:pt x="1504184" y="2902601"/>
                    </a:lnTo>
                    <a:lnTo>
                      <a:pt x="1504184" y="2909066"/>
                    </a:lnTo>
                    <a:lnTo>
                      <a:pt x="1504184" y="2902601"/>
                    </a:lnTo>
                    <a:lnTo>
                      <a:pt x="1510663" y="2909066"/>
                    </a:lnTo>
                    <a:lnTo>
                      <a:pt x="1510663" y="2915531"/>
                    </a:lnTo>
                    <a:lnTo>
                      <a:pt x="1510663" y="2922009"/>
                    </a:lnTo>
                    <a:lnTo>
                      <a:pt x="1510663" y="2928474"/>
                    </a:lnTo>
                    <a:lnTo>
                      <a:pt x="1510663" y="2922009"/>
                    </a:lnTo>
                    <a:lnTo>
                      <a:pt x="1510663" y="2928474"/>
                    </a:lnTo>
                    <a:lnTo>
                      <a:pt x="1517141" y="2928474"/>
                    </a:lnTo>
                    <a:lnTo>
                      <a:pt x="1517141" y="2922009"/>
                    </a:lnTo>
                    <a:lnTo>
                      <a:pt x="1517141" y="2928474"/>
                    </a:lnTo>
                    <a:lnTo>
                      <a:pt x="1517141" y="2934939"/>
                    </a:lnTo>
                    <a:lnTo>
                      <a:pt x="1517141" y="2928474"/>
                    </a:lnTo>
                    <a:lnTo>
                      <a:pt x="1523620" y="2934939"/>
                    </a:lnTo>
                    <a:lnTo>
                      <a:pt x="1523620" y="2941404"/>
                    </a:lnTo>
                    <a:lnTo>
                      <a:pt x="1523620" y="2934939"/>
                    </a:lnTo>
                    <a:lnTo>
                      <a:pt x="1523620" y="2941404"/>
                    </a:lnTo>
                    <a:lnTo>
                      <a:pt x="1523620" y="2947869"/>
                    </a:lnTo>
                    <a:lnTo>
                      <a:pt x="1523620" y="2941404"/>
                    </a:lnTo>
                    <a:lnTo>
                      <a:pt x="1523620" y="2934939"/>
                    </a:lnTo>
                    <a:lnTo>
                      <a:pt x="1523620" y="2941404"/>
                    </a:lnTo>
                    <a:lnTo>
                      <a:pt x="1530098" y="2941404"/>
                    </a:lnTo>
                    <a:lnTo>
                      <a:pt x="1530098" y="2934939"/>
                    </a:lnTo>
                    <a:lnTo>
                      <a:pt x="1530098" y="2941404"/>
                    </a:lnTo>
                    <a:lnTo>
                      <a:pt x="1530098" y="2947869"/>
                    </a:lnTo>
                    <a:lnTo>
                      <a:pt x="1530098" y="2941404"/>
                    </a:lnTo>
                    <a:lnTo>
                      <a:pt x="1536577" y="2941404"/>
                    </a:lnTo>
                    <a:lnTo>
                      <a:pt x="1536577" y="2947869"/>
                    </a:lnTo>
                    <a:lnTo>
                      <a:pt x="1536577" y="2954347"/>
                    </a:lnTo>
                    <a:lnTo>
                      <a:pt x="1536577" y="2947869"/>
                    </a:lnTo>
                    <a:lnTo>
                      <a:pt x="1536577" y="2954347"/>
                    </a:lnTo>
                    <a:lnTo>
                      <a:pt x="1543056" y="2960812"/>
                    </a:lnTo>
                    <a:lnTo>
                      <a:pt x="1543056" y="2967277"/>
                    </a:lnTo>
                    <a:lnTo>
                      <a:pt x="1543056" y="2960812"/>
                    </a:lnTo>
                    <a:lnTo>
                      <a:pt x="1543056" y="2954347"/>
                    </a:lnTo>
                    <a:lnTo>
                      <a:pt x="1543056" y="2934939"/>
                    </a:lnTo>
                    <a:lnTo>
                      <a:pt x="1543056" y="2928474"/>
                    </a:lnTo>
                    <a:lnTo>
                      <a:pt x="1549534" y="2922009"/>
                    </a:lnTo>
                    <a:lnTo>
                      <a:pt x="1549534" y="2928474"/>
                    </a:lnTo>
                    <a:lnTo>
                      <a:pt x="1549534" y="2922009"/>
                    </a:lnTo>
                    <a:lnTo>
                      <a:pt x="1549534" y="2909066"/>
                    </a:lnTo>
                    <a:lnTo>
                      <a:pt x="1549534" y="2915531"/>
                    </a:lnTo>
                    <a:lnTo>
                      <a:pt x="1549534" y="2909066"/>
                    </a:lnTo>
                    <a:lnTo>
                      <a:pt x="1549534" y="2915531"/>
                    </a:lnTo>
                    <a:lnTo>
                      <a:pt x="1556013" y="2922009"/>
                    </a:lnTo>
                    <a:lnTo>
                      <a:pt x="1556013" y="2915531"/>
                    </a:lnTo>
                    <a:lnTo>
                      <a:pt x="1556013" y="2909066"/>
                    </a:lnTo>
                    <a:lnTo>
                      <a:pt x="1556013" y="2915531"/>
                    </a:lnTo>
                    <a:lnTo>
                      <a:pt x="1556013" y="2909066"/>
                    </a:lnTo>
                    <a:lnTo>
                      <a:pt x="1562745" y="2915531"/>
                    </a:lnTo>
                    <a:lnTo>
                      <a:pt x="1562745" y="2909066"/>
                    </a:lnTo>
                    <a:lnTo>
                      <a:pt x="1562745" y="2915531"/>
                    </a:lnTo>
                    <a:lnTo>
                      <a:pt x="1562745" y="2909066"/>
                    </a:lnTo>
                    <a:lnTo>
                      <a:pt x="1569224" y="2902601"/>
                    </a:lnTo>
                    <a:lnTo>
                      <a:pt x="1569224" y="2896135"/>
                    </a:lnTo>
                    <a:lnTo>
                      <a:pt x="1575703" y="2896135"/>
                    </a:lnTo>
                    <a:lnTo>
                      <a:pt x="1575703" y="2889353"/>
                    </a:lnTo>
                    <a:lnTo>
                      <a:pt x="1575703" y="2896135"/>
                    </a:lnTo>
                    <a:lnTo>
                      <a:pt x="1575703" y="2889353"/>
                    </a:lnTo>
                    <a:lnTo>
                      <a:pt x="1575703" y="2882888"/>
                    </a:lnTo>
                    <a:lnTo>
                      <a:pt x="1582181" y="2882888"/>
                    </a:lnTo>
                    <a:lnTo>
                      <a:pt x="1582181" y="2889353"/>
                    </a:lnTo>
                    <a:lnTo>
                      <a:pt x="1582181" y="2896135"/>
                    </a:lnTo>
                    <a:lnTo>
                      <a:pt x="1582181" y="2889353"/>
                    </a:lnTo>
                    <a:lnTo>
                      <a:pt x="1582181" y="2896135"/>
                    </a:lnTo>
                    <a:lnTo>
                      <a:pt x="1582181" y="2889353"/>
                    </a:lnTo>
                    <a:lnTo>
                      <a:pt x="1588660" y="2896135"/>
                    </a:lnTo>
                    <a:lnTo>
                      <a:pt x="1588660" y="2889353"/>
                    </a:lnTo>
                    <a:lnTo>
                      <a:pt x="1588660" y="2876423"/>
                    </a:lnTo>
                    <a:lnTo>
                      <a:pt x="1595138" y="2869957"/>
                    </a:lnTo>
                    <a:lnTo>
                      <a:pt x="1595138" y="2876423"/>
                    </a:lnTo>
                    <a:lnTo>
                      <a:pt x="1595138" y="2869957"/>
                    </a:lnTo>
                    <a:lnTo>
                      <a:pt x="1595138" y="2876423"/>
                    </a:lnTo>
                    <a:lnTo>
                      <a:pt x="1595138" y="2882888"/>
                    </a:lnTo>
                    <a:lnTo>
                      <a:pt x="1601617" y="2876423"/>
                    </a:lnTo>
                    <a:lnTo>
                      <a:pt x="1601617" y="2869957"/>
                    </a:lnTo>
                    <a:lnTo>
                      <a:pt x="1601617" y="2863492"/>
                    </a:lnTo>
                    <a:lnTo>
                      <a:pt x="1601617" y="2857015"/>
                    </a:lnTo>
                    <a:lnTo>
                      <a:pt x="1601617" y="2863492"/>
                    </a:lnTo>
                    <a:lnTo>
                      <a:pt x="1601617" y="2857015"/>
                    </a:lnTo>
                    <a:lnTo>
                      <a:pt x="1608095" y="2857015"/>
                    </a:lnTo>
                    <a:lnTo>
                      <a:pt x="1608095" y="2850549"/>
                    </a:lnTo>
                    <a:lnTo>
                      <a:pt x="1608095" y="2844084"/>
                    </a:lnTo>
                    <a:lnTo>
                      <a:pt x="1608095" y="2837619"/>
                    </a:lnTo>
                    <a:lnTo>
                      <a:pt x="1608095" y="2844084"/>
                    </a:lnTo>
                    <a:lnTo>
                      <a:pt x="1608095" y="2837619"/>
                    </a:lnTo>
                    <a:lnTo>
                      <a:pt x="1614447" y="2837619"/>
                    </a:lnTo>
                    <a:lnTo>
                      <a:pt x="1614447" y="2844084"/>
                    </a:lnTo>
                    <a:lnTo>
                      <a:pt x="1614447" y="2850549"/>
                    </a:lnTo>
                    <a:lnTo>
                      <a:pt x="1620926" y="2857015"/>
                    </a:lnTo>
                    <a:lnTo>
                      <a:pt x="1620926" y="2850549"/>
                    </a:lnTo>
                  </a:path>
                  <a:path w="3461385" h="3096895">
                    <a:moveTo>
                      <a:pt x="0" y="293597"/>
                    </a:moveTo>
                    <a:lnTo>
                      <a:pt x="1620926" y="2857015"/>
                    </a:lnTo>
                    <a:lnTo>
                      <a:pt x="1620926" y="2863492"/>
                    </a:lnTo>
                    <a:lnTo>
                      <a:pt x="1620926" y="2869957"/>
                    </a:lnTo>
                    <a:lnTo>
                      <a:pt x="1627404" y="2869957"/>
                    </a:lnTo>
                    <a:lnTo>
                      <a:pt x="1627404" y="2863492"/>
                    </a:lnTo>
                    <a:lnTo>
                      <a:pt x="1627404" y="2857015"/>
                    </a:lnTo>
                    <a:lnTo>
                      <a:pt x="1633883" y="2857015"/>
                    </a:lnTo>
                    <a:lnTo>
                      <a:pt x="1633883" y="2837619"/>
                    </a:lnTo>
                    <a:lnTo>
                      <a:pt x="1633883" y="2824689"/>
                    </a:lnTo>
                    <a:lnTo>
                      <a:pt x="1633883" y="2831154"/>
                    </a:lnTo>
                    <a:lnTo>
                      <a:pt x="1633883" y="2824689"/>
                    </a:lnTo>
                    <a:lnTo>
                      <a:pt x="1633883" y="2831154"/>
                    </a:lnTo>
                    <a:lnTo>
                      <a:pt x="1633883" y="2850549"/>
                    </a:lnTo>
                    <a:lnTo>
                      <a:pt x="1640361" y="2850549"/>
                    </a:lnTo>
                    <a:lnTo>
                      <a:pt x="1640361" y="2857015"/>
                    </a:lnTo>
                    <a:lnTo>
                      <a:pt x="1646840" y="2863492"/>
                    </a:lnTo>
                    <a:lnTo>
                      <a:pt x="1646840" y="2857015"/>
                    </a:lnTo>
                    <a:lnTo>
                      <a:pt x="1646840" y="2863492"/>
                    </a:lnTo>
                    <a:lnTo>
                      <a:pt x="1653318" y="2857015"/>
                    </a:lnTo>
                    <a:lnTo>
                      <a:pt x="1653318" y="2863492"/>
                    </a:lnTo>
                    <a:lnTo>
                      <a:pt x="1653318" y="2857015"/>
                    </a:lnTo>
                    <a:lnTo>
                      <a:pt x="1653318" y="2844084"/>
                    </a:lnTo>
                    <a:lnTo>
                      <a:pt x="1653318" y="2850549"/>
                    </a:lnTo>
                    <a:lnTo>
                      <a:pt x="1659797" y="2863492"/>
                    </a:lnTo>
                    <a:lnTo>
                      <a:pt x="1659797" y="2850549"/>
                    </a:lnTo>
                    <a:lnTo>
                      <a:pt x="1659797" y="2857015"/>
                    </a:lnTo>
                    <a:lnTo>
                      <a:pt x="1659797" y="2850549"/>
                    </a:lnTo>
                    <a:lnTo>
                      <a:pt x="1666276" y="2844084"/>
                    </a:lnTo>
                    <a:lnTo>
                      <a:pt x="1666276" y="2850549"/>
                    </a:lnTo>
                    <a:lnTo>
                      <a:pt x="1666276" y="2844084"/>
                    </a:lnTo>
                    <a:lnTo>
                      <a:pt x="1666276" y="2837619"/>
                    </a:lnTo>
                    <a:lnTo>
                      <a:pt x="1666276" y="2831154"/>
                    </a:lnTo>
                    <a:lnTo>
                      <a:pt x="1672754" y="2824689"/>
                    </a:lnTo>
                    <a:lnTo>
                      <a:pt x="1672754" y="2831154"/>
                    </a:lnTo>
                    <a:lnTo>
                      <a:pt x="1672754" y="2837619"/>
                    </a:lnTo>
                    <a:lnTo>
                      <a:pt x="1672754" y="2831154"/>
                    </a:lnTo>
                    <a:lnTo>
                      <a:pt x="1672754" y="2837619"/>
                    </a:lnTo>
                    <a:lnTo>
                      <a:pt x="1672754" y="2831154"/>
                    </a:lnTo>
                    <a:lnTo>
                      <a:pt x="1679233" y="2831154"/>
                    </a:lnTo>
                    <a:lnTo>
                      <a:pt x="1679233" y="2837619"/>
                    </a:lnTo>
                    <a:lnTo>
                      <a:pt x="1679233" y="2844084"/>
                    </a:lnTo>
                    <a:lnTo>
                      <a:pt x="1679233" y="2837619"/>
                    </a:lnTo>
                    <a:lnTo>
                      <a:pt x="1679233" y="2844084"/>
                    </a:lnTo>
                    <a:lnTo>
                      <a:pt x="1685711" y="2844084"/>
                    </a:lnTo>
                    <a:lnTo>
                      <a:pt x="1685711" y="2831154"/>
                    </a:lnTo>
                    <a:lnTo>
                      <a:pt x="1685711" y="2837619"/>
                    </a:lnTo>
                    <a:lnTo>
                      <a:pt x="1685711" y="2811746"/>
                    </a:lnTo>
                    <a:lnTo>
                      <a:pt x="1685711" y="2818211"/>
                    </a:lnTo>
                    <a:lnTo>
                      <a:pt x="1692190" y="2818211"/>
                    </a:lnTo>
                    <a:lnTo>
                      <a:pt x="1692190" y="2785873"/>
                    </a:lnTo>
                    <a:lnTo>
                      <a:pt x="1698668" y="2785873"/>
                    </a:lnTo>
                    <a:lnTo>
                      <a:pt x="1698668" y="2792351"/>
                    </a:lnTo>
                    <a:lnTo>
                      <a:pt x="1698668" y="2785873"/>
                    </a:lnTo>
                    <a:lnTo>
                      <a:pt x="1698668" y="2779408"/>
                    </a:lnTo>
                    <a:lnTo>
                      <a:pt x="1698668" y="2772943"/>
                    </a:lnTo>
                    <a:lnTo>
                      <a:pt x="1698668" y="2779408"/>
                    </a:lnTo>
                    <a:lnTo>
                      <a:pt x="1698668" y="2772943"/>
                    </a:lnTo>
                    <a:lnTo>
                      <a:pt x="1705147" y="2772943"/>
                    </a:lnTo>
                    <a:lnTo>
                      <a:pt x="1705147" y="2753535"/>
                    </a:lnTo>
                    <a:lnTo>
                      <a:pt x="1705147" y="2760013"/>
                    </a:lnTo>
                    <a:lnTo>
                      <a:pt x="1705147" y="2740605"/>
                    </a:lnTo>
                    <a:lnTo>
                      <a:pt x="1711498" y="2740605"/>
                    </a:lnTo>
                    <a:lnTo>
                      <a:pt x="1711498" y="2753535"/>
                    </a:lnTo>
                    <a:lnTo>
                      <a:pt x="1711498" y="2760013"/>
                    </a:lnTo>
                    <a:lnTo>
                      <a:pt x="1711498" y="2753535"/>
                    </a:lnTo>
                    <a:lnTo>
                      <a:pt x="1711498" y="2740605"/>
                    </a:lnTo>
                    <a:lnTo>
                      <a:pt x="1711498" y="2747070"/>
                    </a:lnTo>
                    <a:lnTo>
                      <a:pt x="1717977" y="2740605"/>
                    </a:lnTo>
                    <a:lnTo>
                      <a:pt x="1717977" y="2747070"/>
                    </a:lnTo>
                    <a:lnTo>
                      <a:pt x="1717977" y="2753535"/>
                    </a:lnTo>
                    <a:lnTo>
                      <a:pt x="1717977" y="2747070"/>
                    </a:lnTo>
                    <a:lnTo>
                      <a:pt x="1717977" y="2753535"/>
                    </a:lnTo>
                    <a:lnTo>
                      <a:pt x="1717977" y="2747070"/>
                    </a:lnTo>
                    <a:lnTo>
                      <a:pt x="1724456" y="2734140"/>
                    </a:lnTo>
                    <a:lnTo>
                      <a:pt x="1724456" y="2714732"/>
                    </a:lnTo>
                    <a:lnTo>
                      <a:pt x="1724456" y="2721209"/>
                    </a:lnTo>
                    <a:lnTo>
                      <a:pt x="1724456" y="2701801"/>
                    </a:lnTo>
                    <a:lnTo>
                      <a:pt x="1730934" y="2701801"/>
                    </a:lnTo>
                    <a:lnTo>
                      <a:pt x="1730934" y="2695336"/>
                    </a:lnTo>
                    <a:lnTo>
                      <a:pt x="1730934" y="2701801"/>
                    </a:lnTo>
                    <a:lnTo>
                      <a:pt x="1730934" y="2682089"/>
                    </a:lnTo>
                    <a:lnTo>
                      <a:pt x="1730934" y="2708266"/>
                    </a:lnTo>
                    <a:lnTo>
                      <a:pt x="1730934" y="2701801"/>
                    </a:lnTo>
                    <a:lnTo>
                      <a:pt x="1730934" y="2675623"/>
                    </a:lnTo>
                    <a:lnTo>
                      <a:pt x="1730934" y="2682089"/>
                    </a:lnTo>
                    <a:lnTo>
                      <a:pt x="1737413" y="2688871"/>
                    </a:lnTo>
                    <a:lnTo>
                      <a:pt x="1737413" y="2721209"/>
                    </a:lnTo>
                    <a:lnTo>
                      <a:pt x="1737413" y="2701801"/>
                    </a:lnTo>
                    <a:lnTo>
                      <a:pt x="1737413" y="2721209"/>
                    </a:lnTo>
                    <a:lnTo>
                      <a:pt x="1737413" y="2708266"/>
                    </a:lnTo>
                    <a:lnTo>
                      <a:pt x="1737413" y="2734140"/>
                    </a:lnTo>
                    <a:lnTo>
                      <a:pt x="1743891" y="2740605"/>
                    </a:lnTo>
                    <a:lnTo>
                      <a:pt x="1743891" y="2727674"/>
                    </a:lnTo>
                    <a:lnTo>
                      <a:pt x="1743891" y="2740605"/>
                    </a:lnTo>
                    <a:lnTo>
                      <a:pt x="1743891" y="2753535"/>
                    </a:lnTo>
                    <a:lnTo>
                      <a:pt x="1743891" y="2760013"/>
                    </a:lnTo>
                    <a:lnTo>
                      <a:pt x="1743891" y="2747070"/>
                    </a:lnTo>
                    <a:lnTo>
                      <a:pt x="1743891" y="2734140"/>
                    </a:lnTo>
                    <a:lnTo>
                      <a:pt x="1743891" y="2714732"/>
                    </a:lnTo>
                    <a:lnTo>
                      <a:pt x="1750370" y="2721209"/>
                    </a:lnTo>
                    <a:lnTo>
                      <a:pt x="1750370" y="2708266"/>
                    </a:lnTo>
                    <a:lnTo>
                      <a:pt x="1750370" y="2714732"/>
                    </a:lnTo>
                    <a:lnTo>
                      <a:pt x="1750370" y="2734140"/>
                    </a:lnTo>
                    <a:lnTo>
                      <a:pt x="1750370" y="2708266"/>
                    </a:lnTo>
                    <a:lnTo>
                      <a:pt x="1750370" y="2701801"/>
                    </a:lnTo>
                    <a:lnTo>
                      <a:pt x="1750370" y="2695336"/>
                    </a:lnTo>
                    <a:lnTo>
                      <a:pt x="1750370" y="2682089"/>
                    </a:lnTo>
                    <a:lnTo>
                      <a:pt x="1757103" y="2701801"/>
                    </a:lnTo>
                    <a:lnTo>
                      <a:pt x="1757103" y="2708266"/>
                    </a:lnTo>
                    <a:lnTo>
                      <a:pt x="1757103" y="2721209"/>
                    </a:lnTo>
                    <a:lnTo>
                      <a:pt x="1757103" y="2701801"/>
                    </a:lnTo>
                    <a:lnTo>
                      <a:pt x="1757103" y="2708266"/>
                    </a:lnTo>
                    <a:lnTo>
                      <a:pt x="1757103" y="2701801"/>
                    </a:lnTo>
                    <a:lnTo>
                      <a:pt x="1757103" y="2695336"/>
                    </a:lnTo>
                    <a:lnTo>
                      <a:pt x="1763581" y="2695336"/>
                    </a:lnTo>
                    <a:lnTo>
                      <a:pt x="1763581" y="2688871"/>
                    </a:lnTo>
                    <a:lnTo>
                      <a:pt x="1763581" y="2695336"/>
                    </a:lnTo>
                    <a:lnTo>
                      <a:pt x="1763581" y="2682089"/>
                    </a:lnTo>
                    <a:lnTo>
                      <a:pt x="1763581" y="2669158"/>
                    </a:lnTo>
                    <a:lnTo>
                      <a:pt x="1763581" y="2656215"/>
                    </a:lnTo>
                    <a:lnTo>
                      <a:pt x="1763581" y="2649750"/>
                    </a:lnTo>
                    <a:lnTo>
                      <a:pt x="1770060" y="2643285"/>
                    </a:lnTo>
                    <a:lnTo>
                      <a:pt x="1770060" y="2636820"/>
                    </a:lnTo>
                    <a:lnTo>
                      <a:pt x="1770060" y="2643285"/>
                    </a:lnTo>
                    <a:lnTo>
                      <a:pt x="1770060" y="2630355"/>
                    </a:lnTo>
                    <a:lnTo>
                      <a:pt x="1770060" y="2610947"/>
                    </a:lnTo>
                    <a:lnTo>
                      <a:pt x="1770060" y="2623890"/>
                    </a:lnTo>
                    <a:lnTo>
                      <a:pt x="1770060" y="2610947"/>
                    </a:lnTo>
                    <a:lnTo>
                      <a:pt x="1776538" y="2610947"/>
                    </a:lnTo>
                    <a:lnTo>
                      <a:pt x="1776538" y="2591552"/>
                    </a:lnTo>
                    <a:lnTo>
                      <a:pt x="1776538" y="2598017"/>
                    </a:lnTo>
                    <a:lnTo>
                      <a:pt x="1776538" y="2552736"/>
                    </a:lnTo>
                    <a:lnTo>
                      <a:pt x="1783017" y="2565691"/>
                    </a:lnTo>
                    <a:lnTo>
                      <a:pt x="1783017" y="2539780"/>
                    </a:lnTo>
                    <a:lnTo>
                      <a:pt x="1783017" y="2552736"/>
                    </a:lnTo>
                    <a:lnTo>
                      <a:pt x="1783017" y="2533302"/>
                    </a:lnTo>
                    <a:lnTo>
                      <a:pt x="1789495" y="2552736"/>
                    </a:lnTo>
                    <a:lnTo>
                      <a:pt x="1789495" y="2585074"/>
                    </a:lnTo>
                    <a:lnTo>
                      <a:pt x="1789495" y="2617412"/>
                    </a:lnTo>
                    <a:lnTo>
                      <a:pt x="1789495" y="2649750"/>
                    </a:lnTo>
                    <a:lnTo>
                      <a:pt x="1789495" y="2604482"/>
                    </a:lnTo>
                    <a:lnTo>
                      <a:pt x="1789495" y="2610947"/>
                    </a:lnTo>
                    <a:lnTo>
                      <a:pt x="1789495" y="2617412"/>
                    </a:lnTo>
                    <a:lnTo>
                      <a:pt x="1789495" y="2610947"/>
                    </a:lnTo>
                    <a:lnTo>
                      <a:pt x="1789495" y="2617412"/>
                    </a:lnTo>
                    <a:lnTo>
                      <a:pt x="1795974" y="2604482"/>
                    </a:lnTo>
                    <a:lnTo>
                      <a:pt x="1795974" y="2559214"/>
                    </a:lnTo>
                    <a:lnTo>
                      <a:pt x="1795974" y="2565691"/>
                    </a:lnTo>
                    <a:lnTo>
                      <a:pt x="1802453" y="2572169"/>
                    </a:lnTo>
                    <a:lnTo>
                      <a:pt x="1802453" y="2552736"/>
                    </a:lnTo>
                    <a:lnTo>
                      <a:pt x="1802453" y="2539780"/>
                    </a:lnTo>
                    <a:lnTo>
                      <a:pt x="1802453" y="2526825"/>
                    </a:lnTo>
                    <a:lnTo>
                      <a:pt x="1802453" y="2546258"/>
                    </a:lnTo>
                    <a:lnTo>
                      <a:pt x="1802453" y="2539780"/>
                    </a:lnTo>
                    <a:lnTo>
                      <a:pt x="1802453" y="2533302"/>
                    </a:lnTo>
                    <a:lnTo>
                      <a:pt x="1802453" y="2539780"/>
                    </a:lnTo>
                    <a:lnTo>
                      <a:pt x="1808931" y="2559214"/>
                    </a:lnTo>
                    <a:lnTo>
                      <a:pt x="1808931" y="2565691"/>
                    </a:lnTo>
                    <a:lnTo>
                      <a:pt x="1808931" y="2559214"/>
                    </a:lnTo>
                    <a:lnTo>
                      <a:pt x="1808931" y="2552736"/>
                    </a:lnTo>
                    <a:lnTo>
                      <a:pt x="1808931" y="2526825"/>
                    </a:lnTo>
                    <a:lnTo>
                      <a:pt x="1808931" y="2513996"/>
                    </a:lnTo>
                    <a:lnTo>
                      <a:pt x="1815410" y="2513996"/>
                    </a:lnTo>
                    <a:lnTo>
                      <a:pt x="1815410" y="2526825"/>
                    </a:lnTo>
                    <a:lnTo>
                      <a:pt x="1815410" y="2572169"/>
                    </a:lnTo>
                    <a:lnTo>
                      <a:pt x="1815410" y="2578609"/>
                    </a:lnTo>
                    <a:lnTo>
                      <a:pt x="1815410" y="2598017"/>
                    </a:lnTo>
                    <a:lnTo>
                      <a:pt x="1821888" y="2572169"/>
                    </a:lnTo>
                    <a:lnTo>
                      <a:pt x="1821888" y="2591552"/>
                    </a:lnTo>
                    <a:lnTo>
                      <a:pt x="1821888" y="2578609"/>
                    </a:lnTo>
                    <a:lnTo>
                      <a:pt x="1821888" y="2630355"/>
                    </a:lnTo>
                    <a:lnTo>
                      <a:pt x="1828367" y="2643285"/>
                    </a:lnTo>
                    <a:lnTo>
                      <a:pt x="1828367" y="2695336"/>
                    </a:lnTo>
                    <a:lnTo>
                      <a:pt x="1828367" y="2708266"/>
                    </a:lnTo>
                    <a:lnTo>
                      <a:pt x="1828367" y="2721209"/>
                    </a:lnTo>
                    <a:lnTo>
                      <a:pt x="1828367" y="2714732"/>
                    </a:lnTo>
                    <a:lnTo>
                      <a:pt x="1828367" y="2708266"/>
                    </a:lnTo>
                    <a:lnTo>
                      <a:pt x="1828367" y="2714732"/>
                    </a:lnTo>
                    <a:lnTo>
                      <a:pt x="1834845" y="2721209"/>
                    </a:lnTo>
                    <a:lnTo>
                      <a:pt x="1834845" y="2727674"/>
                    </a:lnTo>
                    <a:lnTo>
                      <a:pt x="1834845" y="2747070"/>
                    </a:lnTo>
                    <a:lnTo>
                      <a:pt x="1834845" y="2734140"/>
                    </a:lnTo>
                    <a:lnTo>
                      <a:pt x="1834845" y="2727674"/>
                    </a:lnTo>
                    <a:lnTo>
                      <a:pt x="1834845" y="2740605"/>
                    </a:lnTo>
                    <a:lnTo>
                      <a:pt x="1834845" y="2727674"/>
                    </a:lnTo>
                    <a:lnTo>
                      <a:pt x="1834845" y="2740605"/>
                    </a:lnTo>
                    <a:lnTo>
                      <a:pt x="1841324" y="2747070"/>
                    </a:lnTo>
                    <a:lnTo>
                      <a:pt x="1841324" y="2740605"/>
                    </a:lnTo>
                    <a:lnTo>
                      <a:pt x="1841324" y="2747070"/>
                    </a:lnTo>
                    <a:lnTo>
                      <a:pt x="1841324" y="2753535"/>
                    </a:lnTo>
                    <a:lnTo>
                      <a:pt x="1841324" y="2747070"/>
                    </a:lnTo>
                    <a:lnTo>
                      <a:pt x="1841324" y="2721209"/>
                    </a:lnTo>
                    <a:lnTo>
                      <a:pt x="1847803" y="2740605"/>
                    </a:lnTo>
                    <a:lnTo>
                      <a:pt x="1847803" y="2747070"/>
                    </a:lnTo>
                    <a:lnTo>
                      <a:pt x="1847803" y="2740605"/>
                    </a:lnTo>
                    <a:lnTo>
                      <a:pt x="1847803" y="2753535"/>
                    </a:lnTo>
                    <a:lnTo>
                      <a:pt x="1847803" y="2747070"/>
                    </a:lnTo>
                    <a:lnTo>
                      <a:pt x="1847803" y="2753535"/>
                    </a:lnTo>
                    <a:lnTo>
                      <a:pt x="1847803" y="2734140"/>
                    </a:lnTo>
                    <a:lnTo>
                      <a:pt x="1854154" y="2727674"/>
                    </a:lnTo>
                    <a:lnTo>
                      <a:pt x="1854154" y="2734140"/>
                    </a:lnTo>
                    <a:lnTo>
                      <a:pt x="1854154" y="2714732"/>
                    </a:lnTo>
                    <a:lnTo>
                      <a:pt x="1854154" y="2727674"/>
                    </a:lnTo>
                    <a:lnTo>
                      <a:pt x="1854154" y="2714732"/>
                    </a:lnTo>
                    <a:lnTo>
                      <a:pt x="1854154" y="2695336"/>
                    </a:lnTo>
                    <a:lnTo>
                      <a:pt x="1860633" y="2688871"/>
                    </a:lnTo>
                    <a:lnTo>
                      <a:pt x="1860633" y="2675623"/>
                    </a:lnTo>
                    <a:lnTo>
                      <a:pt x="1860633" y="2695336"/>
                    </a:lnTo>
                    <a:lnTo>
                      <a:pt x="1860633" y="2682089"/>
                    </a:lnTo>
                    <a:lnTo>
                      <a:pt x="1860633" y="2662693"/>
                    </a:lnTo>
                    <a:lnTo>
                      <a:pt x="1860633" y="2669158"/>
                    </a:lnTo>
                    <a:lnTo>
                      <a:pt x="1860633" y="2656215"/>
                    </a:lnTo>
                    <a:lnTo>
                      <a:pt x="1867111" y="2643285"/>
                    </a:lnTo>
                    <a:lnTo>
                      <a:pt x="1867111" y="2656215"/>
                    </a:lnTo>
                    <a:lnTo>
                      <a:pt x="1867111" y="2649750"/>
                    </a:lnTo>
                    <a:lnTo>
                      <a:pt x="1867111" y="2669158"/>
                    </a:lnTo>
                    <a:lnTo>
                      <a:pt x="1867111" y="2649750"/>
                    </a:lnTo>
                    <a:lnTo>
                      <a:pt x="1867111" y="2630355"/>
                    </a:lnTo>
                    <a:lnTo>
                      <a:pt x="1873590" y="2604482"/>
                    </a:lnTo>
                    <a:lnTo>
                      <a:pt x="1873590" y="2630355"/>
                    </a:lnTo>
                    <a:lnTo>
                      <a:pt x="1873590" y="2623890"/>
                    </a:lnTo>
                    <a:lnTo>
                      <a:pt x="1873590" y="2604482"/>
                    </a:lnTo>
                    <a:lnTo>
                      <a:pt x="1873590" y="2598017"/>
                    </a:lnTo>
                    <a:lnTo>
                      <a:pt x="1873590" y="2585074"/>
                    </a:lnTo>
                    <a:lnTo>
                      <a:pt x="1873590" y="2591552"/>
                    </a:lnTo>
                    <a:lnTo>
                      <a:pt x="1873590" y="2572169"/>
                    </a:lnTo>
                    <a:lnTo>
                      <a:pt x="1880068" y="2572169"/>
                    </a:lnTo>
                    <a:lnTo>
                      <a:pt x="1880068" y="2552736"/>
                    </a:lnTo>
                    <a:lnTo>
                      <a:pt x="1880068" y="2565691"/>
                    </a:lnTo>
                    <a:lnTo>
                      <a:pt x="1880068" y="2539780"/>
                    </a:lnTo>
                    <a:lnTo>
                      <a:pt x="1880068" y="2552736"/>
                    </a:lnTo>
                    <a:lnTo>
                      <a:pt x="1886547" y="2539780"/>
                    </a:lnTo>
                    <a:lnTo>
                      <a:pt x="1886547" y="2546258"/>
                    </a:lnTo>
                    <a:lnTo>
                      <a:pt x="1886547" y="2559214"/>
                    </a:lnTo>
                    <a:lnTo>
                      <a:pt x="1886547" y="2552736"/>
                    </a:lnTo>
                    <a:lnTo>
                      <a:pt x="1886547" y="2578609"/>
                    </a:lnTo>
                    <a:lnTo>
                      <a:pt x="1886547" y="2565691"/>
                    </a:lnTo>
                    <a:lnTo>
                      <a:pt x="1886547" y="2552736"/>
                    </a:lnTo>
                    <a:lnTo>
                      <a:pt x="1893026" y="2552736"/>
                    </a:lnTo>
                    <a:lnTo>
                      <a:pt x="1893026" y="2546258"/>
                    </a:lnTo>
                    <a:lnTo>
                      <a:pt x="1893026" y="2552736"/>
                    </a:lnTo>
                    <a:lnTo>
                      <a:pt x="1893026" y="2559214"/>
                    </a:lnTo>
                    <a:lnTo>
                      <a:pt x="1893026" y="2546258"/>
                    </a:lnTo>
                    <a:lnTo>
                      <a:pt x="1893026" y="2552736"/>
                    </a:lnTo>
                    <a:lnTo>
                      <a:pt x="1899504" y="2565691"/>
                    </a:lnTo>
                    <a:lnTo>
                      <a:pt x="1899504" y="2552736"/>
                    </a:lnTo>
                    <a:lnTo>
                      <a:pt x="1899504" y="2572169"/>
                    </a:lnTo>
                    <a:lnTo>
                      <a:pt x="1899504" y="2591552"/>
                    </a:lnTo>
                    <a:lnTo>
                      <a:pt x="1899504" y="2598017"/>
                    </a:lnTo>
                    <a:lnTo>
                      <a:pt x="1899504" y="2578609"/>
                    </a:lnTo>
                    <a:lnTo>
                      <a:pt x="1899504" y="2565691"/>
                    </a:lnTo>
                    <a:lnTo>
                      <a:pt x="1899504" y="2578609"/>
                    </a:lnTo>
                    <a:lnTo>
                      <a:pt x="1899504" y="2572169"/>
                    </a:lnTo>
                    <a:lnTo>
                      <a:pt x="1899504" y="2585074"/>
                    </a:lnTo>
                    <a:lnTo>
                      <a:pt x="1905983" y="2591552"/>
                    </a:lnTo>
                    <a:lnTo>
                      <a:pt x="1905983" y="2578609"/>
                    </a:lnTo>
                    <a:lnTo>
                      <a:pt x="1905983" y="2604482"/>
                    </a:lnTo>
                    <a:lnTo>
                      <a:pt x="1905983" y="2610947"/>
                    </a:lnTo>
                    <a:lnTo>
                      <a:pt x="1905983" y="2585074"/>
                    </a:lnTo>
                    <a:lnTo>
                      <a:pt x="1905983" y="2604482"/>
                    </a:lnTo>
                    <a:lnTo>
                      <a:pt x="1912461" y="2585074"/>
                    </a:lnTo>
                    <a:lnTo>
                      <a:pt x="1912461" y="2572169"/>
                    </a:lnTo>
                    <a:lnTo>
                      <a:pt x="1912461" y="2591552"/>
                    </a:lnTo>
                    <a:lnTo>
                      <a:pt x="1912461" y="2585074"/>
                    </a:lnTo>
                    <a:lnTo>
                      <a:pt x="1912461" y="2591552"/>
                    </a:lnTo>
                    <a:lnTo>
                      <a:pt x="1912461" y="2604482"/>
                    </a:lnTo>
                    <a:lnTo>
                      <a:pt x="1912461" y="2591552"/>
                    </a:lnTo>
                    <a:lnTo>
                      <a:pt x="1918940" y="2598017"/>
                    </a:lnTo>
                    <a:lnTo>
                      <a:pt x="1918940" y="2617412"/>
                    </a:lnTo>
                    <a:lnTo>
                      <a:pt x="1918940" y="2610947"/>
                    </a:lnTo>
                    <a:lnTo>
                      <a:pt x="1918940" y="2623890"/>
                    </a:lnTo>
                    <a:lnTo>
                      <a:pt x="1918940" y="2610947"/>
                    </a:lnTo>
                    <a:lnTo>
                      <a:pt x="1918940" y="2636820"/>
                    </a:lnTo>
                    <a:lnTo>
                      <a:pt x="1918940" y="2623890"/>
                    </a:lnTo>
                    <a:lnTo>
                      <a:pt x="1918940" y="2649750"/>
                    </a:lnTo>
                    <a:lnTo>
                      <a:pt x="1918940" y="2643285"/>
                    </a:lnTo>
                    <a:lnTo>
                      <a:pt x="1925418" y="2630355"/>
                    </a:lnTo>
                    <a:lnTo>
                      <a:pt x="1925418" y="2636820"/>
                    </a:lnTo>
                    <a:lnTo>
                      <a:pt x="1925418" y="2643285"/>
                    </a:lnTo>
                    <a:lnTo>
                      <a:pt x="1925418" y="2649750"/>
                    </a:lnTo>
                    <a:lnTo>
                      <a:pt x="1925418" y="2630355"/>
                    </a:lnTo>
                    <a:lnTo>
                      <a:pt x="1925418" y="2617412"/>
                    </a:lnTo>
                    <a:lnTo>
                      <a:pt x="1925418" y="2623890"/>
                    </a:lnTo>
                    <a:lnTo>
                      <a:pt x="1925418" y="2604482"/>
                    </a:lnTo>
                    <a:lnTo>
                      <a:pt x="1925418" y="2591552"/>
                    </a:lnTo>
                    <a:lnTo>
                      <a:pt x="1931897" y="2578609"/>
                    </a:lnTo>
                    <a:lnTo>
                      <a:pt x="1931897" y="2572169"/>
                    </a:lnTo>
                    <a:lnTo>
                      <a:pt x="1931897" y="2585074"/>
                    </a:lnTo>
                    <a:lnTo>
                      <a:pt x="1931897" y="2591552"/>
                    </a:lnTo>
                    <a:lnTo>
                      <a:pt x="1931897" y="2585074"/>
                    </a:lnTo>
                    <a:lnTo>
                      <a:pt x="1931897" y="2591552"/>
                    </a:lnTo>
                    <a:lnTo>
                      <a:pt x="1931897" y="2578609"/>
                    </a:lnTo>
                    <a:lnTo>
                      <a:pt x="1938376" y="2591552"/>
                    </a:lnTo>
                    <a:lnTo>
                      <a:pt x="1938376" y="2585074"/>
                    </a:lnTo>
                    <a:lnTo>
                      <a:pt x="1938376" y="2591552"/>
                    </a:lnTo>
                    <a:lnTo>
                      <a:pt x="1938376" y="2604482"/>
                    </a:lnTo>
                    <a:lnTo>
                      <a:pt x="1938376" y="2610947"/>
                    </a:lnTo>
                    <a:lnTo>
                      <a:pt x="1938376" y="2630355"/>
                    </a:lnTo>
                    <a:lnTo>
                      <a:pt x="1944854" y="2636820"/>
                    </a:lnTo>
                    <a:lnTo>
                      <a:pt x="1944854" y="2656215"/>
                    </a:lnTo>
                    <a:lnTo>
                      <a:pt x="1944854" y="2669158"/>
                    </a:lnTo>
                    <a:lnTo>
                      <a:pt x="1944854" y="2695336"/>
                    </a:lnTo>
                    <a:lnTo>
                      <a:pt x="1944854" y="2727674"/>
                    </a:lnTo>
                    <a:lnTo>
                      <a:pt x="1944854" y="2708266"/>
                    </a:lnTo>
                    <a:lnTo>
                      <a:pt x="1951587" y="2688871"/>
                    </a:lnTo>
                    <a:lnTo>
                      <a:pt x="1951587" y="2734140"/>
                    </a:lnTo>
                    <a:lnTo>
                      <a:pt x="1951587" y="2714732"/>
                    </a:lnTo>
                    <a:lnTo>
                      <a:pt x="1951587" y="2798816"/>
                    </a:lnTo>
                    <a:lnTo>
                      <a:pt x="1951587" y="2772943"/>
                    </a:lnTo>
                    <a:lnTo>
                      <a:pt x="1958065" y="2785873"/>
                    </a:lnTo>
                    <a:lnTo>
                      <a:pt x="1958065" y="2811746"/>
                    </a:lnTo>
                    <a:lnTo>
                      <a:pt x="1958065" y="2824689"/>
                    </a:lnTo>
                    <a:lnTo>
                      <a:pt x="1958065" y="2818211"/>
                    </a:lnTo>
                    <a:lnTo>
                      <a:pt x="1958065" y="2850549"/>
                    </a:lnTo>
                    <a:lnTo>
                      <a:pt x="1958065" y="2844084"/>
                    </a:lnTo>
                    <a:lnTo>
                      <a:pt x="1958065" y="2850549"/>
                    </a:lnTo>
                    <a:lnTo>
                      <a:pt x="1958065" y="2824689"/>
                    </a:lnTo>
                    <a:lnTo>
                      <a:pt x="1958065" y="2785873"/>
                    </a:lnTo>
                    <a:lnTo>
                      <a:pt x="1964544" y="2805281"/>
                    </a:lnTo>
                    <a:lnTo>
                      <a:pt x="1964544" y="2818211"/>
                    </a:lnTo>
                    <a:lnTo>
                      <a:pt x="1964544" y="2811746"/>
                    </a:lnTo>
                    <a:lnTo>
                      <a:pt x="1964544" y="2824689"/>
                    </a:lnTo>
                    <a:lnTo>
                      <a:pt x="1964544" y="2818211"/>
                    </a:lnTo>
                    <a:lnTo>
                      <a:pt x="1964544" y="2837619"/>
                    </a:lnTo>
                    <a:lnTo>
                      <a:pt x="1964544" y="2824689"/>
                    </a:lnTo>
                    <a:lnTo>
                      <a:pt x="1964544" y="2818211"/>
                    </a:lnTo>
                    <a:lnTo>
                      <a:pt x="1964544" y="2824689"/>
                    </a:lnTo>
                    <a:lnTo>
                      <a:pt x="1971022" y="2837619"/>
                    </a:lnTo>
                    <a:lnTo>
                      <a:pt x="1971022" y="2811746"/>
                    </a:lnTo>
                    <a:lnTo>
                      <a:pt x="1971022" y="2798816"/>
                    </a:lnTo>
                    <a:lnTo>
                      <a:pt x="1971022" y="2779408"/>
                    </a:lnTo>
                    <a:lnTo>
                      <a:pt x="1971022" y="2792351"/>
                    </a:lnTo>
                    <a:lnTo>
                      <a:pt x="1971022" y="2779408"/>
                    </a:lnTo>
                    <a:lnTo>
                      <a:pt x="1971022" y="2805281"/>
                    </a:lnTo>
                    <a:lnTo>
                      <a:pt x="1971022" y="2818211"/>
                    </a:lnTo>
                    <a:lnTo>
                      <a:pt x="1977501" y="2824689"/>
                    </a:lnTo>
                    <a:lnTo>
                      <a:pt x="1977501" y="2831154"/>
                    </a:lnTo>
                    <a:lnTo>
                      <a:pt x="1977501" y="2844084"/>
                    </a:lnTo>
                    <a:lnTo>
                      <a:pt x="1977501" y="2824689"/>
                    </a:lnTo>
                    <a:lnTo>
                      <a:pt x="1977501" y="2844084"/>
                    </a:lnTo>
                    <a:lnTo>
                      <a:pt x="1977501" y="2850549"/>
                    </a:lnTo>
                    <a:lnTo>
                      <a:pt x="1977501" y="2844084"/>
                    </a:lnTo>
                    <a:lnTo>
                      <a:pt x="1977501" y="2857015"/>
                    </a:lnTo>
                    <a:lnTo>
                      <a:pt x="1977501" y="2876423"/>
                    </a:lnTo>
                    <a:lnTo>
                      <a:pt x="1983980" y="2869957"/>
                    </a:lnTo>
                    <a:lnTo>
                      <a:pt x="1983980" y="2837619"/>
                    </a:lnTo>
                    <a:lnTo>
                      <a:pt x="1983980" y="2844084"/>
                    </a:lnTo>
                    <a:lnTo>
                      <a:pt x="1983980" y="2831154"/>
                    </a:lnTo>
                    <a:lnTo>
                      <a:pt x="1983980" y="2850549"/>
                    </a:lnTo>
                    <a:lnTo>
                      <a:pt x="1983980" y="2824689"/>
                    </a:lnTo>
                    <a:lnTo>
                      <a:pt x="1990458" y="2837619"/>
                    </a:lnTo>
                    <a:lnTo>
                      <a:pt x="1990458" y="2831154"/>
                    </a:lnTo>
                    <a:lnTo>
                      <a:pt x="1990458" y="2818211"/>
                    </a:lnTo>
                    <a:lnTo>
                      <a:pt x="1990458" y="2811746"/>
                    </a:lnTo>
                    <a:lnTo>
                      <a:pt x="1990458" y="2818211"/>
                    </a:lnTo>
                    <a:lnTo>
                      <a:pt x="1990458" y="2831154"/>
                    </a:lnTo>
                    <a:lnTo>
                      <a:pt x="1990458" y="2818211"/>
                    </a:lnTo>
                    <a:lnTo>
                      <a:pt x="1990458" y="2831154"/>
                    </a:lnTo>
                    <a:lnTo>
                      <a:pt x="1996810" y="2831154"/>
                    </a:lnTo>
                    <a:lnTo>
                      <a:pt x="1996810" y="2850549"/>
                    </a:lnTo>
                    <a:lnTo>
                      <a:pt x="1996810" y="2844084"/>
                    </a:lnTo>
                    <a:lnTo>
                      <a:pt x="1996810" y="2857015"/>
                    </a:lnTo>
                    <a:lnTo>
                      <a:pt x="2003288" y="2857015"/>
                    </a:lnTo>
                    <a:lnTo>
                      <a:pt x="2003288" y="2844084"/>
                    </a:lnTo>
                    <a:lnTo>
                      <a:pt x="2003288" y="2831154"/>
                    </a:lnTo>
                    <a:lnTo>
                      <a:pt x="2003288" y="2837619"/>
                    </a:lnTo>
                    <a:lnTo>
                      <a:pt x="2003288" y="2844084"/>
                    </a:lnTo>
                    <a:lnTo>
                      <a:pt x="2003288" y="2837619"/>
                    </a:lnTo>
                    <a:lnTo>
                      <a:pt x="2003288" y="2844084"/>
                    </a:lnTo>
                    <a:lnTo>
                      <a:pt x="2009767" y="2850549"/>
                    </a:lnTo>
                    <a:lnTo>
                      <a:pt x="2009767" y="2857015"/>
                    </a:lnTo>
                    <a:lnTo>
                      <a:pt x="2009767" y="2863492"/>
                    </a:lnTo>
                    <a:lnTo>
                      <a:pt x="2009767" y="2869957"/>
                    </a:lnTo>
                    <a:lnTo>
                      <a:pt x="2009767" y="2882888"/>
                    </a:lnTo>
                    <a:lnTo>
                      <a:pt x="2009767" y="2863492"/>
                    </a:lnTo>
                    <a:lnTo>
                      <a:pt x="2009767" y="2850549"/>
                    </a:lnTo>
                    <a:lnTo>
                      <a:pt x="2016245" y="2850549"/>
                    </a:lnTo>
                    <a:lnTo>
                      <a:pt x="2016245" y="2844084"/>
                    </a:lnTo>
                    <a:lnTo>
                      <a:pt x="2016245" y="2831154"/>
                    </a:lnTo>
                    <a:lnTo>
                      <a:pt x="2016245" y="2837619"/>
                    </a:lnTo>
                    <a:lnTo>
                      <a:pt x="2016245" y="2844084"/>
                    </a:lnTo>
                    <a:lnTo>
                      <a:pt x="2016245" y="2837619"/>
                    </a:lnTo>
                    <a:lnTo>
                      <a:pt x="2016245" y="2831154"/>
                    </a:lnTo>
                    <a:lnTo>
                      <a:pt x="2022724" y="2824689"/>
                    </a:lnTo>
                    <a:lnTo>
                      <a:pt x="2022724" y="2818211"/>
                    </a:lnTo>
                    <a:lnTo>
                      <a:pt x="2022724" y="2805281"/>
                    </a:lnTo>
                    <a:lnTo>
                      <a:pt x="2022724" y="2818211"/>
                    </a:lnTo>
                    <a:lnTo>
                      <a:pt x="2022724" y="2824689"/>
                    </a:lnTo>
                    <a:lnTo>
                      <a:pt x="2022724" y="2818211"/>
                    </a:lnTo>
                    <a:lnTo>
                      <a:pt x="2022724" y="2831154"/>
                    </a:lnTo>
                    <a:lnTo>
                      <a:pt x="2029203" y="2831154"/>
                    </a:lnTo>
                    <a:lnTo>
                      <a:pt x="2029203" y="2844084"/>
                    </a:lnTo>
                    <a:lnTo>
                      <a:pt x="2029203" y="2857015"/>
                    </a:lnTo>
                    <a:lnTo>
                      <a:pt x="2029203" y="2844084"/>
                    </a:lnTo>
                    <a:lnTo>
                      <a:pt x="2029203" y="2850549"/>
                    </a:lnTo>
                    <a:lnTo>
                      <a:pt x="2035681" y="2850549"/>
                    </a:lnTo>
                    <a:lnTo>
                      <a:pt x="2035681" y="2844084"/>
                    </a:lnTo>
                    <a:lnTo>
                      <a:pt x="2035681" y="2850549"/>
                    </a:lnTo>
                    <a:lnTo>
                      <a:pt x="2035681" y="2857015"/>
                    </a:lnTo>
                    <a:lnTo>
                      <a:pt x="2035681" y="2863492"/>
                    </a:lnTo>
                    <a:lnTo>
                      <a:pt x="2035681" y="2850549"/>
                    </a:lnTo>
                    <a:lnTo>
                      <a:pt x="2035681" y="2837619"/>
                    </a:lnTo>
                    <a:lnTo>
                      <a:pt x="2035681" y="2824689"/>
                    </a:lnTo>
                    <a:lnTo>
                      <a:pt x="2042160" y="2831154"/>
                    </a:lnTo>
                    <a:lnTo>
                      <a:pt x="2042160" y="2818211"/>
                    </a:lnTo>
                    <a:lnTo>
                      <a:pt x="2042160" y="2811746"/>
                    </a:lnTo>
                    <a:lnTo>
                      <a:pt x="2042160" y="2792351"/>
                    </a:lnTo>
                    <a:lnTo>
                      <a:pt x="2042160" y="2785873"/>
                    </a:lnTo>
                    <a:lnTo>
                      <a:pt x="2042160" y="2792351"/>
                    </a:lnTo>
                    <a:lnTo>
                      <a:pt x="2048638" y="2798816"/>
                    </a:lnTo>
                    <a:lnTo>
                      <a:pt x="2048638" y="2760013"/>
                    </a:lnTo>
                    <a:lnTo>
                      <a:pt x="2048638" y="2766478"/>
                    </a:lnTo>
                    <a:lnTo>
                      <a:pt x="2048638" y="2753535"/>
                    </a:lnTo>
                    <a:lnTo>
                      <a:pt x="2055117" y="2753535"/>
                    </a:lnTo>
                    <a:lnTo>
                      <a:pt x="2055117" y="2760013"/>
                    </a:lnTo>
                    <a:lnTo>
                      <a:pt x="2055117" y="2747070"/>
                    </a:lnTo>
                    <a:lnTo>
                      <a:pt x="2055117" y="2740605"/>
                    </a:lnTo>
                    <a:lnTo>
                      <a:pt x="2055117" y="2753535"/>
                    </a:lnTo>
                    <a:lnTo>
                      <a:pt x="2055117" y="2747070"/>
                    </a:lnTo>
                    <a:lnTo>
                      <a:pt x="2061595" y="2747070"/>
                    </a:lnTo>
                    <a:lnTo>
                      <a:pt x="2061595" y="2740605"/>
                    </a:lnTo>
                    <a:lnTo>
                      <a:pt x="2061595" y="2734140"/>
                    </a:lnTo>
                    <a:lnTo>
                      <a:pt x="2061595" y="2714732"/>
                    </a:lnTo>
                    <a:lnTo>
                      <a:pt x="2068074" y="2714732"/>
                    </a:lnTo>
                    <a:lnTo>
                      <a:pt x="2068074" y="2727674"/>
                    </a:lnTo>
                    <a:lnTo>
                      <a:pt x="2068074" y="2740605"/>
                    </a:lnTo>
                    <a:lnTo>
                      <a:pt x="2068074" y="2753535"/>
                    </a:lnTo>
                    <a:lnTo>
                      <a:pt x="2068074" y="2747070"/>
                    </a:lnTo>
                    <a:lnTo>
                      <a:pt x="2074553" y="2734140"/>
                    </a:lnTo>
                    <a:lnTo>
                      <a:pt x="2074553" y="2740605"/>
                    </a:lnTo>
                    <a:lnTo>
                      <a:pt x="2074553" y="2747070"/>
                    </a:lnTo>
                    <a:lnTo>
                      <a:pt x="2074553" y="2721209"/>
                    </a:lnTo>
                    <a:lnTo>
                      <a:pt x="2074553" y="2714732"/>
                    </a:lnTo>
                    <a:lnTo>
                      <a:pt x="2074553" y="2708266"/>
                    </a:lnTo>
                    <a:lnTo>
                      <a:pt x="2081031" y="2695336"/>
                    </a:lnTo>
                    <a:lnTo>
                      <a:pt x="2081031" y="2688871"/>
                    </a:lnTo>
                    <a:lnTo>
                      <a:pt x="2081031" y="2682089"/>
                    </a:lnTo>
                    <a:lnTo>
                      <a:pt x="2081031" y="2695336"/>
                    </a:lnTo>
                    <a:lnTo>
                      <a:pt x="2087510" y="2701801"/>
                    </a:lnTo>
                    <a:lnTo>
                      <a:pt x="2087510" y="2708266"/>
                    </a:lnTo>
                    <a:lnTo>
                      <a:pt x="2087510" y="2701801"/>
                    </a:lnTo>
                    <a:lnTo>
                      <a:pt x="2087510" y="2708266"/>
                    </a:lnTo>
                    <a:lnTo>
                      <a:pt x="2087510" y="2695336"/>
                    </a:lnTo>
                    <a:lnTo>
                      <a:pt x="2087510" y="2701801"/>
                    </a:lnTo>
                    <a:lnTo>
                      <a:pt x="2087510" y="2708266"/>
                    </a:lnTo>
                    <a:lnTo>
                      <a:pt x="2087510" y="2701801"/>
                    </a:lnTo>
                    <a:lnTo>
                      <a:pt x="2093861" y="2695336"/>
                    </a:lnTo>
                    <a:lnTo>
                      <a:pt x="2093861" y="2688871"/>
                    </a:lnTo>
                    <a:lnTo>
                      <a:pt x="2093861" y="2682089"/>
                    </a:lnTo>
                    <a:lnTo>
                      <a:pt x="2093861" y="2695336"/>
                    </a:lnTo>
                    <a:lnTo>
                      <a:pt x="2100340" y="2708266"/>
                    </a:lnTo>
                    <a:lnTo>
                      <a:pt x="2100340" y="2656215"/>
                    </a:lnTo>
                    <a:lnTo>
                      <a:pt x="2106818" y="2656215"/>
                    </a:lnTo>
                    <a:lnTo>
                      <a:pt x="2106818" y="2643285"/>
                    </a:lnTo>
                    <a:lnTo>
                      <a:pt x="2106818" y="2636820"/>
                    </a:lnTo>
                    <a:lnTo>
                      <a:pt x="2106818" y="2630355"/>
                    </a:lnTo>
                    <a:lnTo>
                      <a:pt x="2106818" y="2623890"/>
                    </a:lnTo>
                    <a:lnTo>
                      <a:pt x="2113297" y="2610947"/>
                    </a:lnTo>
                    <a:lnTo>
                      <a:pt x="2113297" y="2617412"/>
                    </a:lnTo>
                    <a:lnTo>
                      <a:pt x="2113297" y="2623890"/>
                    </a:lnTo>
                    <a:lnTo>
                      <a:pt x="2113297" y="2617412"/>
                    </a:lnTo>
                    <a:lnTo>
                      <a:pt x="2113297" y="2604482"/>
                    </a:lnTo>
                    <a:lnTo>
                      <a:pt x="2119776" y="2610947"/>
                    </a:lnTo>
                    <a:lnTo>
                      <a:pt x="2119776" y="2636820"/>
                    </a:lnTo>
                    <a:lnTo>
                      <a:pt x="2119776" y="2617412"/>
                    </a:lnTo>
                    <a:lnTo>
                      <a:pt x="2119776" y="2610947"/>
                    </a:lnTo>
                    <a:lnTo>
                      <a:pt x="2119776" y="2604482"/>
                    </a:lnTo>
                    <a:lnTo>
                      <a:pt x="2119776" y="2610947"/>
                    </a:lnTo>
                    <a:lnTo>
                      <a:pt x="2126254" y="2604482"/>
                    </a:lnTo>
                    <a:lnTo>
                      <a:pt x="2126254" y="2617412"/>
                    </a:lnTo>
                    <a:lnTo>
                      <a:pt x="2126254" y="2610947"/>
                    </a:lnTo>
                    <a:lnTo>
                      <a:pt x="2126254" y="2598017"/>
                    </a:lnTo>
                    <a:lnTo>
                      <a:pt x="2126254" y="2591552"/>
                    </a:lnTo>
                    <a:lnTo>
                      <a:pt x="2132733" y="2598017"/>
                    </a:lnTo>
                    <a:lnTo>
                      <a:pt x="2132733" y="2591552"/>
                    </a:lnTo>
                    <a:lnTo>
                      <a:pt x="2132733" y="2598017"/>
                    </a:lnTo>
                    <a:lnTo>
                      <a:pt x="2132733" y="2591552"/>
                    </a:lnTo>
                    <a:lnTo>
                      <a:pt x="2132733" y="2585074"/>
                    </a:lnTo>
                    <a:lnTo>
                      <a:pt x="2132733" y="2565691"/>
                    </a:lnTo>
                    <a:lnTo>
                      <a:pt x="2132733" y="2559214"/>
                    </a:lnTo>
                    <a:lnTo>
                      <a:pt x="2139211" y="2559214"/>
                    </a:lnTo>
                    <a:lnTo>
                      <a:pt x="2139211" y="2552736"/>
                    </a:lnTo>
                    <a:lnTo>
                      <a:pt x="2139211" y="2559214"/>
                    </a:lnTo>
                    <a:lnTo>
                      <a:pt x="2139211" y="2565691"/>
                    </a:lnTo>
                    <a:lnTo>
                      <a:pt x="2139211" y="2552736"/>
                    </a:lnTo>
                    <a:lnTo>
                      <a:pt x="2139211" y="2572169"/>
                    </a:lnTo>
                    <a:lnTo>
                      <a:pt x="2139211" y="2559214"/>
                    </a:lnTo>
                    <a:lnTo>
                      <a:pt x="2145690" y="2552736"/>
                    </a:lnTo>
                    <a:lnTo>
                      <a:pt x="2145690" y="2539780"/>
                    </a:lnTo>
                    <a:lnTo>
                      <a:pt x="2145690" y="2546258"/>
                    </a:lnTo>
                    <a:lnTo>
                      <a:pt x="2145690" y="2539780"/>
                    </a:lnTo>
                    <a:lnTo>
                      <a:pt x="2145690" y="2546258"/>
                    </a:lnTo>
                    <a:lnTo>
                      <a:pt x="2152422" y="2539780"/>
                    </a:lnTo>
                    <a:lnTo>
                      <a:pt x="2152422" y="2513996"/>
                    </a:lnTo>
                    <a:lnTo>
                      <a:pt x="2152422" y="2494563"/>
                    </a:lnTo>
                    <a:lnTo>
                      <a:pt x="2152422" y="2501040"/>
                    </a:lnTo>
                    <a:lnTo>
                      <a:pt x="2152422" y="2520347"/>
                    </a:lnTo>
                    <a:lnTo>
                      <a:pt x="2152422" y="2533302"/>
                    </a:lnTo>
                    <a:lnTo>
                      <a:pt x="2158901" y="2520347"/>
                    </a:lnTo>
                    <a:lnTo>
                      <a:pt x="2158901" y="2546258"/>
                    </a:lnTo>
                    <a:lnTo>
                      <a:pt x="2158901" y="2539780"/>
                    </a:lnTo>
                    <a:lnTo>
                      <a:pt x="2158901" y="2526825"/>
                    </a:lnTo>
                    <a:lnTo>
                      <a:pt x="2158901" y="2507518"/>
                    </a:lnTo>
                    <a:lnTo>
                      <a:pt x="2158901" y="2501040"/>
                    </a:lnTo>
                    <a:lnTo>
                      <a:pt x="2165380" y="2501040"/>
                    </a:lnTo>
                    <a:lnTo>
                      <a:pt x="2165380" y="2507518"/>
                    </a:lnTo>
                    <a:lnTo>
                      <a:pt x="2165380" y="2494563"/>
                    </a:lnTo>
                    <a:lnTo>
                      <a:pt x="2165380" y="2488085"/>
                    </a:lnTo>
                    <a:lnTo>
                      <a:pt x="2165380" y="2494563"/>
                    </a:lnTo>
                    <a:lnTo>
                      <a:pt x="2165380" y="2507518"/>
                    </a:lnTo>
                    <a:lnTo>
                      <a:pt x="2165380" y="2513996"/>
                    </a:lnTo>
                    <a:lnTo>
                      <a:pt x="2165380" y="2494563"/>
                    </a:lnTo>
                    <a:lnTo>
                      <a:pt x="2171858" y="2501040"/>
                    </a:lnTo>
                    <a:lnTo>
                      <a:pt x="2171858" y="2507518"/>
                    </a:lnTo>
                    <a:lnTo>
                      <a:pt x="2171858" y="2513996"/>
                    </a:lnTo>
                    <a:lnTo>
                      <a:pt x="2171858" y="2520347"/>
                    </a:lnTo>
                    <a:lnTo>
                      <a:pt x="2171858" y="2533302"/>
                    </a:lnTo>
                    <a:lnTo>
                      <a:pt x="2178337" y="2546258"/>
                    </a:lnTo>
                    <a:lnTo>
                      <a:pt x="2178337" y="2539780"/>
                    </a:lnTo>
                    <a:lnTo>
                      <a:pt x="2178337" y="2520347"/>
                    </a:lnTo>
                    <a:lnTo>
                      <a:pt x="2178337" y="2526825"/>
                    </a:lnTo>
                    <a:lnTo>
                      <a:pt x="2178337" y="2520347"/>
                    </a:lnTo>
                    <a:lnTo>
                      <a:pt x="2178337" y="2526825"/>
                    </a:lnTo>
                    <a:lnTo>
                      <a:pt x="2178337" y="2533302"/>
                    </a:lnTo>
                    <a:lnTo>
                      <a:pt x="2178337" y="2526825"/>
                    </a:lnTo>
                    <a:lnTo>
                      <a:pt x="2184815" y="2513996"/>
                    </a:lnTo>
                    <a:lnTo>
                      <a:pt x="2184815" y="2507518"/>
                    </a:lnTo>
                    <a:lnTo>
                      <a:pt x="2184815" y="2481353"/>
                    </a:lnTo>
                    <a:lnTo>
                      <a:pt x="2184815" y="2474875"/>
                    </a:lnTo>
                    <a:lnTo>
                      <a:pt x="2184815" y="2481353"/>
                    </a:lnTo>
                    <a:lnTo>
                      <a:pt x="2184815" y="2474875"/>
                    </a:lnTo>
                    <a:lnTo>
                      <a:pt x="2184815" y="2481353"/>
                    </a:lnTo>
                    <a:lnTo>
                      <a:pt x="2191294" y="2468397"/>
                    </a:lnTo>
                    <a:lnTo>
                      <a:pt x="2191294" y="2481353"/>
                    </a:lnTo>
                    <a:lnTo>
                      <a:pt x="2191294" y="2474875"/>
                    </a:lnTo>
                    <a:lnTo>
                      <a:pt x="2191294" y="2488085"/>
                    </a:lnTo>
                    <a:lnTo>
                      <a:pt x="2197772" y="2481353"/>
                    </a:lnTo>
                    <a:lnTo>
                      <a:pt x="2197772" y="2494563"/>
                    </a:lnTo>
                    <a:lnTo>
                      <a:pt x="2197772" y="2468397"/>
                    </a:lnTo>
                    <a:lnTo>
                      <a:pt x="2197772" y="2474875"/>
                    </a:lnTo>
                    <a:lnTo>
                      <a:pt x="2197772" y="2488085"/>
                    </a:lnTo>
                    <a:lnTo>
                      <a:pt x="2197772" y="2520347"/>
                    </a:lnTo>
                    <a:lnTo>
                      <a:pt x="2197772" y="2501040"/>
                    </a:lnTo>
                    <a:lnTo>
                      <a:pt x="2204251" y="2494563"/>
                    </a:lnTo>
                    <a:lnTo>
                      <a:pt x="2204251" y="2488085"/>
                    </a:lnTo>
                    <a:lnTo>
                      <a:pt x="2204251" y="2513996"/>
                    </a:lnTo>
                    <a:lnTo>
                      <a:pt x="2204251" y="2533302"/>
                    </a:lnTo>
                    <a:lnTo>
                      <a:pt x="2204251" y="2526825"/>
                    </a:lnTo>
                    <a:lnTo>
                      <a:pt x="2204251" y="2513996"/>
                    </a:lnTo>
                    <a:lnTo>
                      <a:pt x="2204251" y="2533302"/>
                    </a:lnTo>
                    <a:lnTo>
                      <a:pt x="2204251" y="2526825"/>
                    </a:lnTo>
                    <a:lnTo>
                      <a:pt x="2210730" y="2526825"/>
                    </a:lnTo>
                    <a:lnTo>
                      <a:pt x="2210730" y="2520347"/>
                    </a:lnTo>
                    <a:lnTo>
                      <a:pt x="2210730" y="2526825"/>
                    </a:lnTo>
                    <a:lnTo>
                      <a:pt x="2210730" y="2513996"/>
                    </a:lnTo>
                    <a:lnTo>
                      <a:pt x="2210730" y="2507518"/>
                    </a:lnTo>
                    <a:lnTo>
                      <a:pt x="2210730" y="2501040"/>
                    </a:lnTo>
                    <a:lnTo>
                      <a:pt x="2210730" y="2507518"/>
                    </a:lnTo>
                    <a:lnTo>
                      <a:pt x="2217208" y="2507518"/>
                    </a:lnTo>
                    <a:lnTo>
                      <a:pt x="2217208" y="2520347"/>
                    </a:lnTo>
                    <a:lnTo>
                      <a:pt x="2217208" y="2507518"/>
                    </a:lnTo>
                    <a:lnTo>
                      <a:pt x="2217208" y="2494563"/>
                    </a:lnTo>
                    <a:lnTo>
                      <a:pt x="2217208" y="2481353"/>
                    </a:lnTo>
                    <a:lnTo>
                      <a:pt x="2223687" y="2455442"/>
                    </a:lnTo>
                    <a:lnTo>
                      <a:pt x="2223687" y="2442486"/>
                    </a:lnTo>
                    <a:lnTo>
                      <a:pt x="2223687" y="2436008"/>
                    </a:lnTo>
                    <a:lnTo>
                      <a:pt x="2223687" y="2429531"/>
                    </a:lnTo>
                    <a:lnTo>
                      <a:pt x="2223687" y="2436008"/>
                    </a:lnTo>
                    <a:lnTo>
                      <a:pt x="2230165" y="2436008"/>
                    </a:lnTo>
                    <a:lnTo>
                      <a:pt x="2230165" y="2442486"/>
                    </a:lnTo>
                    <a:lnTo>
                      <a:pt x="2230165" y="2436008"/>
                    </a:lnTo>
                    <a:lnTo>
                      <a:pt x="2230165" y="2423053"/>
                    </a:lnTo>
                    <a:lnTo>
                      <a:pt x="2230165" y="2429531"/>
                    </a:lnTo>
                    <a:lnTo>
                      <a:pt x="2230165" y="2416575"/>
                    </a:lnTo>
                    <a:lnTo>
                      <a:pt x="2230165" y="2410097"/>
                    </a:lnTo>
                    <a:lnTo>
                      <a:pt x="2236517" y="2403619"/>
                    </a:lnTo>
                    <a:lnTo>
                      <a:pt x="2236517" y="2397269"/>
                    </a:lnTo>
                    <a:lnTo>
                      <a:pt x="2236517" y="2390791"/>
                    </a:lnTo>
                    <a:lnTo>
                      <a:pt x="2236517" y="2384313"/>
                    </a:lnTo>
                    <a:lnTo>
                      <a:pt x="2242995" y="2384313"/>
                    </a:lnTo>
                    <a:lnTo>
                      <a:pt x="2242995" y="2364880"/>
                    </a:lnTo>
                    <a:lnTo>
                      <a:pt x="2242995" y="2377835"/>
                    </a:lnTo>
                    <a:lnTo>
                      <a:pt x="2242995" y="2293751"/>
                    </a:lnTo>
                    <a:lnTo>
                      <a:pt x="2249474" y="2300229"/>
                    </a:lnTo>
                    <a:lnTo>
                      <a:pt x="2249474" y="2326013"/>
                    </a:lnTo>
                    <a:lnTo>
                      <a:pt x="2249474" y="2300229"/>
                    </a:lnTo>
                    <a:lnTo>
                      <a:pt x="2249474" y="2326013"/>
                    </a:lnTo>
                    <a:lnTo>
                      <a:pt x="2249474" y="2313184"/>
                    </a:lnTo>
                    <a:lnTo>
                      <a:pt x="2249474" y="2332491"/>
                    </a:lnTo>
                    <a:lnTo>
                      <a:pt x="2249474" y="2338968"/>
                    </a:lnTo>
                    <a:lnTo>
                      <a:pt x="2249474" y="2371357"/>
                    </a:lnTo>
                    <a:lnTo>
                      <a:pt x="2255953" y="2403619"/>
                    </a:lnTo>
                    <a:lnTo>
                      <a:pt x="2255953" y="2345446"/>
                    </a:lnTo>
                    <a:lnTo>
                      <a:pt x="2255953" y="2338968"/>
                    </a:lnTo>
                    <a:lnTo>
                      <a:pt x="2255953" y="2319662"/>
                    </a:lnTo>
                    <a:lnTo>
                      <a:pt x="2255953" y="2332491"/>
                    </a:lnTo>
                    <a:lnTo>
                      <a:pt x="2255953" y="2345446"/>
                    </a:lnTo>
                    <a:lnTo>
                      <a:pt x="2255953" y="2351924"/>
                    </a:lnTo>
                    <a:lnTo>
                      <a:pt x="2255953" y="2364880"/>
                    </a:lnTo>
                    <a:lnTo>
                      <a:pt x="2262431" y="2397269"/>
                    </a:lnTo>
                    <a:lnTo>
                      <a:pt x="2262431" y="2371357"/>
                    </a:lnTo>
                    <a:lnTo>
                      <a:pt x="2262431" y="2377835"/>
                    </a:lnTo>
                    <a:lnTo>
                      <a:pt x="2262431" y="2326013"/>
                    </a:lnTo>
                    <a:lnTo>
                      <a:pt x="2268910" y="2319662"/>
                    </a:lnTo>
                    <a:lnTo>
                      <a:pt x="2268910" y="2338968"/>
                    </a:lnTo>
                    <a:lnTo>
                      <a:pt x="2268910" y="2358402"/>
                    </a:lnTo>
                    <a:lnTo>
                      <a:pt x="2268910" y="2377835"/>
                    </a:lnTo>
                    <a:lnTo>
                      <a:pt x="2268910" y="2358402"/>
                    </a:lnTo>
                    <a:lnTo>
                      <a:pt x="2268910" y="2351924"/>
                    </a:lnTo>
                    <a:lnTo>
                      <a:pt x="2275388" y="2345446"/>
                    </a:lnTo>
                    <a:lnTo>
                      <a:pt x="2275388" y="2332491"/>
                    </a:lnTo>
                    <a:lnTo>
                      <a:pt x="2275388" y="2306706"/>
                    </a:lnTo>
                    <a:lnTo>
                      <a:pt x="2275388" y="2293751"/>
                    </a:lnTo>
                    <a:lnTo>
                      <a:pt x="2275388" y="2287273"/>
                    </a:lnTo>
                    <a:lnTo>
                      <a:pt x="2275388" y="2300229"/>
                    </a:lnTo>
                    <a:lnTo>
                      <a:pt x="2275388" y="2287273"/>
                    </a:lnTo>
                    <a:lnTo>
                      <a:pt x="2275388" y="2293751"/>
                    </a:lnTo>
                    <a:lnTo>
                      <a:pt x="2275388" y="2300229"/>
                    </a:lnTo>
                    <a:lnTo>
                      <a:pt x="2275388" y="2306706"/>
                    </a:lnTo>
                    <a:lnTo>
                      <a:pt x="2281867" y="2306706"/>
                    </a:lnTo>
                    <a:lnTo>
                      <a:pt x="2281867" y="2338968"/>
                    </a:lnTo>
                    <a:lnTo>
                      <a:pt x="2281867" y="2351924"/>
                    </a:lnTo>
                    <a:lnTo>
                      <a:pt x="2281867" y="2364880"/>
                    </a:lnTo>
                    <a:lnTo>
                      <a:pt x="2281867" y="2371357"/>
                    </a:lnTo>
                    <a:lnTo>
                      <a:pt x="2281867" y="2364880"/>
                    </a:lnTo>
                    <a:lnTo>
                      <a:pt x="2281867" y="2332491"/>
                    </a:lnTo>
                    <a:lnTo>
                      <a:pt x="2288345" y="2338968"/>
                    </a:lnTo>
                    <a:lnTo>
                      <a:pt x="2288345" y="2351924"/>
                    </a:lnTo>
                    <a:lnTo>
                      <a:pt x="2288345" y="2358402"/>
                    </a:lnTo>
                    <a:lnTo>
                      <a:pt x="2288345" y="2371357"/>
                    </a:lnTo>
                    <a:lnTo>
                      <a:pt x="2288345" y="2351924"/>
                    </a:lnTo>
                    <a:lnTo>
                      <a:pt x="2288345" y="2345446"/>
                    </a:lnTo>
                    <a:lnTo>
                      <a:pt x="2294824" y="2332491"/>
                    </a:lnTo>
                    <a:lnTo>
                      <a:pt x="2294824" y="2319662"/>
                    </a:lnTo>
                    <a:lnTo>
                      <a:pt x="2294824" y="2326013"/>
                    </a:lnTo>
                    <a:lnTo>
                      <a:pt x="2294824" y="2332491"/>
                    </a:lnTo>
                    <a:lnTo>
                      <a:pt x="2294824" y="2338968"/>
                    </a:lnTo>
                    <a:lnTo>
                      <a:pt x="2294824" y="2326013"/>
                    </a:lnTo>
                    <a:lnTo>
                      <a:pt x="2301303" y="2319662"/>
                    </a:lnTo>
                    <a:lnTo>
                      <a:pt x="2301303" y="2358402"/>
                    </a:lnTo>
                    <a:lnTo>
                      <a:pt x="2301303" y="2351924"/>
                    </a:lnTo>
                    <a:lnTo>
                      <a:pt x="2301303" y="2364880"/>
                    </a:lnTo>
                    <a:lnTo>
                      <a:pt x="2307781" y="2351924"/>
                    </a:lnTo>
                    <a:lnTo>
                      <a:pt x="2307781" y="2358402"/>
                    </a:lnTo>
                    <a:lnTo>
                      <a:pt x="2307781" y="2371357"/>
                    </a:lnTo>
                    <a:lnTo>
                      <a:pt x="2307781" y="2390791"/>
                    </a:lnTo>
                    <a:lnTo>
                      <a:pt x="2307781" y="2377835"/>
                    </a:lnTo>
                    <a:lnTo>
                      <a:pt x="2307781" y="2390791"/>
                    </a:lnTo>
                    <a:lnTo>
                      <a:pt x="2307781" y="2384313"/>
                    </a:lnTo>
                    <a:lnTo>
                      <a:pt x="2314260" y="2384313"/>
                    </a:lnTo>
                    <a:lnTo>
                      <a:pt x="2314260" y="2332491"/>
                    </a:lnTo>
                    <a:lnTo>
                      <a:pt x="2314260" y="2338968"/>
                    </a:lnTo>
                    <a:lnTo>
                      <a:pt x="2314260" y="2319662"/>
                    </a:lnTo>
                    <a:lnTo>
                      <a:pt x="2320738" y="2306706"/>
                    </a:lnTo>
                    <a:lnTo>
                      <a:pt x="2320738" y="2241674"/>
                    </a:lnTo>
                    <a:lnTo>
                      <a:pt x="2327217" y="2228719"/>
                    </a:lnTo>
                    <a:lnTo>
                      <a:pt x="2327217" y="2274063"/>
                    </a:lnTo>
                    <a:lnTo>
                      <a:pt x="2327217" y="2241674"/>
                    </a:lnTo>
                    <a:lnTo>
                      <a:pt x="2333695" y="2241674"/>
                    </a:lnTo>
                    <a:lnTo>
                      <a:pt x="2333695" y="2151112"/>
                    </a:lnTo>
                    <a:lnTo>
                      <a:pt x="2340047" y="2177023"/>
                    </a:lnTo>
                    <a:lnTo>
                      <a:pt x="2340047" y="2183501"/>
                    </a:lnTo>
                    <a:lnTo>
                      <a:pt x="2340047" y="2189979"/>
                    </a:lnTo>
                    <a:lnTo>
                      <a:pt x="2340047" y="2202934"/>
                    </a:lnTo>
                    <a:lnTo>
                      <a:pt x="2346907" y="2196457"/>
                    </a:lnTo>
                    <a:lnTo>
                      <a:pt x="2346907" y="2177023"/>
                    </a:lnTo>
                    <a:lnTo>
                      <a:pt x="2346907" y="2170545"/>
                    </a:lnTo>
                    <a:lnTo>
                      <a:pt x="2346907" y="2151112"/>
                    </a:lnTo>
                    <a:lnTo>
                      <a:pt x="2346907" y="2157590"/>
                    </a:lnTo>
                    <a:lnTo>
                      <a:pt x="2346907" y="2151112"/>
                    </a:lnTo>
                    <a:lnTo>
                      <a:pt x="2346907" y="2157590"/>
                    </a:lnTo>
                    <a:lnTo>
                      <a:pt x="2346907" y="2151112"/>
                    </a:lnTo>
                    <a:lnTo>
                      <a:pt x="2346907" y="2157590"/>
                    </a:lnTo>
                    <a:lnTo>
                      <a:pt x="2346907" y="2183501"/>
                    </a:lnTo>
                    <a:lnTo>
                      <a:pt x="2353385" y="2183501"/>
                    </a:lnTo>
                    <a:lnTo>
                      <a:pt x="2353385" y="2202934"/>
                    </a:lnTo>
                    <a:lnTo>
                      <a:pt x="2353385" y="2209412"/>
                    </a:lnTo>
                    <a:lnTo>
                      <a:pt x="2353385" y="2183501"/>
                    </a:lnTo>
                    <a:lnTo>
                      <a:pt x="2353385" y="2189979"/>
                    </a:lnTo>
                    <a:lnTo>
                      <a:pt x="2353385" y="2164068"/>
                    </a:lnTo>
                    <a:lnTo>
                      <a:pt x="2353385" y="2183501"/>
                    </a:lnTo>
                    <a:lnTo>
                      <a:pt x="2353385" y="2164068"/>
                    </a:lnTo>
                    <a:lnTo>
                      <a:pt x="2359864" y="2164068"/>
                    </a:lnTo>
                    <a:lnTo>
                      <a:pt x="2359864" y="2157590"/>
                    </a:lnTo>
                    <a:lnTo>
                      <a:pt x="2359864" y="2177023"/>
                    </a:lnTo>
                    <a:lnTo>
                      <a:pt x="2359864" y="2157590"/>
                    </a:lnTo>
                    <a:lnTo>
                      <a:pt x="2359864" y="2151112"/>
                    </a:lnTo>
                    <a:lnTo>
                      <a:pt x="2359864" y="2157590"/>
                    </a:lnTo>
                    <a:lnTo>
                      <a:pt x="2359864" y="2144634"/>
                    </a:lnTo>
                    <a:lnTo>
                      <a:pt x="2359864" y="2151112"/>
                    </a:lnTo>
                    <a:lnTo>
                      <a:pt x="2359864" y="2144634"/>
                    </a:lnTo>
                  </a:path>
                  <a:path w="3461385" h="3096895">
                    <a:moveTo>
                      <a:pt x="42103" y="0"/>
                    </a:moveTo>
                    <a:lnTo>
                      <a:pt x="2366342" y="2144634"/>
                    </a:lnTo>
                    <a:lnTo>
                      <a:pt x="2366342" y="2138156"/>
                    </a:lnTo>
                    <a:lnTo>
                      <a:pt x="2372821" y="2131679"/>
                    </a:lnTo>
                    <a:lnTo>
                      <a:pt x="2372821" y="2138156"/>
                    </a:lnTo>
                    <a:lnTo>
                      <a:pt x="2372821" y="2131679"/>
                    </a:lnTo>
                    <a:lnTo>
                      <a:pt x="2372821" y="2138156"/>
                    </a:lnTo>
                    <a:lnTo>
                      <a:pt x="2379173" y="2118850"/>
                    </a:lnTo>
                    <a:lnTo>
                      <a:pt x="2379173" y="2060296"/>
                    </a:lnTo>
                    <a:lnTo>
                      <a:pt x="2385651" y="2086461"/>
                    </a:lnTo>
                    <a:lnTo>
                      <a:pt x="2385651" y="2092939"/>
                    </a:lnTo>
                    <a:lnTo>
                      <a:pt x="2385651" y="2105894"/>
                    </a:lnTo>
                    <a:lnTo>
                      <a:pt x="2385651" y="2125328"/>
                    </a:lnTo>
                    <a:lnTo>
                      <a:pt x="2385651" y="2092939"/>
                    </a:lnTo>
                    <a:lnTo>
                      <a:pt x="2385651" y="2079983"/>
                    </a:lnTo>
                    <a:lnTo>
                      <a:pt x="2385651" y="2073505"/>
                    </a:lnTo>
                    <a:lnTo>
                      <a:pt x="2385651" y="2079983"/>
                    </a:lnTo>
                    <a:lnTo>
                      <a:pt x="2392130" y="2099417"/>
                    </a:lnTo>
                    <a:lnTo>
                      <a:pt x="2392130" y="2027907"/>
                    </a:lnTo>
                    <a:lnTo>
                      <a:pt x="2398608" y="2040862"/>
                    </a:lnTo>
                    <a:lnTo>
                      <a:pt x="2398608" y="2034385"/>
                    </a:lnTo>
                    <a:lnTo>
                      <a:pt x="2398608" y="2027907"/>
                    </a:lnTo>
                    <a:lnTo>
                      <a:pt x="2398608" y="2015078"/>
                    </a:lnTo>
                    <a:lnTo>
                      <a:pt x="2398608" y="2027907"/>
                    </a:lnTo>
                    <a:lnTo>
                      <a:pt x="2398608" y="2053818"/>
                    </a:lnTo>
                    <a:lnTo>
                      <a:pt x="2398608" y="2092939"/>
                    </a:lnTo>
                    <a:lnTo>
                      <a:pt x="2405087" y="2079983"/>
                    </a:lnTo>
                    <a:lnTo>
                      <a:pt x="2405087" y="2047340"/>
                    </a:lnTo>
                    <a:lnTo>
                      <a:pt x="2405087" y="2060296"/>
                    </a:lnTo>
                    <a:lnTo>
                      <a:pt x="2405087" y="2027907"/>
                    </a:lnTo>
                    <a:lnTo>
                      <a:pt x="2405087" y="2040862"/>
                    </a:lnTo>
                    <a:lnTo>
                      <a:pt x="2411565" y="2040862"/>
                    </a:lnTo>
                    <a:lnTo>
                      <a:pt x="2411565" y="2066774"/>
                    </a:lnTo>
                    <a:lnTo>
                      <a:pt x="2411565" y="2047340"/>
                    </a:lnTo>
                    <a:lnTo>
                      <a:pt x="2411565" y="2118850"/>
                    </a:lnTo>
                    <a:lnTo>
                      <a:pt x="2411565" y="2105894"/>
                    </a:lnTo>
                    <a:lnTo>
                      <a:pt x="2411565" y="2112372"/>
                    </a:lnTo>
                    <a:lnTo>
                      <a:pt x="2418044" y="2086461"/>
                    </a:lnTo>
                    <a:lnTo>
                      <a:pt x="2418044" y="2079983"/>
                    </a:lnTo>
                    <a:lnTo>
                      <a:pt x="2418044" y="2086461"/>
                    </a:lnTo>
                    <a:lnTo>
                      <a:pt x="2418044" y="2073505"/>
                    </a:lnTo>
                    <a:lnTo>
                      <a:pt x="2418044" y="2053818"/>
                    </a:lnTo>
                    <a:lnTo>
                      <a:pt x="2418044" y="2060296"/>
                    </a:lnTo>
                    <a:lnTo>
                      <a:pt x="2418044" y="2073505"/>
                    </a:lnTo>
                    <a:lnTo>
                      <a:pt x="2424523" y="2079983"/>
                    </a:lnTo>
                    <a:lnTo>
                      <a:pt x="2424523" y="2092939"/>
                    </a:lnTo>
                    <a:lnTo>
                      <a:pt x="2424523" y="2099417"/>
                    </a:lnTo>
                    <a:lnTo>
                      <a:pt x="2424523" y="2112372"/>
                    </a:lnTo>
                    <a:lnTo>
                      <a:pt x="2424523" y="2099417"/>
                    </a:lnTo>
                    <a:lnTo>
                      <a:pt x="2424523" y="2112372"/>
                    </a:lnTo>
                    <a:lnTo>
                      <a:pt x="2431001" y="2125328"/>
                    </a:lnTo>
                    <a:lnTo>
                      <a:pt x="2431001" y="2047340"/>
                    </a:lnTo>
                    <a:lnTo>
                      <a:pt x="2431001" y="2053818"/>
                    </a:lnTo>
                    <a:lnTo>
                      <a:pt x="2437480" y="2053818"/>
                    </a:lnTo>
                    <a:lnTo>
                      <a:pt x="2437480" y="2066774"/>
                    </a:lnTo>
                    <a:lnTo>
                      <a:pt x="2437480" y="2053818"/>
                    </a:lnTo>
                    <a:lnTo>
                      <a:pt x="2437480" y="2066774"/>
                    </a:lnTo>
                    <a:lnTo>
                      <a:pt x="2437480" y="2060296"/>
                    </a:lnTo>
                    <a:lnTo>
                      <a:pt x="2437480" y="2066774"/>
                    </a:lnTo>
                    <a:lnTo>
                      <a:pt x="2437480" y="2060296"/>
                    </a:lnTo>
                    <a:lnTo>
                      <a:pt x="2443958" y="2060296"/>
                    </a:lnTo>
                    <a:lnTo>
                      <a:pt x="2443958" y="2066774"/>
                    </a:lnTo>
                    <a:lnTo>
                      <a:pt x="2443958" y="2086461"/>
                    </a:lnTo>
                    <a:lnTo>
                      <a:pt x="2443958" y="2105894"/>
                    </a:lnTo>
                    <a:lnTo>
                      <a:pt x="2443958" y="2099417"/>
                    </a:lnTo>
                    <a:lnTo>
                      <a:pt x="2443958" y="2086461"/>
                    </a:lnTo>
                    <a:lnTo>
                      <a:pt x="2443958" y="2099417"/>
                    </a:lnTo>
                    <a:lnTo>
                      <a:pt x="2450437" y="2105894"/>
                    </a:lnTo>
                    <a:lnTo>
                      <a:pt x="2450437" y="2112372"/>
                    </a:lnTo>
                    <a:lnTo>
                      <a:pt x="2450437" y="2099417"/>
                    </a:lnTo>
                    <a:lnTo>
                      <a:pt x="2450437" y="2092939"/>
                    </a:lnTo>
                    <a:lnTo>
                      <a:pt x="2450437" y="2060296"/>
                    </a:lnTo>
                    <a:lnTo>
                      <a:pt x="2450437" y="2066774"/>
                    </a:lnTo>
                    <a:lnTo>
                      <a:pt x="2450437" y="2073505"/>
                    </a:lnTo>
                    <a:lnTo>
                      <a:pt x="2456915" y="2092939"/>
                    </a:lnTo>
                    <a:lnTo>
                      <a:pt x="2456915" y="2112372"/>
                    </a:lnTo>
                    <a:lnTo>
                      <a:pt x="2456915" y="2131679"/>
                    </a:lnTo>
                    <a:lnTo>
                      <a:pt x="2456915" y="2125328"/>
                    </a:lnTo>
                    <a:lnTo>
                      <a:pt x="2456915" y="2112372"/>
                    </a:lnTo>
                    <a:lnTo>
                      <a:pt x="2456915" y="2125328"/>
                    </a:lnTo>
                    <a:lnTo>
                      <a:pt x="2456915" y="2131679"/>
                    </a:lnTo>
                    <a:lnTo>
                      <a:pt x="2463394" y="2144634"/>
                    </a:lnTo>
                    <a:lnTo>
                      <a:pt x="2463394" y="2164068"/>
                    </a:lnTo>
                    <a:lnTo>
                      <a:pt x="2463394" y="2131679"/>
                    </a:lnTo>
                    <a:lnTo>
                      <a:pt x="2463394" y="2138156"/>
                    </a:lnTo>
                    <a:lnTo>
                      <a:pt x="2463394" y="2112372"/>
                    </a:lnTo>
                    <a:lnTo>
                      <a:pt x="2463394" y="2125328"/>
                    </a:lnTo>
                    <a:lnTo>
                      <a:pt x="2463394" y="2099417"/>
                    </a:lnTo>
                    <a:lnTo>
                      <a:pt x="2463394" y="2105894"/>
                    </a:lnTo>
                    <a:lnTo>
                      <a:pt x="2469873" y="2099417"/>
                    </a:lnTo>
                    <a:lnTo>
                      <a:pt x="2469873" y="2027907"/>
                    </a:lnTo>
                    <a:lnTo>
                      <a:pt x="2469873" y="2040862"/>
                    </a:lnTo>
                    <a:lnTo>
                      <a:pt x="2476351" y="2047340"/>
                    </a:lnTo>
                    <a:lnTo>
                      <a:pt x="2476351" y="1924516"/>
                    </a:lnTo>
                    <a:lnTo>
                      <a:pt x="2482703" y="1911560"/>
                    </a:lnTo>
                    <a:lnTo>
                      <a:pt x="2482703" y="1892127"/>
                    </a:lnTo>
                    <a:lnTo>
                      <a:pt x="2482703" y="1924516"/>
                    </a:lnTo>
                    <a:lnTo>
                      <a:pt x="2482703" y="1930994"/>
                    </a:lnTo>
                    <a:lnTo>
                      <a:pt x="2482703" y="1911560"/>
                    </a:lnTo>
                    <a:lnTo>
                      <a:pt x="2482703" y="1937472"/>
                    </a:lnTo>
                    <a:lnTo>
                      <a:pt x="2482703" y="1924516"/>
                    </a:lnTo>
                    <a:lnTo>
                      <a:pt x="2482703" y="1969734"/>
                    </a:lnTo>
                    <a:lnTo>
                      <a:pt x="2482703" y="1982689"/>
                    </a:lnTo>
                    <a:lnTo>
                      <a:pt x="2489181" y="2047340"/>
                    </a:lnTo>
                    <a:lnTo>
                      <a:pt x="2489181" y="1982689"/>
                    </a:lnTo>
                    <a:lnTo>
                      <a:pt x="2489181" y="2015078"/>
                    </a:lnTo>
                    <a:lnTo>
                      <a:pt x="2489181" y="1956778"/>
                    </a:lnTo>
                    <a:lnTo>
                      <a:pt x="2489181" y="1963256"/>
                    </a:lnTo>
                    <a:lnTo>
                      <a:pt x="2489181" y="2008600"/>
                    </a:lnTo>
                    <a:lnTo>
                      <a:pt x="2495660" y="2034385"/>
                    </a:lnTo>
                    <a:lnTo>
                      <a:pt x="2495660" y="1976211"/>
                    </a:lnTo>
                    <a:lnTo>
                      <a:pt x="2495660" y="1982689"/>
                    </a:lnTo>
                    <a:lnTo>
                      <a:pt x="2495660" y="1937472"/>
                    </a:lnTo>
                    <a:lnTo>
                      <a:pt x="2495660" y="1950300"/>
                    </a:lnTo>
                    <a:lnTo>
                      <a:pt x="2502138" y="1963256"/>
                    </a:lnTo>
                    <a:lnTo>
                      <a:pt x="2502138" y="1982689"/>
                    </a:lnTo>
                    <a:lnTo>
                      <a:pt x="2502138" y="1963256"/>
                    </a:lnTo>
                    <a:lnTo>
                      <a:pt x="2502138" y="1950300"/>
                    </a:lnTo>
                    <a:lnTo>
                      <a:pt x="2502138" y="1969734"/>
                    </a:lnTo>
                    <a:lnTo>
                      <a:pt x="2502138" y="1963256"/>
                    </a:lnTo>
                    <a:lnTo>
                      <a:pt x="2502138" y="1950300"/>
                    </a:lnTo>
                    <a:lnTo>
                      <a:pt x="2508617" y="1937472"/>
                    </a:lnTo>
                    <a:lnTo>
                      <a:pt x="2508617" y="1924516"/>
                    </a:lnTo>
                    <a:lnTo>
                      <a:pt x="2508617" y="1905083"/>
                    </a:lnTo>
                    <a:lnTo>
                      <a:pt x="2508617" y="1866216"/>
                    </a:lnTo>
                    <a:lnTo>
                      <a:pt x="2508617" y="1898605"/>
                    </a:lnTo>
                    <a:lnTo>
                      <a:pt x="2508617" y="1892127"/>
                    </a:lnTo>
                    <a:lnTo>
                      <a:pt x="2515095" y="1892127"/>
                    </a:lnTo>
                    <a:lnTo>
                      <a:pt x="2515095" y="1989167"/>
                    </a:lnTo>
                    <a:lnTo>
                      <a:pt x="2515095" y="1969734"/>
                    </a:lnTo>
                    <a:lnTo>
                      <a:pt x="2515095" y="1995645"/>
                    </a:lnTo>
                    <a:lnTo>
                      <a:pt x="2521574" y="1937472"/>
                    </a:lnTo>
                    <a:lnTo>
                      <a:pt x="2521574" y="1840051"/>
                    </a:lnTo>
                    <a:lnTo>
                      <a:pt x="2521574" y="1846528"/>
                    </a:lnTo>
                    <a:lnTo>
                      <a:pt x="2521574" y="1833573"/>
                    </a:lnTo>
                    <a:lnTo>
                      <a:pt x="2521574" y="1911560"/>
                    </a:lnTo>
                    <a:lnTo>
                      <a:pt x="2521574" y="1918038"/>
                    </a:lnTo>
                    <a:lnTo>
                      <a:pt x="2521574" y="1924516"/>
                    </a:lnTo>
                    <a:lnTo>
                      <a:pt x="2528053" y="1885649"/>
                    </a:lnTo>
                    <a:lnTo>
                      <a:pt x="2528053" y="1911560"/>
                    </a:lnTo>
                    <a:lnTo>
                      <a:pt x="2528053" y="1905083"/>
                    </a:lnTo>
                    <a:lnTo>
                      <a:pt x="2528053" y="1892127"/>
                    </a:lnTo>
                    <a:lnTo>
                      <a:pt x="2528053" y="1918038"/>
                    </a:lnTo>
                    <a:lnTo>
                      <a:pt x="2528053" y="1911560"/>
                    </a:lnTo>
                    <a:lnTo>
                      <a:pt x="2534531" y="1892127"/>
                    </a:lnTo>
                    <a:lnTo>
                      <a:pt x="2534531" y="1905083"/>
                    </a:lnTo>
                    <a:lnTo>
                      <a:pt x="2534531" y="1885649"/>
                    </a:lnTo>
                    <a:lnTo>
                      <a:pt x="2534531" y="1918038"/>
                    </a:lnTo>
                    <a:lnTo>
                      <a:pt x="2534531" y="1950300"/>
                    </a:lnTo>
                    <a:lnTo>
                      <a:pt x="2534531" y="1969734"/>
                    </a:lnTo>
                    <a:lnTo>
                      <a:pt x="2534531" y="1937472"/>
                    </a:lnTo>
                    <a:lnTo>
                      <a:pt x="2541264" y="1950300"/>
                    </a:lnTo>
                    <a:lnTo>
                      <a:pt x="2541264" y="1995645"/>
                    </a:lnTo>
                    <a:lnTo>
                      <a:pt x="2541264" y="1976211"/>
                    </a:lnTo>
                    <a:lnTo>
                      <a:pt x="2541264" y="2015078"/>
                    </a:lnTo>
                    <a:lnTo>
                      <a:pt x="2541264" y="1976211"/>
                    </a:lnTo>
                    <a:lnTo>
                      <a:pt x="2547742" y="1982689"/>
                    </a:lnTo>
                    <a:lnTo>
                      <a:pt x="2547742" y="1956778"/>
                    </a:lnTo>
                    <a:lnTo>
                      <a:pt x="2547742" y="1943822"/>
                    </a:lnTo>
                    <a:lnTo>
                      <a:pt x="2547742" y="1937472"/>
                    </a:lnTo>
                    <a:lnTo>
                      <a:pt x="2547742" y="1924516"/>
                    </a:lnTo>
                    <a:lnTo>
                      <a:pt x="2547742" y="1930994"/>
                    </a:lnTo>
                    <a:lnTo>
                      <a:pt x="2547742" y="1937472"/>
                    </a:lnTo>
                    <a:lnTo>
                      <a:pt x="2547742" y="1930994"/>
                    </a:lnTo>
                    <a:lnTo>
                      <a:pt x="2547742" y="1924516"/>
                    </a:lnTo>
                    <a:lnTo>
                      <a:pt x="2554221" y="1930994"/>
                    </a:lnTo>
                    <a:lnTo>
                      <a:pt x="2554221" y="1937472"/>
                    </a:lnTo>
                    <a:lnTo>
                      <a:pt x="2554221" y="1963256"/>
                    </a:lnTo>
                    <a:lnTo>
                      <a:pt x="2554221" y="1969734"/>
                    </a:lnTo>
                    <a:lnTo>
                      <a:pt x="2554221" y="1963256"/>
                    </a:lnTo>
                    <a:lnTo>
                      <a:pt x="2554221" y="1956778"/>
                    </a:lnTo>
                    <a:lnTo>
                      <a:pt x="2554221" y="1918038"/>
                    </a:lnTo>
                    <a:lnTo>
                      <a:pt x="2554221" y="1911560"/>
                    </a:lnTo>
                    <a:lnTo>
                      <a:pt x="2554221" y="1892127"/>
                    </a:lnTo>
                    <a:lnTo>
                      <a:pt x="2560700" y="1885649"/>
                    </a:lnTo>
                    <a:lnTo>
                      <a:pt x="2560700" y="1898605"/>
                    </a:lnTo>
                    <a:lnTo>
                      <a:pt x="2560700" y="1892127"/>
                    </a:lnTo>
                    <a:lnTo>
                      <a:pt x="2560700" y="1872694"/>
                    </a:lnTo>
                    <a:lnTo>
                      <a:pt x="2560700" y="1866216"/>
                    </a:lnTo>
                    <a:lnTo>
                      <a:pt x="2560700" y="1846528"/>
                    </a:lnTo>
                    <a:lnTo>
                      <a:pt x="2567178" y="1833573"/>
                    </a:lnTo>
                    <a:lnTo>
                      <a:pt x="2567178" y="1840051"/>
                    </a:lnTo>
                    <a:lnTo>
                      <a:pt x="2567178" y="1833573"/>
                    </a:lnTo>
                    <a:lnTo>
                      <a:pt x="2567178" y="1840051"/>
                    </a:lnTo>
                    <a:lnTo>
                      <a:pt x="2567178" y="1846528"/>
                    </a:lnTo>
                    <a:lnTo>
                      <a:pt x="2567178" y="1827095"/>
                    </a:lnTo>
                    <a:lnTo>
                      <a:pt x="2573657" y="1814266"/>
                    </a:lnTo>
                    <a:lnTo>
                      <a:pt x="2573657" y="1820744"/>
                    </a:lnTo>
                    <a:lnTo>
                      <a:pt x="2573657" y="1840051"/>
                    </a:lnTo>
                    <a:lnTo>
                      <a:pt x="2573657" y="1820744"/>
                    </a:lnTo>
                    <a:lnTo>
                      <a:pt x="2573657" y="1840051"/>
                    </a:lnTo>
                    <a:lnTo>
                      <a:pt x="2573657" y="1762444"/>
                    </a:lnTo>
                    <a:lnTo>
                      <a:pt x="2573657" y="1768922"/>
                    </a:lnTo>
                    <a:lnTo>
                      <a:pt x="2573657" y="1762444"/>
                    </a:lnTo>
                    <a:lnTo>
                      <a:pt x="2573657" y="1743138"/>
                    </a:lnTo>
                    <a:lnTo>
                      <a:pt x="2580135" y="1730182"/>
                    </a:lnTo>
                    <a:lnTo>
                      <a:pt x="2580135" y="1736660"/>
                    </a:lnTo>
                    <a:lnTo>
                      <a:pt x="2580135" y="1619932"/>
                    </a:lnTo>
                    <a:lnTo>
                      <a:pt x="2586614" y="1594021"/>
                    </a:lnTo>
                    <a:lnTo>
                      <a:pt x="2586614" y="1574588"/>
                    </a:lnTo>
                    <a:lnTo>
                      <a:pt x="2586614" y="1606977"/>
                    </a:lnTo>
                    <a:lnTo>
                      <a:pt x="2586614" y="1594021"/>
                    </a:lnTo>
                    <a:lnTo>
                      <a:pt x="2586614" y="1555154"/>
                    </a:lnTo>
                    <a:lnTo>
                      <a:pt x="2586614" y="1561632"/>
                    </a:lnTo>
                    <a:lnTo>
                      <a:pt x="2586614" y="1548804"/>
                    </a:lnTo>
                    <a:lnTo>
                      <a:pt x="2586614" y="1535848"/>
                    </a:lnTo>
                    <a:lnTo>
                      <a:pt x="2593092" y="1522892"/>
                    </a:lnTo>
                    <a:lnTo>
                      <a:pt x="2593092" y="1490503"/>
                    </a:lnTo>
                    <a:lnTo>
                      <a:pt x="2593092" y="1471197"/>
                    </a:lnTo>
                    <a:lnTo>
                      <a:pt x="2593092" y="1464719"/>
                    </a:lnTo>
                    <a:lnTo>
                      <a:pt x="2593092" y="1503459"/>
                    </a:lnTo>
                    <a:lnTo>
                      <a:pt x="2593092" y="1509937"/>
                    </a:lnTo>
                    <a:lnTo>
                      <a:pt x="2593092" y="1471197"/>
                    </a:lnTo>
                    <a:lnTo>
                      <a:pt x="2599571" y="1464719"/>
                    </a:lnTo>
                    <a:lnTo>
                      <a:pt x="2599571" y="1328558"/>
                    </a:lnTo>
                    <a:lnTo>
                      <a:pt x="2599571" y="1341514"/>
                    </a:lnTo>
                    <a:lnTo>
                      <a:pt x="2599571" y="1276863"/>
                    </a:lnTo>
                    <a:lnTo>
                      <a:pt x="2599571" y="1289692"/>
                    </a:lnTo>
                    <a:lnTo>
                      <a:pt x="2606050" y="1302647"/>
                    </a:lnTo>
                    <a:lnTo>
                      <a:pt x="2606050" y="1309125"/>
                    </a:lnTo>
                    <a:lnTo>
                      <a:pt x="2606050" y="1244220"/>
                    </a:lnTo>
                    <a:lnTo>
                      <a:pt x="2606050" y="1296169"/>
                    </a:lnTo>
                    <a:lnTo>
                      <a:pt x="2606050" y="1237742"/>
                    </a:lnTo>
                    <a:lnTo>
                      <a:pt x="2612528" y="1205353"/>
                    </a:lnTo>
                    <a:lnTo>
                      <a:pt x="2612528" y="1224787"/>
                    </a:lnTo>
                    <a:lnTo>
                      <a:pt x="2612528" y="1192398"/>
                    </a:lnTo>
                    <a:lnTo>
                      <a:pt x="2612528" y="1185920"/>
                    </a:lnTo>
                    <a:lnTo>
                      <a:pt x="2612528" y="1211831"/>
                    </a:lnTo>
                    <a:lnTo>
                      <a:pt x="2612528" y="1218309"/>
                    </a:lnTo>
                    <a:lnTo>
                      <a:pt x="2612528" y="1231264"/>
                    </a:lnTo>
                    <a:lnTo>
                      <a:pt x="2612528" y="1283214"/>
                    </a:lnTo>
                    <a:lnTo>
                      <a:pt x="2619007" y="1360820"/>
                    </a:lnTo>
                    <a:lnTo>
                      <a:pt x="2619007" y="1270385"/>
                    </a:lnTo>
                    <a:lnTo>
                      <a:pt x="2619007" y="1335036"/>
                    </a:lnTo>
                    <a:lnTo>
                      <a:pt x="2619007" y="1380254"/>
                    </a:lnTo>
                    <a:lnTo>
                      <a:pt x="2619007" y="1419121"/>
                    </a:lnTo>
                    <a:lnTo>
                      <a:pt x="2619007" y="1270385"/>
                    </a:lnTo>
                    <a:lnTo>
                      <a:pt x="2619007" y="1276863"/>
                    </a:lnTo>
                    <a:lnTo>
                      <a:pt x="2619007" y="1289692"/>
                    </a:lnTo>
                    <a:lnTo>
                      <a:pt x="2625358" y="1347992"/>
                    </a:lnTo>
                    <a:lnTo>
                      <a:pt x="2625358" y="1354470"/>
                    </a:lnTo>
                    <a:lnTo>
                      <a:pt x="2625358" y="1341514"/>
                    </a:lnTo>
                    <a:lnTo>
                      <a:pt x="2625358" y="1354470"/>
                    </a:lnTo>
                    <a:lnTo>
                      <a:pt x="2625358" y="1399687"/>
                    </a:lnTo>
                    <a:lnTo>
                      <a:pt x="2625358" y="1393209"/>
                    </a:lnTo>
                    <a:lnTo>
                      <a:pt x="2625358" y="1386732"/>
                    </a:lnTo>
                    <a:lnTo>
                      <a:pt x="2631837" y="1399687"/>
                    </a:lnTo>
                    <a:lnTo>
                      <a:pt x="2631837" y="1425598"/>
                    </a:lnTo>
                    <a:lnTo>
                      <a:pt x="2631837" y="1438427"/>
                    </a:lnTo>
                    <a:lnTo>
                      <a:pt x="2631837" y="1458241"/>
                    </a:lnTo>
                    <a:lnTo>
                      <a:pt x="2631837" y="1509937"/>
                    </a:lnTo>
                    <a:lnTo>
                      <a:pt x="2631837" y="1412643"/>
                    </a:lnTo>
                    <a:lnTo>
                      <a:pt x="2631837" y="1425598"/>
                    </a:lnTo>
                    <a:lnTo>
                      <a:pt x="2631837" y="1386732"/>
                    </a:lnTo>
                    <a:lnTo>
                      <a:pt x="2638315" y="1399687"/>
                    </a:lnTo>
                    <a:lnTo>
                      <a:pt x="2638315" y="1412643"/>
                    </a:lnTo>
                    <a:lnTo>
                      <a:pt x="2638315" y="1380254"/>
                    </a:lnTo>
                    <a:lnTo>
                      <a:pt x="2638315" y="1360820"/>
                    </a:lnTo>
                    <a:lnTo>
                      <a:pt x="2638315" y="1367298"/>
                    </a:lnTo>
                    <a:lnTo>
                      <a:pt x="2638315" y="1412643"/>
                    </a:lnTo>
                    <a:lnTo>
                      <a:pt x="2638315" y="1406165"/>
                    </a:lnTo>
                    <a:lnTo>
                      <a:pt x="2638315" y="1412643"/>
                    </a:lnTo>
                    <a:lnTo>
                      <a:pt x="2644794" y="1386732"/>
                    </a:lnTo>
                    <a:lnTo>
                      <a:pt x="2644794" y="1380254"/>
                    </a:lnTo>
                    <a:lnTo>
                      <a:pt x="2644794" y="1354470"/>
                    </a:lnTo>
                    <a:lnTo>
                      <a:pt x="2644794" y="1386732"/>
                    </a:lnTo>
                    <a:lnTo>
                      <a:pt x="2644794" y="1367298"/>
                    </a:lnTo>
                    <a:lnTo>
                      <a:pt x="2644794" y="1380254"/>
                    </a:lnTo>
                    <a:lnTo>
                      <a:pt x="2644794" y="1386732"/>
                    </a:lnTo>
                    <a:lnTo>
                      <a:pt x="2644794" y="1373776"/>
                    </a:lnTo>
                    <a:lnTo>
                      <a:pt x="2651273" y="1341514"/>
                    </a:lnTo>
                    <a:lnTo>
                      <a:pt x="2651273" y="1335036"/>
                    </a:lnTo>
                    <a:lnTo>
                      <a:pt x="2651273" y="1341514"/>
                    </a:lnTo>
                    <a:lnTo>
                      <a:pt x="2651273" y="1367298"/>
                    </a:lnTo>
                    <a:lnTo>
                      <a:pt x="2651273" y="1354470"/>
                    </a:lnTo>
                    <a:lnTo>
                      <a:pt x="2651273" y="1386732"/>
                    </a:lnTo>
                    <a:lnTo>
                      <a:pt x="2651273" y="1373776"/>
                    </a:lnTo>
                    <a:lnTo>
                      <a:pt x="2651273" y="1393209"/>
                    </a:lnTo>
                    <a:lnTo>
                      <a:pt x="2651273" y="1347992"/>
                    </a:lnTo>
                    <a:lnTo>
                      <a:pt x="2657751" y="1322081"/>
                    </a:lnTo>
                    <a:lnTo>
                      <a:pt x="2657751" y="1296169"/>
                    </a:lnTo>
                    <a:lnTo>
                      <a:pt x="2657751" y="1270385"/>
                    </a:lnTo>
                    <a:lnTo>
                      <a:pt x="2657751" y="1276863"/>
                    </a:lnTo>
                    <a:lnTo>
                      <a:pt x="2657751" y="1257430"/>
                    </a:lnTo>
                    <a:lnTo>
                      <a:pt x="2657751" y="1270385"/>
                    </a:lnTo>
                    <a:lnTo>
                      <a:pt x="2657751" y="1283214"/>
                    </a:lnTo>
                    <a:lnTo>
                      <a:pt x="2657751" y="1302647"/>
                    </a:lnTo>
                    <a:lnTo>
                      <a:pt x="2657751" y="1283214"/>
                    </a:lnTo>
                    <a:lnTo>
                      <a:pt x="2664230" y="1276863"/>
                    </a:lnTo>
                    <a:lnTo>
                      <a:pt x="2664230" y="1257430"/>
                    </a:lnTo>
                    <a:lnTo>
                      <a:pt x="2664230" y="1283214"/>
                    </a:lnTo>
                    <a:lnTo>
                      <a:pt x="2664230" y="1296169"/>
                    </a:lnTo>
                    <a:lnTo>
                      <a:pt x="2664230" y="1373776"/>
                    </a:lnTo>
                    <a:lnTo>
                      <a:pt x="2670708" y="1373776"/>
                    </a:lnTo>
                    <a:lnTo>
                      <a:pt x="2670708" y="1263907"/>
                    </a:lnTo>
                    <a:lnTo>
                      <a:pt x="2670708" y="1276863"/>
                    </a:lnTo>
                    <a:lnTo>
                      <a:pt x="2670708" y="1231264"/>
                    </a:lnTo>
                    <a:lnTo>
                      <a:pt x="2677187" y="1237742"/>
                    </a:lnTo>
                    <a:lnTo>
                      <a:pt x="2677187" y="1192398"/>
                    </a:lnTo>
                    <a:lnTo>
                      <a:pt x="2677187" y="1198875"/>
                    </a:lnTo>
                    <a:lnTo>
                      <a:pt x="2677187" y="1088880"/>
                    </a:lnTo>
                    <a:lnTo>
                      <a:pt x="2683665" y="1121269"/>
                    </a:lnTo>
                    <a:lnTo>
                      <a:pt x="2683665" y="1082529"/>
                    </a:lnTo>
                    <a:lnTo>
                      <a:pt x="2683665" y="1101835"/>
                    </a:lnTo>
                    <a:lnTo>
                      <a:pt x="2683665" y="1095358"/>
                    </a:lnTo>
                    <a:lnTo>
                      <a:pt x="2683665" y="1056618"/>
                    </a:lnTo>
                    <a:lnTo>
                      <a:pt x="2683665" y="1063096"/>
                    </a:lnTo>
                    <a:lnTo>
                      <a:pt x="2683665" y="1095358"/>
                    </a:lnTo>
                    <a:lnTo>
                      <a:pt x="2683665" y="1088880"/>
                    </a:lnTo>
                    <a:lnTo>
                      <a:pt x="2690144" y="1063096"/>
                    </a:lnTo>
                    <a:lnTo>
                      <a:pt x="2690144" y="1076051"/>
                    </a:lnTo>
                    <a:lnTo>
                      <a:pt x="2690144" y="1043662"/>
                    </a:lnTo>
                    <a:lnTo>
                      <a:pt x="2690144" y="1108313"/>
                    </a:lnTo>
                    <a:lnTo>
                      <a:pt x="2690144" y="1076051"/>
                    </a:lnTo>
                    <a:lnTo>
                      <a:pt x="2690144" y="1036930"/>
                    </a:lnTo>
                    <a:lnTo>
                      <a:pt x="2690144" y="1011019"/>
                    </a:lnTo>
                    <a:lnTo>
                      <a:pt x="2696623" y="985108"/>
                    </a:lnTo>
                    <a:lnTo>
                      <a:pt x="2696623" y="978630"/>
                    </a:lnTo>
                    <a:lnTo>
                      <a:pt x="2696623" y="991586"/>
                    </a:lnTo>
                    <a:lnTo>
                      <a:pt x="2696623" y="985108"/>
                    </a:lnTo>
                    <a:lnTo>
                      <a:pt x="2696623" y="1011019"/>
                    </a:lnTo>
                    <a:lnTo>
                      <a:pt x="2696623" y="1063096"/>
                    </a:lnTo>
                    <a:lnTo>
                      <a:pt x="2696623" y="1088880"/>
                    </a:lnTo>
                    <a:lnTo>
                      <a:pt x="2696623" y="1043662"/>
                    </a:lnTo>
                    <a:lnTo>
                      <a:pt x="2703101" y="1082529"/>
                    </a:lnTo>
                    <a:lnTo>
                      <a:pt x="2703101" y="1108313"/>
                    </a:lnTo>
                    <a:lnTo>
                      <a:pt x="2703101" y="1101835"/>
                    </a:lnTo>
                    <a:lnTo>
                      <a:pt x="2703101" y="1069573"/>
                    </a:lnTo>
                    <a:lnTo>
                      <a:pt x="2703101" y="1088880"/>
                    </a:lnTo>
                    <a:lnTo>
                      <a:pt x="2703101" y="1127747"/>
                    </a:lnTo>
                    <a:lnTo>
                      <a:pt x="2703101" y="1172964"/>
                    </a:lnTo>
                    <a:lnTo>
                      <a:pt x="2703101" y="1179442"/>
                    </a:lnTo>
                    <a:lnTo>
                      <a:pt x="2709580" y="1166486"/>
                    </a:lnTo>
                    <a:lnTo>
                      <a:pt x="2709580" y="1205353"/>
                    </a:lnTo>
                    <a:lnTo>
                      <a:pt x="2709580" y="1198875"/>
                    </a:lnTo>
                    <a:lnTo>
                      <a:pt x="2709580" y="1185920"/>
                    </a:lnTo>
                    <a:lnTo>
                      <a:pt x="2709580" y="1140702"/>
                    </a:lnTo>
                    <a:lnTo>
                      <a:pt x="2709580" y="1153658"/>
                    </a:lnTo>
                    <a:lnTo>
                      <a:pt x="2709580" y="1192398"/>
                    </a:lnTo>
                    <a:lnTo>
                      <a:pt x="2709580" y="1257430"/>
                    </a:lnTo>
                    <a:lnTo>
                      <a:pt x="2709580" y="1185920"/>
                    </a:lnTo>
                    <a:lnTo>
                      <a:pt x="2716058" y="1250952"/>
                    </a:lnTo>
                    <a:lnTo>
                      <a:pt x="2716058" y="1237742"/>
                    </a:lnTo>
                    <a:lnTo>
                      <a:pt x="2716058" y="1360820"/>
                    </a:lnTo>
                    <a:lnTo>
                      <a:pt x="2722410" y="1335036"/>
                    </a:lnTo>
                    <a:lnTo>
                      <a:pt x="2722410" y="1471197"/>
                    </a:lnTo>
                    <a:lnTo>
                      <a:pt x="2722410" y="1444905"/>
                    </a:lnTo>
                    <a:lnTo>
                      <a:pt x="2722410" y="1509937"/>
                    </a:lnTo>
                    <a:lnTo>
                      <a:pt x="2722410" y="1503459"/>
                    </a:lnTo>
                    <a:lnTo>
                      <a:pt x="2728888" y="1386732"/>
                    </a:lnTo>
                    <a:lnTo>
                      <a:pt x="2728888" y="1399687"/>
                    </a:lnTo>
                    <a:lnTo>
                      <a:pt x="2728888" y="1367298"/>
                    </a:lnTo>
                    <a:lnTo>
                      <a:pt x="2728888" y="1315603"/>
                    </a:lnTo>
                    <a:lnTo>
                      <a:pt x="2728888" y="1328558"/>
                    </a:lnTo>
                    <a:lnTo>
                      <a:pt x="2728888" y="1335036"/>
                    </a:lnTo>
                    <a:lnTo>
                      <a:pt x="2728888" y="1315603"/>
                    </a:lnTo>
                    <a:lnTo>
                      <a:pt x="2735367" y="1328558"/>
                    </a:lnTo>
                    <a:lnTo>
                      <a:pt x="2735367" y="1322081"/>
                    </a:lnTo>
                    <a:lnTo>
                      <a:pt x="2735367" y="1471197"/>
                    </a:lnTo>
                    <a:lnTo>
                      <a:pt x="2735367" y="1444905"/>
                    </a:lnTo>
                    <a:lnTo>
                      <a:pt x="2735367" y="1496981"/>
                    </a:lnTo>
                    <a:lnTo>
                      <a:pt x="2735367" y="1458241"/>
                    </a:lnTo>
                    <a:lnTo>
                      <a:pt x="2735367" y="1471197"/>
                    </a:lnTo>
                    <a:lnTo>
                      <a:pt x="2742227" y="1496981"/>
                    </a:lnTo>
                    <a:lnTo>
                      <a:pt x="2742227" y="1555154"/>
                    </a:lnTo>
                    <a:lnTo>
                      <a:pt x="2742227" y="1529370"/>
                    </a:lnTo>
                    <a:lnTo>
                      <a:pt x="2742227" y="1484026"/>
                    </a:lnTo>
                    <a:lnTo>
                      <a:pt x="2742227" y="1509937"/>
                    </a:lnTo>
                    <a:lnTo>
                      <a:pt x="2742227" y="1522892"/>
                    </a:lnTo>
                    <a:lnTo>
                      <a:pt x="2742227" y="1529370"/>
                    </a:lnTo>
                    <a:lnTo>
                      <a:pt x="2742227" y="1522892"/>
                    </a:lnTo>
                    <a:lnTo>
                      <a:pt x="2748705" y="1548804"/>
                    </a:lnTo>
                    <a:lnTo>
                      <a:pt x="2748705" y="1542326"/>
                    </a:lnTo>
                    <a:lnTo>
                      <a:pt x="2748705" y="1555154"/>
                    </a:lnTo>
                    <a:lnTo>
                      <a:pt x="2748705" y="1490503"/>
                    </a:lnTo>
                    <a:lnTo>
                      <a:pt x="2748705" y="1438427"/>
                    </a:lnTo>
                    <a:lnTo>
                      <a:pt x="2748705" y="1458241"/>
                    </a:lnTo>
                    <a:lnTo>
                      <a:pt x="2748705" y="1503459"/>
                    </a:lnTo>
                    <a:lnTo>
                      <a:pt x="2755184" y="1516415"/>
                    </a:lnTo>
                    <a:lnTo>
                      <a:pt x="2755184" y="1509937"/>
                    </a:lnTo>
                    <a:lnTo>
                      <a:pt x="2755184" y="1535848"/>
                    </a:lnTo>
                    <a:lnTo>
                      <a:pt x="2755184" y="1516415"/>
                    </a:lnTo>
                    <a:lnTo>
                      <a:pt x="2755184" y="1522892"/>
                    </a:lnTo>
                    <a:lnTo>
                      <a:pt x="2755184" y="1581066"/>
                    </a:lnTo>
                    <a:lnTo>
                      <a:pt x="2755184" y="1632761"/>
                    </a:lnTo>
                    <a:lnTo>
                      <a:pt x="2755184" y="1568110"/>
                    </a:lnTo>
                    <a:lnTo>
                      <a:pt x="2755184" y="1581066"/>
                    </a:lnTo>
                    <a:lnTo>
                      <a:pt x="2755184" y="1587543"/>
                    </a:lnTo>
                    <a:lnTo>
                      <a:pt x="2761535" y="1574588"/>
                    </a:lnTo>
                    <a:lnTo>
                      <a:pt x="2761535" y="1542326"/>
                    </a:lnTo>
                    <a:lnTo>
                      <a:pt x="2761535" y="1736660"/>
                    </a:lnTo>
                    <a:lnTo>
                      <a:pt x="2761535" y="1768922"/>
                    </a:lnTo>
                    <a:lnTo>
                      <a:pt x="2761535" y="1743138"/>
                    </a:lnTo>
                    <a:lnTo>
                      <a:pt x="2761535" y="1717226"/>
                    </a:lnTo>
                    <a:lnTo>
                      <a:pt x="2761535" y="1723704"/>
                    </a:lnTo>
                    <a:lnTo>
                      <a:pt x="2768014" y="1730182"/>
                    </a:lnTo>
                    <a:lnTo>
                      <a:pt x="2768014" y="1762444"/>
                    </a:lnTo>
                    <a:lnTo>
                      <a:pt x="2768014" y="1639239"/>
                    </a:lnTo>
                    <a:lnTo>
                      <a:pt x="2768014" y="1678360"/>
                    </a:lnTo>
                    <a:lnTo>
                      <a:pt x="2774492" y="1678360"/>
                    </a:lnTo>
                    <a:lnTo>
                      <a:pt x="2774492" y="1743138"/>
                    </a:lnTo>
                    <a:lnTo>
                      <a:pt x="2774492" y="1730182"/>
                    </a:lnTo>
                    <a:lnTo>
                      <a:pt x="2774492" y="1755966"/>
                    </a:lnTo>
                    <a:lnTo>
                      <a:pt x="2774492" y="1736660"/>
                    </a:lnTo>
                    <a:lnTo>
                      <a:pt x="2780971" y="1749488"/>
                    </a:lnTo>
                    <a:lnTo>
                      <a:pt x="2780971" y="1755966"/>
                    </a:lnTo>
                    <a:lnTo>
                      <a:pt x="2780971" y="1794833"/>
                    </a:lnTo>
                    <a:lnTo>
                      <a:pt x="2780971" y="1827095"/>
                    </a:lnTo>
                    <a:lnTo>
                      <a:pt x="2780971" y="1788355"/>
                    </a:lnTo>
                    <a:lnTo>
                      <a:pt x="2780971" y="1807789"/>
                    </a:lnTo>
                    <a:lnTo>
                      <a:pt x="2780971" y="1794833"/>
                    </a:lnTo>
                    <a:lnTo>
                      <a:pt x="2780971" y="1788355"/>
                    </a:lnTo>
                    <a:lnTo>
                      <a:pt x="2780971" y="1768922"/>
                    </a:lnTo>
                    <a:lnTo>
                      <a:pt x="2787450" y="1801311"/>
                    </a:lnTo>
                    <a:lnTo>
                      <a:pt x="2787450" y="1717226"/>
                    </a:lnTo>
                    <a:lnTo>
                      <a:pt x="2787450" y="1723704"/>
                    </a:lnTo>
                    <a:lnTo>
                      <a:pt x="2787450" y="1697793"/>
                    </a:lnTo>
                    <a:lnTo>
                      <a:pt x="2793928" y="1691315"/>
                    </a:lnTo>
                    <a:lnTo>
                      <a:pt x="2793928" y="1794833"/>
                    </a:lnTo>
                    <a:lnTo>
                      <a:pt x="2793928" y="1788355"/>
                    </a:lnTo>
                    <a:lnTo>
                      <a:pt x="2793928" y="1814266"/>
                    </a:lnTo>
                    <a:lnTo>
                      <a:pt x="2800407" y="1807789"/>
                    </a:lnTo>
                    <a:lnTo>
                      <a:pt x="2800407" y="1801311"/>
                    </a:lnTo>
                    <a:lnTo>
                      <a:pt x="2800407" y="1775400"/>
                    </a:lnTo>
                    <a:lnTo>
                      <a:pt x="2800407" y="1781877"/>
                    </a:lnTo>
                    <a:lnTo>
                      <a:pt x="2800407" y="1827095"/>
                    </a:lnTo>
                    <a:lnTo>
                      <a:pt x="2800407" y="1807789"/>
                    </a:lnTo>
                    <a:lnTo>
                      <a:pt x="2800407" y="1911560"/>
                    </a:lnTo>
                    <a:lnTo>
                      <a:pt x="2806885" y="1918038"/>
                    </a:lnTo>
                    <a:lnTo>
                      <a:pt x="2806885" y="1866216"/>
                    </a:lnTo>
                    <a:lnTo>
                      <a:pt x="2806885" y="1872694"/>
                    </a:lnTo>
                    <a:lnTo>
                      <a:pt x="2806885" y="1755966"/>
                    </a:lnTo>
                    <a:lnTo>
                      <a:pt x="2813364" y="1762444"/>
                    </a:lnTo>
                    <a:lnTo>
                      <a:pt x="2813364" y="1697793"/>
                    </a:lnTo>
                    <a:lnTo>
                      <a:pt x="2813364" y="1704271"/>
                    </a:lnTo>
                    <a:lnTo>
                      <a:pt x="2813364" y="1691315"/>
                    </a:lnTo>
                    <a:lnTo>
                      <a:pt x="2813364" y="1704271"/>
                    </a:lnTo>
                    <a:lnTo>
                      <a:pt x="2813364" y="1717226"/>
                    </a:lnTo>
                    <a:lnTo>
                      <a:pt x="2813364" y="1710749"/>
                    </a:lnTo>
                    <a:lnTo>
                      <a:pt x="2819842" y="1743138"/>
                    </a:lnTo>
                    <a:lnTo>
                      <a:pt x="2819842" y="1788355"/>
                    </a:lnTo>
                    <a:lnTo>
                      <a:pt x="2819842" y="1768922"/>
                    </a:lnTo>
                    <a:lnTo>
                      <a:pt x="2819842" y="1775400"/>
                    </a:lnTo>
                    <a:lnTo>
                      <a:pt x="2819842" y="1743138"/>
                    </a:lnTo>
                    <a:lnTo>
                      <a:pt x="2819842" y="1755966"/>
                    </a:lnTo>
                    <a:lnTo>
                      <a:pt x="2819842" y="1749488"/>
                    </a:lnTo>
                    <a:lnTo>
                      <a:pt x="2819842" y="1736660"/>
                    </a:lnTo>
                    <a:lnTo>
                      <a:pt x="2826321" y="1749488"/>
                    </a:lnTo>
                    <a:lnTo>
                      <a:pt x="2826321" y="1736660"/>
                    </a:lnTo>
                    <a:lnTo>
                      <a:pt x="2826321" y="1717226"/>
                    </a:lnTo>
                    <a:lnTo>
                      <a:pt x="2826321" y="1723704"/>
                    </a:lnTo>
                    <a:lnTo>
                      <a:pt x="2826321" y="1736660"/>
                    </a:lnTo>
                    <a:lnTo>
                      <a:pt x="2826321" y="1755966"/>
                    </a:lnTo>
                    <a:lnTo>
                      <a:pt x="2826321" y="1749488"/>
                    </a:lnTo>
                    <a:lnTo>
                      <a:pt x="2832800" y="1755966"/>
                    </a:lnTo>
                    <a:lnTo>
                      <a:pt x="2832800" y="1775400"/>
                    </a:lnTo>
                    <a:lnTo>
                      <a:pt x="2832800" y="1768922"/>
                    </a:lnTo>
                    <a:lnTo>
                      <a:pt x="2832800" y="1827095"/>
                    </a:lnTo>
                    <a:lnTo>
                      <a:pt x="2839278" y="1833573"/>
                    </a:lnTo>
                    <a:lnTo>
                      <a:pt x="2839278" y="1872694"/>
                    </a:lnTo>
                    <a:lnTo>
                      <a:pt x="2839278" y="1885649"/>
                    </a:lnTo>
                    <a:lnTo>
                      <a:pt x="2839278" y="1898605"/>
                    </a:lnTo>
                    <a:lnTo>
                      <a:pt x="2839278" y="1892127"/>
                    </a:lnTo>
                    <a:lnTo>
                      <a:pt x="2839278" y="1846528"/>
                    </a:lnTo>
                    <a:lnTo>
                      <a:pt x="2839278" y="1820744"/>
                    </a:lnTo>
                    <a:lnTo>
                      <a:pt x="2839278" y="1814266"/>
                    </a:lnTo>
                    <a:lnTo>
                      <a:pt x="2845757" y="1827095"/>
                    </a:lnTo>
                    <a:lnTo>
                      <a:pt x="2845757" y="1833573"/>
                    </a:lnTo>
                    <a:lnTo>
                      <a:pt x="2845757" y="1807789"/>
                    </a:lnTo>
                    <a:lnTo>
                      <a:pt x="2845757" y="1814266"/>
                    </a:lnTo>
                    <a:lnTo>
                      <a:pt x="2845757" y="1794833"/>
                    </a:lnTo>
                    <a:lnTo>
                      <a:pt x="2852235" y="1781877"/>
                    </a:lnTo>
                    <a:lnTo>
                      <a:pt x="2852235" y="1801311"/>
                    </a:lnTo>
                    <a:lnTo>
                      <a:pt x="2852235" y="1794833"/>
                    </a:lnTo>
                    <a:lnTo>
                      <a:pt x="2852235" y="1820744"/>
                    </a:lnTo>
                    <a:lnTo>
                      <a:pt x="2852235" y="1749488"/>
                    </a:lnTo>
                    <a:lnTo>
                      <a:pt x="2852235" y="1755966"/>
                    </a:lnTo>
                    <a:lnTo>
                      <a:pt x="2852235" y="1749488"/>
                    </a:lnTo>
                    <a:lnTo>
                      <a:pt x="2858714" y="1730182"/>
                    </a:lnTo>
                    <a:lnTo>
                      <a:pt x="2858714" y="1710749"/>
                    </a:lnTo>
                    <a:lnTo>
                      <a:pt x="2858714" y="1717226"/>
                    </a:lnTo>
                    <a:lnTo>
                      <a:pt x="2858714" y="1665404"/>
                    </a:lnTo>
                    <a:lnTo>
                      <a:pt x="2858714" y="1678360"/>
                    </a:lnTo>
                    <a:lnTo>
                      <a:pt x="2858714" y="1697793"/>
                    </a:lnTo>
                    <a:lnTo>
                      <a:pt x="2865065" y="1659053"/>
                    </a:lnTo>
                    <a:lnTo>
                      <a:pt x="2865065" y="1587543"/>
                    </a:lnTo>
                    <a:lnTo>
                      <a:pt x="2865065" y="1561632"/>
                    </a:lnTo>
                    <a:lnTo>
                      <a:pt x="2865065" y="1548804"/>
                    </a:lnTo>
                    <a:lnTo>
                      <a:pt x="2865065" y="1535848"/>
                    </a:lnTo>
                    <a:lnTo>
                      <a:pt x="2865065" y="1555154"/>
                    </a:lnTo>
                    <a:lnTo>
                      <a:pt x="2865065" y="1548804"/>
                    </a:lnTo>
                    <a:lnTo>
                      <a:pt x="2871544" y="1555154"/>
                    </a:lnTo>
                    <a:lnTo>
                      <a:pt x="2871544" y="1548804"/>
                    </a:lnTo>
                    <a:lnTo>
                      <a:pt x="2871544" y="1594021"/>
                    </a:lnTo>
                    <a:lnTo>
                      <a:pt x="2871544" y="1581066"/>
                    </a:lnTo>
                    <a:lnTo>
                      <a:pt x="2871544" y="1600499"/>
                    </a:lnTo>
                    <a:lnTo>
                      <a:pt x="2871544" y="1594021"/>
                    </a:lnTo>
                    <a:lnTo>
                      <a:pt x="2871544" y="1561632"/>
                    </a:lnTo>
                    <a:lnTo>
                      <a:pt x="2878023" y="1574588"/>
                    </a:lnTo>
                    <a:lnTo>
                      <a:pt x="2878023" y="1561632"/>
                    </a:lnTo>
                    <a:lnTo>
                      <a:pt x="2878023" y="1535848"/>
                    </a:lnTo>
                    <a:lnTo>
                      <a:pt x="2878023" y="1574588"/>
                    </a:lnTo>
                    <a:lnTo>
                      <a:pt x="2878023" y="1659053"/>
                    </a:lnTo>
                    <a:lnTo>
                      <a:pt x="2878023" y="1645717"/>
                    </a:lnTo>
                    <a:lnTo>
                      <a:pt x="2878023" y="1665404"/>
                    </a:lnTo>
                    <a:lnTo>
                      <a:pt x="2878023" y="1710749"/>
                    </a:lnTo>
                    <a:lnTo>
                      <a:pt x="2878023" y="1697793"/>
                    </a:lnTo>
                    <a:lnTo>
                      <a:pt x="2884501" y="1665404"/>
                    </a:lnTo>
                    <a:lnTo>
                      <a:pt x="2884501" y="1645717"/>
                    </a:lnTo>
                    <a:lnTo>
                      <a:pt x="2884501" y="1659053"/>
                    </a:lnTo>
                    <a:lnTo>
                      <a:pt x="2884501" y="1587543"/>
                    </a:lnTo>
                    <a:lnTo>
                      <a:pt x="2884501" y="1594021"/>
                    </a:lnTo>
                    <a:lnTo>
                      <a:pt x="2884501" y="1613455"/>
                    </a:lnTo>
                    <a:lnTo>
                      <a:pt x="2884501" y="1600499"/>
                    </a:lnTo>
                    <a:lnTo>
                      <a:pt x="2884501" y="1613455"/>
                    </a:lnTo>
                    <a:lnTo>
                      <a:pt x="2890980" y="1632761"/>
                    </a:lnTo>
                    <a:lnTo>
                      <a:pt x="2890980" y="1587543"/>
                    </a:lnTo>
                    <a:lnTo>
                      <a:pt x="2890980" y="1613455"/>
                    </a:lnTo>
                    <a:lnTo>
                      <a:pt x="2890980" y="1594021"/>
                    </a:lnTo>
                    <a:lnTo>
                      <a:pt x="2890980" y="1619932"/>
                    </a:lnTo>
                    <a:lnTo>
                      <a:pt x="2890980" y="1581066"/>
                    </a:lnTo>
                    <a:lnTo>
                      <a:pt x="2897458" y="1568110"/>
                    </a:lnTo>
                    <a:lnTo>
                      <a:pt x="2897458" y="1490503"/>
                    </a:lnTo>
                    <a:lnTo>
                      <a:pt x="2897458" y="1496981"/>
                    </a:lnTo>
                    <a:lnTo>
                      <a:pt x="2897458" y="1458241"/>
                    </a:lnTo>
                    <a:lnTo>
                      <a:pt x="2897458" y="1477548"/>
                    </a:lnTo>
                    <a:lnTo>
                      <a:pt x="2903937" y="1464719"/>
                    </a:lnTo>
                    <a:lnTo>
                      <a:pt x="2903937" y="1503459"/>
                    </a:lnTo>
                    <a:lnTo>
                      <a:pt x="2903937" y="1477548"/>
                    </a:lnTo>
                    <a:lnTo>
                      <a:pt x="2903937" y="1490503"/>
                    </a:lnTo>
                    <a:lnTo>
                      <a:pt x="2903937" y="1496981"/>
                    </a:lnTo>
                    <a:lnTo>
                      <a:pt x="2903937" y="1477548"/>
                    </a:lnTo>
                    <a:lnTo>
                      <a:pt x="2903937" y="1484026"/>
                    </a:lnTo>
                    <a:lnTo>
                      <a:pt x="2910415" y="1509937"/>
                    </a:lnTo>
                    <a:lnTo>
                      <a:pt x="2910415" y="1484026"/>
                    </a:lnTo>
                    <a:lnTo>
                      <a:pt x="2910415" y="1490503"/>
                    </a:lnTo>
                    <a:lnTo>
                      <a:pt x="2910415" y="1484026"/>
                    </a:lnTo>
                    <a:lnTo>
                      <a:pt x="2910415" y="1458241"/>
                    </a:lnTo>
                    <a:lnTo>
                      <a:pt x="2910415" y="1471197"/>
                    </a:lnTo>
                    <a:lnTo>
                      <a:pt x="2910415" y="1490503"/>
                    </a:lnTo>
                    <a:lnTo>
                      <a:pt x="2916894" y="1503459"/>
                    </a:lnTo>
                    <a:lnTo>
                      <a:pt x="2916894" y="1373776"/>
                    </a:lnTo>
                    <a:lnTo>
                      <a:pt x="2916894" y="1386732"/>
                    </a:lnTo>
                    <a:lnTo>
                      <a:pt x="2923373" y="1341514"/>
                    </a:lnTo>
                    <a:lnTo>
                      <a:pt x="2923373" y="1347992"/>
                    </a:lnTo>
                    <a:lnTo>
                      <a:pt x="2923373" y="1335036"/>
                    </a:lnTo>
                    <a:lnTo>
                      <a:pt x="2923373" y="1360820"/>
                    </a:lnTo>
                    <a:lnTo>
                      <a:pt x="2923373" y="1341514"/>
                    </a:lnTo>
                    <a:lnTo>
                      <a:pt x="2923373" y="1354470"/>
                    </a:lnTo>
                    <a:lnTo>
                      <a:pt x="2923373" y="1360820"/>
                    </a:lnTo>
                    <a:lnTo>
                      <a:pt x="2923373" y="1380254"/>
                    </a:lnTo>
                    <a:lnTo>
                      <a:pt x="2929851" y="1367298"/>
                    </a:lnTo>
                    <a:lnTo>
                      <a:pt x="2929851" y="1373776"/>
                    </a:lnTo>
                    <a:lnTo>
                      <a:pt x="2929851" y="1386732"/>
                    </a:lnTo>
                    <a:lnTo>
                      <a:pt x="2929851" y="1412643"/>
                    </a:lnTo>
                    <a:lnTo>
                      <a:pt x="2929851" y="1393209"/>
                    </a:lnTo>
                    <a:lnTo>
                      <a:pt x="2929851" y="1328558"/>
                    </a:lnTo>
                    <a:lnTo>
                      <a:pt x="2929851" y="1335036"/>
                    </a:lnTo>
                    <a:lnTo>
                      <a:pt x="2929851" y="1347992"/>
                    </a:lnTo>
                    <a:lnTo>
                      <a:pt x="2929851" y="1360820"/>
                    </a:lnTo>
                    <a:lnTo>
                      <a:pt x="2936584" y="1380254"/>
                    </a:lnTo>
                    <a:lnTo>
                      <a:pt x="2936584" y="1354470"/>
                    </a:lnTo>
                    <a:lnTo>
                      <a:pt x="2936584" y="1380254"/>
                    </a:lnTo>
                    <a:lnTo>
                      <a:pt x="2936584" y="1419121"/>
                    </a:lnTo>
                    <a:lnTo>
                      <a:pt x="2936584" y="1412643"/>
                    </a:lnTo>
                    <a:lnTo>
                      <a:pt x="2936584" y="1425598"/>
                    </a:lnTo>
                    <a:lnTo>
                      <a:pt x="2936584" y="1412643"/>
                    </a:lnTo>
                    <a:lnTo>
                      <a:pt x="2936584" y="1432076"/>
                    </a:lnTo>
                    <a:lnTo>
                      <a:pt x="2943062" y="1444905"/>
                    </a:lnTo>
                    <a:lnTo>
                      <a:pt x="2943062" y="1438427"/>
                    </a:lnTo>
                    <a:lnTo>
                      <a:pt x="2943062" y="1406165"/>
                    </a:lnTo>
                    <a:lnTo>
                      <a:pt x="2943062" y="1367298"/>
                    </a:lnTo>
                    <a:lnTo>
                      <a:pt x="2943062" y="1380254"/>
                    </a:lnTo>
                    <a:lnTo>
                      <a:pt x="2943062" y="1419121"/>
                    </a:lnTo>
                    <a:lnTo>
                      <a:pt x="2943062" y="1393209"/>
                    </a:lnTo>
                    <a:lnTo>
                      <a:pt x="2949541" y="1386732"/>
                    </a:lnTo>
                    <a:lnTo>
                      <a:pt x="2949541" y="1373776"/>
                    </a:lnTo>
                    <a:lnTo>
                      <a:pt x="2949541" y="1406165"/>
                    </a:lnTo>
                    <a:lnTo>
                      <a:pt x="2949541" y="1393209"/>
                    </a:lnTo>
                    <a:lnTo>
                      <a:pt x="2949541" y="1548804"/>
                    </a:lnTo>
                    <a:lnTo>
                      <a:pt x="2949541" y="1542326"/>
                    </a:lnTo>
                    <a:lnTo>
                      <a:pt x="2956019" y="1522892"/>
                    </a:lnTo>
                    <a:lnTo>
                      <a:pt x="2956019" y="1399687"/>
                    </a:lnTo>
                    <a:lnTo>
                      <a:pt x="2962498" y="1393209"/>
                    </a:lnTo>
                    <a:lnTo>
                      <a:pt x="2962498" y="1458241"/>
                    </a:lnTo>
                    <a:lnTo>
                      <a:pt x="2962498" y="1451383"/>
                    </a:lnTo>
                    <a:lnTo>
                      <a:pt x="2962498" y="1484026"/>
                    </a:lnTo>
                    <a:lnTo>
                      <a:pt x="2962498" y="1451383"/>
                    </a:lnTo>
                    <a:lnTo>
                      <a:pt x="2962498" y="1458241"/>
                    </a:lnTo>
                    <a:lnTo>
                      <a:pt x="2968977" y="1451383"/>
                    </a:lnTo>
                    <a:lnTo>
                      <a:pt x="2968977" y="1438427"/>
                    </a:lnTo>
                    <a:lnTo>
                      <a:pt x="2968977" y="1444905"/>
                    </a:lnTo>
                    <a:lnTo>
                      <a:pt x="2968977" y="1425598"/>
                    </a:lnTo>
                    <a:lnTo>
                      <a:pt x="2968977" y="1444905"/>
                    </a:lnTo>
                    <a:lnTo>
                      <a:pt x="2975455" y="1464719"/>
                    </a:lnTo>
                    <a:lnTo>
                      <a:pt x="2975455" y="1438427"/>
                    </a:lnTo>
                    <a:lnTo>
                      <a:pt x="2975455" y="1451383"/>
                    </a:lnTo>
                    <a:lnTo>
                      <a:pt x="2975455" y="1399687"/>
                    </a:lnTo>
                    <a:lnTo>
                      <a:pt x="2975455" y="1412643"/>
                    </a:lnTo>
                    <a:lnTo>
                      <a:pt x="2981934" y="1419121"/>
                    </a:lnTo>
                    <a:lnTo>
                      <a:pt x="2981934" y="1425598"/>
                    </a:lnTo>
                    <a:lnTo>
                      <a:pt x="2981934" y="1406165"/>
                    </a:lnTo>
                    <a:lnTo>
                      <a:pt x="2981934" y="1419121"/>
                    </a:lnTo>
                    <a:lnTo>
                      <a:pt x="2981934" y="1438427"/>
                    </a:lnTo>
                    <a:lnTo>
                      <a:pt x="2981934" y="1464719"/>
                    </a:lnTo>
                    <a:lnTo>
                      <a:pt x="2988412" y="1464719"/>
                    </a:lnTo>
                    <a:lnTo>
                      <a:pt x="2988412" y="1444905"/>
                    </a:lnTo>
                    <a:lnTo>
                      <a:pt x="2988412" y="1477548"/>
                    </a:lnTo>
                    <a:lnTo>
                      <a:pt x="2988412" y="1471197"/>
                    </a:lnTo>
                    <a:lnTo>
                      <a:pt x="2988412" y="1484026"/>
                    </a:lnTo>
                    <a:lnTo>
                      <a:pt x="2988412" y="1477548"/>
                    </a:lnTo>
                    <a:lnTo>
                      <a:pt x="2988412" y="1458241"/>
                    </a:lnTo>
                    <a:lnTo>
                      <a:pt x="2994891" y="1438427"/>
                    </a:lnTo>
                    <a:lnTo>
                      <a:pt x="2994891" y="1464719"/>
                    </a:lnTo>
                    <a:lnTo>
                      <a:pt x="2994891" y="1328558"/>
                    </a:lnTo>
                    <a:lnTo>
                      <a:pt x="2994891" y="1315603"/>
                    </a:lnTo>
                    <a:lnTo>
                      <a:pt x="2994891" y="1244220"/>
                    </a:lnTo>
                    <a:lnTo>
                      <a:pt x="2994891" y="1250952"/>
                    </a:lnTo>
                    <a:lnTo>
                      <a:pt x="2994891" y="1257430"/>
                    </a:lnTo>
                    <a:lnTo>
                      <a:pt x="2994891" y="1250952"/>
                    </a:lnTo>
                    <a:lnTo>
                      <a:pt x="2994891" y="1244220"/>
                    </a:lnTo>
                    <a:lnTo>
                      <a:pt x="3001369" y="1218309"/>
                    </a:lnTo>
                    <a:lnTo>
                      <a:pt x="3001369" y="1244220"/>
                    </a:lnTo>
                    <a:lnTo>
                      <a:pt x="3001369" y="1250952"/>
                    </a:lnTo>
                    <a:lnTo>
                      <a:pt x="3001369" y="1257430"/>
                    </a:lnTo>
                    <a:lnTo>
                      <a:pt x="3001369" y="1237742"/>
                    </a:lnTo>
                    <a:lnTo>
                      <a:pt x="3001369" y="1231264"/>
                    </a:lnTo>
                    <a:lnTo>
                      <a:pt x="3001369" y="1250952"/>
                    </a:lnTo>
                    <a:lnTo>
                      <a:pt x="3007721" y="1218309"/>
                    </a:lnTo>
                    <a:lnTo>
                      <a:pt x="3007721" y="1198875"/>
                    </a:lnTo>
                    <a:lnTo>
                      <a:pt x="3007721" y="1192398"/>
                    </a:lnTo>
                    <a:lnTo>
                      <a:pt x="3007721" y="1166486"/>
                    </a:lnTo>
                    <a:lnTo>
                      <a:pt x="3007721" y="1134224"/>
                    </a:lnTo>
                    <a:lnTo>
                      <a:pt x="3014200" y="1101835"/>
                    </a:lnTo>
                    <a:lnTo>
                      <a:pt x="3014200" y="1108313"/>
                    </a:lnTo>
                    <a:lnTo>
                      <a:pt x="3014200" y="1121269"/>
                    </a:lnTo>
                    <a:lnTo>
                      <a:pt x="3014200" y="1095358"/>
                    </a:lnTo>
                    <a:lnTo>
                      <a:pt x="3014200" y="1063096"/>
                    </a:lnTo>
                    <a:lnTo>
                      <a:pt x="3014200" y="1069573"/>
                    </a:lnTo>
                    <a:lnTo>
                      <a:pt x="3014200" y="1023975"/>
                    </a:lnTo>
                    <a:lnTo>
                      <a:pt x="3020678" y="1030453"/>
                    </a:lnTo>
                    <a:lnTo>
                      <a:pt x="3020678" y="1088880"/>
                    </a:lnTo>
                    <a:lnTo>
                      <a:pt x="3020678" y="1069573"/>
                    </a:lnTo>
                    <a:lnTo>
                      <a:pt x="3020678" y="1095358"/>
                    </a:lnTo>
                    <a:lnTo>
                      <a:pt x="3027157" y="1101835"/>
                    </a:lnTo>
                    <a:lnTo>
                      <a:pt x="3027157" y="1114791"/>
                    </a:lnTo>
                    <a:lnTo>
                      <a:pt x="3027157" y="1108313"/>
                    </a:lnTo>
                    <a:lnTo>
                      <a:pt x="3027157" y="1095358"/>
                    </a:lnTo>
                    <a:lnTo>
                      <a:pt x="3027157" y="1036930"/>
                    </a:lnTo>
                    <a:lnTo>
                      <a:pt x="3027157" y="1043662"/>
                    </a:lnTo>
                    <a:lnTo>
                      <a:pt x="3027157" y="1030453"/>
                    </a:lnTo>
                    <a:lnTo>
                      <a:pt x="3033635" y="985108"/>
                    </a:lnTo>
                    <a:lnTo>
                      <a:pt x="3033635" y="998064"/>
                    </a:lnTo>
                    <a:lnTo>
                      <a:pt x="3033635" y="1004541"/>
                    </a:lnTo>
                    <a:lnTo>
                      <a:pt x="3033635" y="972152"/>
                    </a:lnTo>
                    <a:lnTo>
                      <a:pt x="3033635" y="998064"/>
                    </a:lnTo>
                    <a:lnTo>
                      <a:pt x="3033635" y="1011019"/>
                    </a:lnTo>
                    <a:lnTo>
                      <a:pt x="3033635" y="1050140"/>
                    </a:lnTo>
                    <a:lnTo>
                      <a:pt x="3033635" y="1017497"/>
                    </a:lnTo>
                    <a:lnTo>
                      <a:pt x="3040114" y="1030453"/>
                    </a:lnTo>
                    <a:lnTo>
                      <a:pt x="3040114" y="1011019"/>
                    </a:lnTo>
                    <a:lnTo>
                      <a:pt x="3040114" y="959324"/>
                    </a:lnTo>
                    <a:lnTo>
                      <a:pt x="3040114" y="946368"/>
                    </a:lnTo>
                    <a:lnTo>
                      <a:pt x="3040114" y="920457"/>
                    </a:lnTo>
                    <a:lnTo>
                      <a:pt x="3040114" y="933413"/>
                    </a:lnTo>
                    <a:lnTo>
                      <a:pt x="3040114" y="939890"/>
                    </a:lnTo>
                    <a:lnTo>
                      <a:pt x="3046592" y="991586"/>
                    </a:lnTo>
                    <a:lnTo>
                      <a:pt x="3046592" y="978630"/>
                    </a:lnTo>
                    <a:lnTo>
                      <a:pt x="3046592" y="991586"/>
                    </a:lnTo>
                    <a:lnTo>
                      <a:pt x="3046592" y="1004541"/>
                    </a:lnTo>
                    <a:lnTo>
                      <a:pt x="3046592" y="1011019"/>
                    </a:lnTo>
                    <a:lnTo>
                      <a:pt x="3046592" y="1004541"/>
                    </a:lnTo>
                    <a:lnTo>
                      <a:pt x="3046592" y="972152"/>
                    </a:lnTo>
                    <a:lnTo>
                      <a:pt x="3053071" y="946368"/>
                    </a:lnTo>
                    <a:lnTo>
                      <a:pt x="3053071" y="849328"/>
                    </a:lnTo>
                    <a:lnTo>
                      <a:pt x="3059550" y="862284"/>
                    </a:lnTo>
                    <a:lnTo>
                      <a:pt x="3059550" y="836373"/>
                    </a:lnTo>
                    <a:lnTo>
                      <a:pt x="3059550" y="829641"/>
                    </a:lnTo>
                    <a:lnTo>
                      <a:pt x="3059550" y="810207"/>
                    </a:lnTo>
                    <a:lnTo>
                      <a:pt x="3059550" y="907501"/>
                    </a:lnTo>
                    <a:lnTo>
                      <a:pt x="3059550" y="926935"/>
                    </a:lnTo>
                    <a:lnTo>
                      <a:pt x="3059550" y="907501"/>
                    </a:lnTo>
                    <a:lnTo>
                      <a:pt x="3066028" y="920457"/>
                    </a:lnTo>
                    <a:lnTo>
                      <a:pt x="3066028" y="926935"/>
                    </a:lnTo>
                    <a:lnTo>
                      <a:pt x="3066028" y="849328"/>
                    </a:lnTo>
                    <a:lnTo>
                      <a:pt x="3066028" y="868762"/>
                    </a:lnTo>
                    <a:lnTo>
                      <a:pt x="3066028" y="842850"/>
                    </a:lnTo>
                    <a:lnTo>
                      <a:pt x="3066028" y="862284"/>
                    </a:lnTo>
                    <a:lnTo>
                      <a:pt x="3072507" y="862284"/>
                    </a:lnTo>
                    <a:lnTo>
                      <a:pt x="3072507" y="823163"/>
                    </a:lnTo>
                    <a:lnTo>
                      <a:pt x="3072507" y="842850"/>
                    </a:lnTo>
                    <a:lnTo>
                      <a:pt x="3072507" y="933413"/>
                    </a:lnTo>
                    <a:lnTo>
                      <a:pt x="3072507" y="868762"/>
                    </a:lnTo>
                    <a:lnTo>
                      <a:pt x="3072507" y="881717"/>
                    </a:lnTo>
                    <a:lnTo>
                      <a:pt x="3072507" y="868762"/>
                    </a:lnTo>
                    <a:lnTo>
                      <a:pt x="3072507" y="901024"/>
                    </a:lnTo>
                    <a:lnTo>
                      <a:pt x="3072507" y="888195"/>
                    </a:lnTo>
                    <a:lnTo>
                      <a:pt x="3078985" y="894546"/>
                    </a:lnTo>
                    <a:lnTo>
                      <a:pt x="3078985" y="913979"/>
                    </a:lnTo>
                    <a:lnTo>
                      <a:pt x="3078985" y="868762"/>
                    </a:lnTo>
                    <a:lnTo>
                      <a:pt x="3078985" y="862284"/>
                    </a:lnTo>
                    <a:lnTo>
                      <a:pt x="3078985" y="868762"/>
                    </a:lnTo>
                    <a:lnTo>
                      <a:pt x="3078985" y="888195"/>
                    </a:lnTo>
                    <a:lnTo>
                      <a:pt x="3078985" y="913979"/>
                    </a:lnTo>
                    <a:lnTo>
                      <a:pt x="3085464" y="939890"/>
                    </a:lnTo>
                    <a:lnTo>
                      <a:pt x="3085464" y="965802"/>
                    </a:lnTo>
                    <a:lnTo>
                      <a:pt x="3085464" y="939890"/>
                    </a:lnTo>
                    <a:lnTo>
                      <a:pt x="3085464" y="888195"/>
                    </a:lnTo>
                    <a:lnTo>
                      <a:pt x="3085464" y="829641"/>
                    </a:lnTo>
                    <a:lnTo>
                      <a:pt x="3085464" y="816685"/>
                    </a:lnTo>
                    <a:lnTo>
                      <a:pt x="3085464" y="777945"/>
                    </a:lnTo>
                    <a:lnTo>
                      <a:pt x="3085464" y="771467"/>
                    </a:lnTo>
                    <a:lnTo>
                      <a:pt x="3091942" y="732601"/>
                    </a:lnTo>
                    <a:lnTo>
                      <a:pt x="3091942" y="719645"/>
                    </a:lnTo>
                    <a:lnTo>
                      <a:pt x="3091942" y="726123"/>
                    </a:lnTo>
                    <a:lnTo>
                      <a:pt x="3091942" y="706689"/>
                    </a:lnTo>
                    <a:lnTo>
                      <a:pt x="3091942" y="674427"/>
                    </a:lnTo>
                    <a:lnTo>
                      <a:pt x="3091942" y="693861"/>
                    </a:lnTo>
                    <a:lnTo>
                      <a:pt x="3091942" y="687383"/>
                    </a:lnTo>
                    <a:lnTo>
                      <a:pt x="3091942" y="680905"/>
                    </a:lnTo>
                    <a:lnTo>
                      <a:pt x="3091942" y="674427"/>
                    </a:lnTo>
                    <a:lnTo>
                      <a:pt x="3098421" y="674427"/>
                    </a:lnTo>
                    <a:lnTo>
                      <a:pt x="3098421" y="557700"/>
                    </a:lnTo>
                    <a:lnTo>
                      <a:pt x="3098421" y="564178"/>
                    </a:lnTo>
                    <a:lnTo>
                      <a:pt x="3098421" y="525311"/>
                    </a:lnTo>
                    <a:lnTo>
                      <a:pt x="3098421" y="544744"/>
                    </a:lnTo>
                    <a:lnTo>
                      <a:pt x="3098421" y="506005"/>
                    </a:lnTo>
                    <a:lnTo>
                      <a:pt x="3104773" y="460660"/>
                    </a:lnTo>
                    <a:lnTo>
                      <a:pt x="3104773" y="480093"/>
                    </a:lnTo>
                    <a:lnTo>
                      <a:pt x="3104773" y="447704"/>
                    </a:lnTo>
                    <a:lnTo>
                      <a:pt x="3104773" y="538267"/>
                    </a:lnTo>
                  </a:path>
                  <a:path w="3461385" h="3096895">
                    <a:moveTo>
                      <a:pt x="1274824" y="0"/>
                    </a:moveTo>
                    <a:lnTo>
                      <a:pt x="3104773" y="518833"/>
                    </a:lnTo>
                    <a:lnTo>
                      <a:pt x="3104773" y="525311"/>
                    </a:lnTo>
                    <a:lnTo>
                      <a:pt x="3111251" y="538267"/>
                    </a:lnTo>
                    <a:lnTo>
                      <a:pt x="3111251" y="596440"/>
                    </a:lnTo>
                    <a:lnTo>
                      <a:pt x="3111251" y="557700"/>
                    </a:lnTo>
                    <a:lnTo>
                      <a:pt x="3111251" y="726123"/>
                    </a:lnTo>
                    <a:lnTo>
                      <a:pt x="3111251" y="661472"/>
                    </a:lnTo>
                    <a:lnTo>
                      <a:pt x="3117730" y="589962"/>
                    </a:lnTo>
                    <a:lnTo>
                      <a:pt x="3117730" y="609395"/>
                    </a:lnTo>
                    <a:lnTo>
                      <a:pt x="3117730" y="583611"/>
                    </a:lnTo>
                    <a:lnTo>
                      <a:pt x="3117730" y="596440"/>
                    </a:lnTo>
                    <a:lnTo>
                      <a:pt x="3117730" y="602918"/>
                    </a:lnTo>
                    <a:lnTo>
                      <a:pt x="3117730" y="564178"/>
                    </a:lnTo>
                    <a:lnTo>
                      <a:pt x="3124208" y="596440"/>
                    </a:lnTo>
                    <a:lnTo>
                      <a:pt x="3124208" y="642038"/>
                    </a:lnTo>
                    <a:lnTo>
                      <a:pt x="3124208" y="667950"/>
                    </a:lnTo>
                    <a:lnTo>
                      <a:pt x="3124208" y="732601"/>
                    </a:lnTo>
                    <a:lnTo>
                      <a:pt x="3124208" y="700212"/>
                    </a:lnTo>
                    <a:lnTo>
                      <a:pt x="3124208" y="609395"/>
                    </a:lnTo>
                    <a:lnTo>
                      <a:pt x="3124208" y="602918"/>
                    </a:lnTo>
                    <a:lnTo>
                      <a:pt x="3131068" y="667950"/>
                    </a:lnTo>
                    <a:lnTo>
                      <a:pt x="3131068" y="648516"/>
                    </a:lnTo>
                    <a:lnTo>
                      <a:pt x="3131068" y="654994"/>
                    </a:lnTo>
                    <a:lnTo>
                      <a:pt x="3131068" y="719645"/>
                    </a:lnTo>
                    <a:lnTo>
                      <a:pt x="3131068" y="739078"/>
                    </a:lnTo>
                    <a:lnTo>
                      <a:pt x="3131068" y="680905"/>
                    </a:lnTo>
                    <a:lnTo>
                      <a:pt x="3131068" y="661472"/>
                    </a:lnTo>
                    <a:lnTo>
                      <a:pt x="3131068" y="596440"/>
                    </a:lnTo>
                    <a:lnTo>
                      <a:pt x="3131068" y="583611"/>
                    </a:lnTo>
                    <a:lnTo>
                      <a:pt x="3137547" y="583611"/>
                    </a:lnTo>
                    <a:lnTo>
                      <a:pt x="3137547" y="667950"/>
                    </a:lnTo>
                    <a:lnTo>
                      <a:pt x="3137547" y="454182"/>
                    </a:lnTo>
                    <a:lnTo>
                      <a:pt x="3137547" y="493049"/>
                    </a:lnTo>
                    <a:lnTo>
                      <a:pt x="3137547" y="415061"/>
                    </a:lnTo>
                    <a:lnTo>
                      <a:pt x="3144025" y="441227"/>
                    </a:lnTo>
                    <a:lnTo>
                      <a:pt x="3144025" y="221108"/>
                    </a:lnTo>
                    <a:lnTo>
                      <a:pt x="3150377" y="227586"/>
                    </a:lnTo>
                    <a:lnTo>
                      <a:pt x="3150377" y="201294"/>
                    </a:lnTo>
                    <a:lnTo>
                      <a:pt x="3150377" y="123687"/>
                    </a:lnTo>
                    <a:lnTo>
                      <a:pt x="3150377" y="143121"/>
                    </a:lnTo>
                    <a:lnTo>
                      <a:pt x="3150377" y="221108"/>
                    </a:lnTo>
                    <a:lnTo>
                      <a:pt x="3150377" y="181988"/>
                    </a:lnTo>
                    <a:lnTo>
                      <a:pt x="3150377" y="227586"/>
                    </a:lnTo>
                    <a:lnTo>
                      <a:pt x="3150377" y="214250"/>
                    </a:lnTo>
                    <a:lnTo>
                      <a:pt x="3150377" y="207772"/>
                    </a:lnTo>
                    <a:lnTo>
                      <a:pt x="3156855" y="221108"/>
                    </a:lnTo>
                    <a:lnTo>
                      <a:pt x="3156855" y="272804"/>
                    </a:lnTo>
                    <a:lnTo>
                      <a:pt x="3156855" y="253370"/>
                    </a:lnTo>
                    <a:lnTo>
                      <a:pt x="3156855" y="363366"/>
                    </a:lnTo>
                    <a:lnTo>
                      <a:pt x="3156855" y="318021"/>
                    </a:lnTo>
                    <a:lnTo>
                      <a:pt x="3156855" y="337455"/>
                    </a:lnTo>
                    <a:lnTo>
                      <a:pt x="3156855" y="305193"/>
                    </a:lnTo>
                    <a:lnTo>
                      <a:pt x="3163334" y="259848"/>
                    </a:lnTo>
                    <a:lnTo>
                      <a:pt x="3163334" y="227586"/>
                    </a:lnTo>
                    <a:lnTo>
                      <a:pt x="3163334" y="246893"/>
                    </a:lnTo>
                    <a:lnTo>
                      <a:pt x="3163334" y="285759"/>
                    </a:lnTo>
                    <a:lnTo>
                      <a:pt x="3163334" y="253370"/>
                    </a:lnTo>
                    <a:lnTo>
                      <a:pt x="3163334" y="337455"/>
                    </a:lnTo>
                    <a:lnTo>
                      <a:pt x="3163334" y="318021"/>
                    </a:lnTo>
                    <a:lnTo>
                      <a:pt x="3163334" y="343933"/>
                    </a:lnTo>
                    <a:lnTo>
                      <a:pt x="3169812" y="272804"/>
                    </a:lnTo>
                    <a:lnTo>
                      <a:pt x="3169812" y="318021"/>
                    </a:lnTo>
                    <a:lnTo>
                      <a:pt x="3169812" y="298715"/>
                    </a:lnTo>
                    <a:lnTo>
                      <a:pt x="3169812" y="253370"/>
                    </a:lnTo>
                    <a:lnTo>
                      <a:pt x="3169812" y="279282"/>
                    </a:lnTo>
                    <a:lnTo>
                      <a:pt x="3169812" y="292237"/>
                    </a:lnTo>
                    <a:lnTo>
                      <a:pt x="3169812" y="266326"/>
                    </a:lnTo>
                    <a:lnTo>
                      <a:pt x="3169812" y="253370"/>
                    </a:lnTo>
                    <a:lnTo>
                      <a:pt x="3176291" y="259848"/>
                    </a:lnTo>
                    <a:lnTo>
                      <a:pt x="3176291" y="272804"/>
                    </a:lnTo>
                    <a:lnTo>
                      <a:pt x="3176291" y="266326"/>
                    </a:lnTo>
                    <a:lnTo>
                      <a:pt x="3176291" y="279282"/>
                    </a:lnTo>
                    <a:lnTo>
                      <a:pt x="3176291" y="311671"/>
                    </a:lnTo>
                    <a:lnTo>
                      <a:pt x="3176291" y="246893"/>
                    </a:lnTo>
                    <a:lnTo>
                      <a:pt x="3176291" y="259848"/>
                    </a:lnTo>
                    <a:lnTo>
                      <a:pt x="3176291" y="221108"/>
                    </a:lnTo>
                    <a:lnTo>
                      <a:pt x="3176291" y="201294"/>
                    </a:lnTo>
                    <a:lnTo>
                      <a:pt x="3182770" y="181988"/>
                    </a:lnTo>
                    <a:lnTo>
                      <a:pt x="3182770" y="130165"/>
                    </a:lnTo>
                    <a:lnTo>
                      <a:pt x="3182770" y="175510"/>
                    </a:lnTo>
                    <a:lnTo>
                      <a:pt x="3182770" y="221108"/>
                    </a:lnTo>
                    <a:lnTo>
                      <a:pt x="3182770" y="298715"/>
                    </a:lnTo>
                    <a:lnTo>
                      <a:pt x="3182770" y="214250"/>
                    </a:lnTo>
                    <a:lnTo>
                      <a:pt x="3182770" y="221108"/>
                    </a:lnTo>
                    <a:lnTo>
                      <a:pt x="3182770" y="285759"/>
                    </a:lnTo>
                    <a:lnTo>
                      <a:pt x="3189248" y="305193"/>
                    </a:lnTo>
                    <a:lnTo>
                      <a:pt x="3189248" y="233937"/>
                    </a:lnTo>
                    <a:lnTo>
                      <a:pt x="3189248" y="272804"/>
                    </a:lnTo>
                    <a:lnTo>
                      <a:pt x="3189248" y="201294"/>
                    </a:lnTo>
                    <a:lnTo>
                      <a:pt x="3189248" y="207772"/>
                    </a:lnTo>
                    <a:lnTo>
                      <a:pt x="3189248" y="175510"/>
                    </a:lnTo>
                    <a:lnTo>
                      <a:pt x="3195727" y="175510"/>
                    </a:lnTo>
                    <a:lnTo>
                      <a:pt x="3195727" y="149599"/>
                    </a:lnTo>
                    <a:lnTo>
                      <a:pt x="3195727" y="123687"/>
                    </a:lnTo>
                    <a:lnTo>
                      <a:pt x="3195727" y="188465"/>
                    </a:lnTo>
                    <a:lnTo>
                      <a:pt x="3195727" y="130165"/>
                    </a:lnTo>
                    <a:lnTo>
                      <a:pt x="3195727" y="136643"/>
                    </a:lnTo>
                    <a:lnTo>
                      <a:pt x="3195727" y="169032"/>
                    </a:lnTo>
                    <a:lnTo>
                      <a:pt x="3202205" y="169032"/>
                    </a:lnTo>
                    <a:lnTo>
                      <a:pt x="3202205" y="181988"/>
                    </a:lnTo>
                    <a:lnTo>
                      <a:pt x="3202205" y="175510"/>
                    </a:lnTo>
                    <a:lnTo>
                      <a:pt x="3202205" y="233937"/>
                    </a:lnTo>
                    <a:lnTo>
                      <a:pt x="3202205" y="201294"/>
                    </a:lnTo>
                    <a:lnTo>
                      <a:pt x="3202205" y="240415"/>
                    </a:lnTo>
                    <a:lnTo>
                      <a:pt x="3208684" y="246893"/>
                    </a:lnTo>
                    <a:lnTo>
                      <a:pt x="3208684" y="233937"/>
                    </a:lnTo>
                    <a:lnTo>
                      <a:pt x="3208684" y="240415"/>
                    </a:lnTo>
                    <a:lnTo>
                      <a:pt x="3208684" y="227586"/>
                    </a:lnTo>
                    <a:lnTo>
                      <a:pt x="3208684" y="253370"/>
                    </a:lnTo>
                    <a:lnTo>
                      <a:pt x="3208684" y="233937"/>
                    </a:lnTo>
                    <a:lnTo>
                      <a:pt x="3208684" y="246893"/>
                    </a:lnTo>
                    <a:lnTo>
                      <a:pt x="3208684" y="221108"/>
                    </a:lnTo>
                    <a:lnTo>
                      <a:pt x="3208684" y="233937"/>
                    </a:lnTo>
                    <a:lnTo>
                      <a:pt x="3215162" y="253370"/>
                    </a:lnTo>
                    <a:lnTo>
                      <a:pt x="3215162" y="305193"/>
                    </a:lnTo>
                    <a:lnTo>
                      <a:pt x="3215162" y="279282"/>
                    </a:lnTo>
                    <a:lnTo>
                      <a:pt x="3215162" y="253370"/>
                    </a:lnTo>
                    <a:lnTo>
                      <a:pt x="3215162" y="259848"/>
                    </a:lnTo>
                    <a:lnTo>
                      <a:pt x="3215162" y="266326"/>
                    </a:lnTo>
                    <a:lnTo>
                      <a:pt x="3215162" y="279282"/>
                    </a:lnTo>
                    <a:lnTo>
                      <a:pt x="3215162" y="343933"/>
                    </a:lnTo>
                    <a:lnTo>
                      <a:pt x="3221641" y="402106"/>
                    </a:lnTo>
                    <a:lnTo>
                      <a:pt x="3221641" y="130165"/>
                    </a:lnTo>
                    <a:lnTo>
                      <a:pt x="3228120" y="162554"/>
                    </a:lnTo>
                    <a:lnTo>
                      <a:pt x="3228120" y="343933"/>
                    </a:lnTo>
                    <a:lnTo>
                      <a:pt x="3228120" y="330977"/>
                    </a:lnTo>
                    <a:lnTo>
                      <a:pt x="3228120" y="376322"/>
                    </a:lnTo>
                    <a:lnTo>
                      <a:pt x="3234598" y="441227"/>
                    </a:lnTo>
                    <a:lnTo>
                      <a:pt x="3234598" y="525311"/>
                    </a:lnTo>
                    <a:lnTo>
                      <a:pt x="3234598" y="506005"/>
                    </a:lnTo>
                    <a:lnTo>
                      <a:pt x="3234598" y="493049"/>
                    </a:lnTo>
                    <a:lnTo>
                      <a:pt x="3234598" y="395628"/>
                    </a:lnTo>
                    <a:lnTo>
                      <a:pt x="3234598" y="538267"/>
                    </a:lnTo>
                    <a:lnTo>
                      <a:pt x="3234598" y="499527"/>
                    </a:lnTo>
                    <a:lnTo>
                      <a:pt x="3234598" y="486571"/>
                    </a:lnTo>
                    <a:lnTo>
                      <a:pt x="3241077" y="454182"/>
                    </a:lnTo>
                    <a:lnTo>
                      <a:pt x="3241077" y="777945"/>
                    </a:lnTo>
                    <a:lnTo>
                      <a:pt x="3241077" y="758512"/>
                    </a:lnTo>
                    <a:lnTo>
                      <a:pt x="3241077" y="629083"/>
                    </a:lnTo>
                    <a:lnTo>
                      <a:pt x="3241077" y="551222"/>
                    </a:lnTo>
                    <a:lnTo>
                      <a:pt x="3247428" y="544744"/>
                    </a:lnTo>
                    <a:lnTo>
                      <a:pt x="3247428" y="557700"/>
                    </a:lnTo>
                    <a:lnTo>
                      <a:pt x="3247428" y="674427"/>
                    </a:lnTo>
                    <a:lnTo>
                      <a:pt x="3247428" y="564178"/>
                    </a:lnTo>
                    <a:lnTo>
                      <a:pt x="3247428" y="609395"/>
                    </a:lnTo>
                    <a:lnTo>
                      <a:pt x="3247428" y="635561"/>
                    </a:lnTo>
                    <a:lnTo>
                      <a:pt x="3247428" y="564178"/>
                    </a:lnTo>
                    <a:lnTo>
                      <a:pt x="3247428" y="615873"/>
                    </a:lnTo>
                    <a:lnTo>
                      <a:pt x="3253907" y="564178"/>
                    </a:lnTo>
                    <a:lnTo>
                      <a:pt x="3253907" y="525311"/>
                    </a:lnTo>
                    <a:lnTo>
                      <a:pt x="3253907" y="499527"/>
                    </a:lnTo>
                    <a:lnTo>
                      <a:pt x="3253907" y="480093"/>
                    </a:lnTo>
                    <a:lnTo>
                      <a:pt x="3253907" y="473616"/>
                    </a:lnTo>
                    <a:lnTo>
                      <a:pt x="3253907" y="531789"/>
                    </a:lnTo>
                    <a:lnTo>
                      <a:pt x="3253907" y="538267"/>
                    </a:lnTo>
                    <a:lnTo>
                      <a:pt x="3253907" y="499527"/>
                    </a:lnTo>
                    <a:lnTo>
                      <a:pt x="3253907" y="544744"/>
                    </a:lnTo>
                    <a:lnTo>
                      <a:pt x="3260385" y="518833"/>
                    </a:lnTo>
                    <a:lnTo>
                      <a:pt x="3260385" y="506005"/>
                    </a:lnTo>
                    <a:lnTo>
                      <a:pt x="3260385" y="512355"/>
                    </a:lnTo>
                    <a:lnTo>
                      <a:pt x="3260385" y="564178"/>
                    </a:lnTo>
                    <a:lnTo>
                      <a:pt x="3260385" y="642038"/>
                    </a:lnTo>
                    <a:lnTo>
                      <a:pt x="3260385" y="609395"/>
                    </a:lnTo>
                    <a:lnTo>
                      <a:pt x="3260385" y="629083"/>
                    </a:lnTo>
                    <a:lnTo>
                      <a:pt x="3260385" y="609395"/>
                    </a:lnTo>
                    <a:lnTo>
                      <a:pt x="3266864" y="602918"/>
                    </a:lnTo>
                    <a:lnTo>
                      <a:pt x="3266864" y="589962"/>
                    </a:lnTo>
                    <a:lnTo>
                      <a:pt x="3266864" y="602918"/>
                    </a:lnTo>
                    <a:lnTo>
                      <a:pt x="3266864" y="629083"/>
                    </a:lnTo>
                    <a:lnTo>
                      <a:pt x="3266864" y="570656"/>
                    </a:lnTo>
                    <a:lnTo>
                      <a:pt x="3266864" y="583611"/>
                    </a:lnTo>
                    <a:lnTo>
                      <a:pt x="3266864" y="577133"/>
                    </a:lnTo>
                    <a:lnTo>
                      <a:pt x="3266864" y="615873"/>
                    </a:lnTo>
                    <a:lnTo>
                      <a:pt x="3266864" y="577133"/>
                    </a:lnTo>
                    <a:lnTo>
                      <a:pt x="3266864" y="596440"/>
                    </a:lnTo>
                    <a:lnTo>
                      <a:pt x="3273342" y="577133"/>
                    </a:lnTo>
                    <a:lnTo>
                      <a:pt x="3273342" y="415061"/>
                    </a:lnTo>
                    <a:lnTo>
                      <a:pt x="3273342" y="518833"/>
                    </a:lnTo>
                    <a:lnTo>
                      <a:pt x="3273342" y="382799"/>
                    </a:lnTo>
                    <a:lnTo>
                      <a:pt x="3273342" y="402106"/>
                    </a:lnTo>
                    <a:lnTo>
                      <a:pt x="3279821" y="363366"/>
                    </a:lnTo>
                    <a:lnTo>
                      <a:pt x="3279821" y="330977"/>
                    </a:lnTo>
                    <a:lnTo>
                      <a:pt x="3279821" y="343933"/>
                    </a:lnTo>
                    <a:lnTo>
                      <a:pt x="3279821" y="356888"/>
                    </a:lnTo>
                    <a:lnTo>
                      <a:pt x="3279821" y="369844"/>
                    </a:lnTo>
                    <a:lnTo>
                      <a:pt x="3279821" y="454182"/>
                    </a:lnTo>
                    <a:lnTo>
                      <a:pt x="3279821" y="467138"/>
                    </a:lnTo>
                    <a:lnTo>
                      <a:pt x="3286300" y="480093"/>
                    </a:lnTo>
                    <a:lnTo>
                      <a:pt x="3286300" y="557700"/>
                    </a:lnTo>
                    <a:lnTo>
                      <a:pt x="3286300" y="512355"/>
                    </a:lnTo>
                    <a:lnTo>
                      <a:pt x="3286300" y="525311"/>
                    </a:lnTo>
                    <a:lnTo>
                      <a:pt x="3286300" y="441227"/>
                    </a:lnTo>
                    <a:lnTo>
                      <a:pt x="3286300" y="408584"/>
                    </a:lnTo>
                    <a:lnTo>
                      <a:pt x="3286300" y="395628"/>
                    </a:lnTo>
                    <a:lnTo>
                      <a:pt x="3286300" y="434749"/>
                    </a:lnTo>
                    <a:lnTo>
                      <a:pt x="3286300" y="408584"/>
                    </a:lnTo>
                    <a:lnTo>
                      <a:pt x="3292778" y="428271"/>
                    </a:lnTo>
                    <a:lnTo>
                      <a:pt x="3292778" y="421539"/>
                    </a:lnTo>
                    <a:lnTo>
                      <a:pt x="3292778" y="441227"/>
                    </a:lnTo>
                    <a:lnTo>
                      <a:pt x="3292778" y="467138"/>
                    </a:lnTo>
                    <a:lnTo>
                      <a:pt x="3292778" y="493049"/>
                    </a:lnTo>
                    <a:lnTo>
                      <a:pt x="3292778" y="402106"/>
                    </a:lnTo>
                    <a:lnTo>
                      <a:pt x="3292778" y="421539"/>
                    </a:lnTo>
                    <a:lnTo>
                      <a:pt x="3299257" y="421539"/>
                    </a:lnTo>
                    <a:lnTo>
                      <a:pt x="3299257" y="480093"/>
                    </a:lnTo>
                    <a:lnTo>
                      <a:pt x="3299257" y="467138"/>
                    </a:lnTo>
                    <a:lnTo>
                      <a:pt x="3299257" y="596440"/>
                    </a:lnTo>
                    <a:lnTo>
                      <a:pt x="3299257" y="577133"/>
                    </a:lnTo>
                    <a:lnTo>
                      <a:pt x="3299257" y="700212"/>
                    </a:lnTo>
                    <a:lnTo>
                      <a:pt x="3305735" y="667950"/>
                    </a:lnTo>
                    <a:lnTo>
                      <a:pt x="3305735" y="674427"/>
                    </a:lnTo>
                    <a:lnTo>
                      <a:pt x="3305735" y="642038"/>
                    </a:lnTo>
                    <a:lnTo>
                      <a:pt x="3305735" y="680905"/>
                    </a:lnTo>
                    <a:lnTo>
                      <a:pt x="3305735" y="635561"/>
                    </a:lnTo>
                    <a:lnTo>
                      <a:pt x="3305735" y="667950"/>
                    </a:lnTo>
                    <a:lnTo>
                      <a:pt x="3305735" y="719645"/>
                    </a:lnTo>
                    <a:lnTo>
                      <a:pt x="3312214" y="713167"/>
                    </a:lnTo>
                    <a:lnTo>
                      <a:pt x="3312214" y="777945"/>
                    </a:lnTo>
                    <a:lnTo>
                      <a:pt x="3312214" y="823163"/>
                    </a:lnTo>
                    <a:lnTo>
                      <a:pt x="3312214" y="920457"/>
                    </a:lnTo>
                    <a:lnTo>
                      <a:pt x="3312214" y="907501"/>
                    </a:lnTo>
                    <a:lnTo>
                      <a:pt x="3312214" y="868762"/>
                    </a:lnTo>
                    <a:lnTo>
                      <a:pt x="3312214" y="836373"/>
                    </a:lnTo>
                    <a:lnTo>
                      <a:pt x="3312214" y="894546"/>
                    </a:lnTo>
                    <a:lnTo>
                      <a:pt x="3312214" y="849328"/>
                    </a:lnTo>
                    <a:lnTo>
                      <a:pt x="3318692" y="901024"/>
                    </a:lnTo>
                    <a:lnTo>
                      <a:pt x="3318692" y="913979"/>
                    </a:lnTo>
                    <a:lnTo>
                      <a:pt x="3318692" y="907501"/>
                    </a:lnTo>
                    <a:lnTo>
                      <a:pt x="3318692" y="920457"/>
                    </a:lnTo>
                    <a:lnTo>
                      <a:pt x="3318692" y="803729"/>
                    </a:lnTo>
                    <a:lnTo>
                      <a:pt x="3318692" y="849328"/>
                    </a:lnTo>
                    <a:lnTo>
                      <a:pt x="3318692" y="836373"/>
                    </a:lnTo>
                    <a:lnTo>
                      <a:pt x="3325171" y="985108"/>
                    </a:lnTo>
                    <a:lnTo>
                      <a:pt x="3325171" y="972152"/>
                    </a:lnTo>
                    <a:lnTo>
                      <a:pt x="3325171" y="894546"/>
                    </a:lnTo>
                    <a:lnTo>
                      <a:pt x="3325171" y="920457"/>
                    </a:lnTo>
                    <a:lnTo>
                      <a:pt x="3325171" y="965802"/>
                    </a:lnTo>
                    <a:lnTo>
                      <a:pt x="3325171" y="901024"/>
                    </a:lnTo>
                    <a:lnTo>
                      <a:pt x="3325171" y="959324"/>
                    </a:lnTo>
                    <a:lnTo>
                      <a:pt x="3325171" y="939890"/>
                    </a:lnTo>
                    <a:lnTo>
                      <a:pt x="3331904" y="939890"/>
                    </a:lnTo>
                    <a:lnTo>
                      <a:pt x="3331904" y="952846"/>
                    </a:lnTo>
                    <a:lnTo>
                      <a:pt x="3331904" y="972152"/>
                    </a:lnTo>
                    <a:lnTo>
                      <a:pt x="3331904" y="959324"/>
                    </a:lnTo>
                    <a:lnTo>
                      <a:pt x="3331904" y="901024"/>
                    </a:lnTo>
                    <a:lnTo>
                      <a:pt x="3331904" y="868762"/>
                    </a:lnTo>
                    <a:lnTo>
                      <a:pt x="3331904" y="907501"/>
                    </a:lnTo>
                    <a:lnTo>
                      <a:pt x="3331904" y="913979"/>
                    </a:lnTo>
                    <a:lnTo>
                      <a:pt x="3338382" y="894546"/>
                    </a:lnTo>
                    <a:lnTo>
                      <a:pt x="3338382" y="946368"/>
                    </a:lnTo>
                    <a:lnTo>
                      <a:pt x="3338382" y="913979"/>
                    </a:lnTo>
                    <a:lnTo>
                      <a:pt x="3338382" y="901024"/>
                    </a:lnTo>
                    <a:lnTo>
                      <a:pt x="3338382" y="894546"/>
                    </a:lnTo>
                    <a:lnTo>
                      <a:pt x="3338382" y="901024"/>
                    </a:lnTo>
                    <a:lnTo>
                      <a:pt x="3338382" y="758512"/>
                    </a:lnTo>
                    <a:lnTo>
                      <a:pt x="3344861" y="784296"/>
                    </a:lnTo>
                    <a:lnTo>
                      <a:pt x="3344861" y="803729"/>
                    </a:lnTo>
                    <a:lnTo>
                      <a:pt x="3344861" y="797252"/>
                    </a:lnTo>
                    <a:lnTo>
                      <a:pt x="3344861" y="771467"/>
                    </a:lnTo>
                    <a:lnTo>
                      <a:pt x="3344861" y="764990"/>
                    </a:lnTo>
                    <a:lnTo>
                      <a:pt x="3344861" y="719645"/>
                    </a:lnTo>
                    <a:lnTo>
                      <a:pt x="3344861" y="687383"/>
                    </a:lnTo>
                    <a:lnTo>
                      <a:pt x="3344861" y="693861"/>
                    </a:lnTo>
                    <a:lnTo>
                      <a:pt x="3351339" y="687383"/>
                    </a:lnTo>
                    <a:lnTo>
                      <a:pt x="3351339" y="667950"/>
                    </a:lnTo>
                    <a:lnTo>
                      <a:pt x="3351339" y="680905"/>
                    </a:lnTo>
                    <a:lnTo>
                      <a:pt x="3351339" y="693861"/>
                    </a:lnTo>
                    <a:lnTo>
                      <a:pt x="3351339" y="706689"/>
                    </a:lnTo>
                    <a:lnTo>
                      <a:pt x="3351339" y="648516"/>
                    </a:lnTo>
                    <a:lnTo>
                      <a:pt x="3351339" y="602918"/>
                    </a:lnTo>
                    <a:lnTo>
                      <a:pt x="3357818" y="615873"/>
                    </a:lnTo>
                    <a:lnTo>
                      <a:pt x="3357818" y="596440"/>
                    </a:lnTo>
                    <a:lnTo>
                      <a:pt x="3357818" y="570656"/>
                    </a:lnTo>
                    <a:lnTo>
                      <a:pt x="3357818" y="596440"/>
                    </a:lnTo>
                    <a:lnTo>
                      <a:pt x="3357818" y="570656"/>
                    </a:lnTo>
                    <a:lnTo>
                      <a:pt x="3357818" y="629083"/>
                    </a:lnTo>
                    <a:lnTo>
                      <a:pt x="3357818" y="615873"/>
                    </a:lnTo>
                    <a:lnTo>
                      <a:pt x="3364297" y="583611"/>
                    </a:lnTo>
                    <a:lnTo>
                      <a:pt x="3364297" y="551222"/>
                    </a:lnTo>
                    <a:lnTo>
                      <a:pt x="3364297" y="544744"/>
                    </a:lnTo>
                    <a:lnTo>
                      <a:pt x="3364297" y="596440"/>
                    </a:lnTo>
                    <a:lnTo>
                      <a:pt x="3364297" y="667950"/>
                    </a:lnTo>
                    <a:lnTo>
                      <a:pt x="3364297" y="661472"/>
                    </a:lnTo>
                    <a:lnTo>
                      <a:pt x="3364297" y="693861"/>
                    </a:lnTo>
                    <a:lnTo>
                      <a:pt x="3370775" y="706689"/>
                    </a:lnTo>
                    <a:lnTo>
                      <a:pt x="3370775" y="972152"/>
                    </a:lnTo>
                    <a:lnTo>
                      <a:pt x="3370775" y="933413"/>
                    </a:lnTo>
                    <a:lnTo>
                      <a:pt x="3370775" y="978630"/>
                    </a:lnTo>
                    <a:lnTo>
                      <a:pt x="3377254" y="978630"/>
                    </a:lnTo>
                    <a:lnTo>
                      <a:pt x="3377254" y="959324"/>
                    </a:lnTo>
                    <a:lnTo>
                      <a:pt x="3377254" y="985108"/>
                    </a:lnTo>
                    <a:lnTo>
                      <a:pt x="3377254" y="1030453"/>
                    </a:lnTo>
                    <a:lnTo>
                      <a:pt x="3377254" y="952846"/>
                    </a:lnTo>
                    <a:lnTo>
                      <a:pt x="3377254" y="959324"/>
                    </a:lnTo>
                    <a:lnTo>
                      <a:pt x="3377254" y="933413"/>
                    </a:lnTo>
                    <a:lnTo>
                      <a:pt x="3377254" y="946368"/>
                    </a:lnTo>
                    <a:lnTo>
                      <a:pt x="3383732" y="920457"/>
                    </a:lnTo>
                    <a:lnTo>
                      <a:pt x="3383732" y="894546"/>
                    </a:lnTo>
                    <a:lnTo>
                      <a:pt x="3383732" y="862284"/>
                    </a:lnTo>
                    <a:lnTo>
                      <a:pt x="3383732" y="816685"/>
                    </a:lnTo>
                    <a:lnTo>
                      <a:pt x="3383732" y="803729"/>
                    </a:lnTo>
                    <a:lnTo>
                      <a:pt x="3383732" y="816685"/>
                    </a:lnTo>
                    <a:lnTo>
                      <a:pt x="3383732" y="849328"/>
                    </a:lnTo>
                    <a:lnTo>
                      <a:pt x="3390084" y="862284"/>
                    </a:lnTo>
                    <a:lnTo>
                      <a:pt x="3390084" y="855806"/>
                    </a:lnTo>
                    <a:lnTo>
                      <a:pt x="3390084" y="842850"/>
                    </a:lnTo>
                    <a:lnTo>
                      <a:pt x="3390084" y="836373"/>
                    </a:lnTo>
                    <a:lnTo>
                      <a:pt x="3390084" y="816685"/>
                    </a:lnTo>
                    <a:lnTo>
                      <a:pt x="3390084" y="836373"/>
                    </a:lnTo>
                    <a:lnTo>
                      <a:pt x="3390084" y="875239"/>
                    </a:lnTo>
                    <a:lnTo>
                      <a:pt x="3390084" y="868762"/>
                    </a:lnTo>
                    <a:lnTo>
                      <a:pt x="3396562" y="875239"/>
                    </a:lnTo>
                    <a:lnTo>
                      <a:pt x="3396562" y="868762"/>
                    </a:lnTo>
                    <a:lnTo>
                      <a:pt x="3396562" y="926935"/>
                    </a:lnTo>
                    <a:lnTo>
                      <a:pt x="3396562" y="907501"/>
                    </a:lnTo>
                    <a:lnTo>
                      <a:pt x="3396562" y="913979"/>
                    </a:lnTo>
                    <a:lnTo>
                      <a:pt x="3396562" y="901024"/>
                    </a:lnTo>
                    <a:lnTo>
                      <a:pt x="3396562" y="965802"/>
                    </a:lnTo>
                    <a:lnTo>
                      <a:pt x="3403041" y="991586"/>
                    </a:lnTo>
                    <a:lnTo>
                      <a:pt x="3403041" y="907501"/>
                    </a:lnTo>
                    <a:lnTo>
                      <a:pt x="3403041" y="926935"/>
                    </a:lnTo>
                    <a:lnTo>
                      <a:pt x="3403041" y="888195"/>
                    </a:lnTo>
                    <a:lnTo>
                      <a:pt x="3409520" y="881717"/>
                    </a:lnTo>
                    <a:lnTo>
                      <a:pt x="3409520" y="868762"/>
                    </a:lnTo>
                    <a:lnTo>
                      <a:pt x="3409520" y="881717"/>
                    </a:lnTo>
                    <a:lnTo>
                      <a:pt x="3409520" y="836373"/>
                    </a:lnTo>
                    <a:lnTo>
                      <a:pt x="3409520" y="816685"/>
                    </a:lnTo>
                    <a:lnTo>
                      <a:pt x="3409520" y="810207"/>
                    </a:lnTo>
                    <a:lnTo>
                      <a:pt x="3409520" y="823163"/>
                    </a:lnTo>
                    <a:lnTo>
                      <a:pt x="3409520" y="842850"/>
                    </a:lnTo>
                    <a:lnTo>
                      <a:pt x="3415998" y="875239"/>
                    </a:lnTo>
                    <a:lnTo>
                      <a:pt x="3415998" y="888195"/>
                    </a:lnTo>
                    <a:lnTo>
                      <a:pt x="3415998" y="745556"/>
                    </a:lnTo>
                    <a:lnTo>
                      <a:pt x="3415998" y="713167"/>
                    </a:lnTo>
                    <a:lnTo>
                      <a:pt x="3415998" y="667950"/>
                    </a:lnTo>
                    <a:lnTo>
                      <a:pt x="3415998" y="706689"/>
                    </a:lnTo>
                    <a:lnTo>
                      <a:pt x="3415998" y="674427"/>
                    </a:lnTo>
                    <a:lnTo>
                      <a:pt x="3422477" y="661472"/>
                    </a:lnTo>
                    <a:lnTo>
                      <a:pt x="3422477" y="596440"/>
                    </a:lnTo>
                    <a:lnTo>
                      <a:pt x="3422477" y="615873"/>
                    </a:lnTo>
                    <a:lnTo>
                      <a:pt x="3422477" y="577133"/>
                    </a:lnTo>
                    <a:lnTo>
                      <a:pt x="3422477" y="583611"/>
                    </a:lnTo>
                    <a:lnTo>
                      <a:pt x="3428955" y="583611"/>
                    </a:lnTo>
                    <a:lnTo>
                      <a:pt x="3428955" y="589962"/>
                    </a:lnTo>
                    <a:lnTo>
                      <a:pt x="3428955" y="583611"/>
                    </a:lnTo>
                    <a:lnTo>
                      <a:pt x="3428955" y="602918"/>
                    </a:lnTo>
                    <a:lnTo>
                      <a:pt x="3428955" y="589962"/>
                    </a:lnTo>
                    <a:lnTo>
                      <a:pt x="3428955" y="642038"/>
                    </a:lnTo>
                    <a:lnTo>
                      <a:pt x="3435434" y="661472"/>
                    </a:lnTo>
                    <a:lnTo>
                      <a:pt x="3435434" y="615873"/>
                    </a:lnTo>
                    <a:lnTo>
                      <a:pt x="3435434" y="622351"/>
                    </a:lnTo>
                    <a:lnTo>
                      <a:pt x="3435434" y="602918"/>
                    </a:lnTo>
                    <a:lnTo>
                      <a:pt x="3435434" y="667950"/>
                    </a:lnTo>
                    <a:lnTo>
                      <a:pt x="3435434" y="726123"/>
                    </a:lnTo>
                    <a:lnTo>
                      <a:pt x="3441912" y="674427"/>
                    </a:lnTo>
                    <a:lnTo>
                      <a:pt x="3441912" y="615873"/>
                    </a:lnTo>
                    <a:lnTo>
                      <a:pt x="3441912" y="525311"/>
                    </a:lnTo>
                    <a:lnTo>
                      <a:pt x="3441912" y="434749"/>
                    </a:lnTo>
                    <a:lnTo>
                      <a:pt x="3441912" y="454182"/>
                    </a:lnTo>
                    <a:lnTo>
                      <a:pt x="3441912" y="480093"/>
                    </a:lnTo>
                    <a:lnTo>
                      <a:pt x="3441912" y="486571"/>
                    </a:lnTo>
                    <a:lnTo>
                      <a:pt x="3441912" y="460660"/>
                    </a:lnTo>
                    <a:lnTo>
                      <a:pt x="3441912" y="506005"/>
                    </a:lnTo>
                    <a:lnTo>
                      <a:pt x="3448391" y="499527"/>
                    </a:lnTo>
                    <a:lnTo>
                      <a:pt x="3448391" y="493049"/>
                    </a:lnTo>
                    <a:lnTo>
                      <a:pt x="3448391" y="473616"/>
                    </a:lnTo>
                    <a:lnTo>
                      <a:pt x="3448391" y="512355"/>
                    </a:lnTo>
                    <a:lnTo>
                      <a:pt x="3448391" y="493049"/>
                    </a:lnTo>
                    <a:lnTo>
                      <a:pt x="3448391" y="506005"/>
                    </a:lnTo>
                    <a:lnTo>
                      <a:pt x="3448391" y="473616"/>
                    </a:lnTo>
                    <a:lnTo>
                      <a:pt x="3454870" y="473616"/>
                    </a:lnTo>
                    <a:lnTo>
                      <a:pt x="3454870" y="395628"/>
                    </a:lnTo>
                    <a:lnTo>
                      <a:pt x="3454870" y="402106"/>
                    </a:lnTo>
                    <a:lnTo>
                      <a:pt x="3454870" y="389277"/>
                    </a:lnTo>
                    <a:lnTo>
                      <a:pt x="3454870" y="395628"/>
                    </a:lnTo>
                    <a:lnTo>
                      <a:pt x="3461348" y="402106"/>
                    </a:lnTo>
                  </a:path>
                </a:pathLst>
              </a:custGeom>
              <a:ln w="646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>
                <a:extLst>
                  <a:ext uri="{FF2B5EF4-FFF2-40B4-BE49-F238E27FC236}">
                    <a16:creationId xmlns:a16="http://schemas.microsoft.com/office/drawing/2014/main" id="{53B908A5-14CE-A9E7-C7F0-34506214C463}"/>
                  </a:ext>
                </a:extLst>
              </p:cNvPr>
              <p:cNvSpPr/>
              <p:nvPr/>
            </p:nvSpPr>
            <p:spPr>
              <a:xfrm>
                <a:off x="1118852" y="2191569"/>
                <a:ext cx="3461385" cy="3213735"/>
              </a:xfrm>
              <a:custGeom>
                <a:avLst/>
                <a:gdLst/>
                <a:ahLst/>
                <a:cxnLst/>
                <a:rect l="l" t="t" r="r" b="b"/>
                <a:pathLst>
                  <a:path w="3461385" h="3213735">
                    <a:moveTo>
                      <a:pt x="0" y="2420485"/>
                    </a:moveTo>
                    <a:lnTo>
                      <a:pt x="136799" y="3213344"/>
                    </a:lnTo>
                  </a:path>
                  <a:path w="3461385" h="3213735">
                    <a:moveTo>
                      <a:pt x="136799" y="3193949"/>
                    </a:moveTo>
                    <a:lnTo>
                      <a:pt x="136799" y="3168076"/>
                    </a:lnTo>
                  </a:path>
                  <a:path w="3461385" h="3213735">
                    <a:moveTo>
                      <a:pt x="136799" y="3148668"/>
                    </a:moveTo>
                    <a:lnTo>
                      <a:pt x="136799" y="3142203"/>
                    </a:lnTo>
                  </a:path>
                  <a:path w="3461385" h="3213735">
                    <a:moveTo>
                      <a:pt x="136799" y="3122808"/>
                    </a:moveTo>
                    <a:lnTo>
                      <a:pt x="136799" y="3096630"/>
                    </a:lnTo>
                  </a:path>
                  <a:path w="3461385" h="3213735">
                    <a:moveTo>
                      <a:pt x="136799" y="3077222"/>
                    </a:moveTo>
                    <a:lnTo>
                      <a:pt x="136799" y="3070757"/>
                    </a:lnTo>
                  </a:path>
                  <a:path w="3461385" h="3213735">
                    <a:moveTo>
                      <a:pt x="136799" y="3051349"/>
                    </a:moveTo>
                    <a:lnTo>
                      <a:pt x="136799" y="3025488"/>
                    </a:lnTo>
                  </a:path>
                  <a:path w="3461385" h="3213735">
                    <a:moveTo>
                      <a:pt x="136799" y="3006080"/>
                    </a:moveTo>
                    <a:lnTo>
                      <a:pt x="136799" y="2999615"/>
                    </a:lnTo>
                  </a:path>
                  <a:path w="3461385" h="3213735">
                    <a:moveTo>
                      <a:pt x="136799" y="2980207"/>
                    </a:moveTo>
                    <a:lnTo>
                      <a:pt x="136799" y="2954347"/>
                    </a:lnTo>
                  </a:path>
                  <a:path w="3461385" h="3213735">
                    <a:moveTo>
                      <a:pt x="136799" y="2934939"/>
                    </a:moveTo>
                    <a:lnTo>
                      <a:pt x="136799" y="2928474"/>
                    </a:lnTo>
                  </a:path>
                  <a:path w="3461385" h="3213735">
                    <a:moveTo>
                      <a:pt x="136799" y="2909066"/>
                    </a:moveTo>
                    <a:lnTo>
                      <a:pt x="136799" y="2882888"/>
                    </a:lnTo>
                  </a:path>
                  <a:path w="3461385" h="3213735">
                    <a:moveTo>
                      <a:pt x="136799" y="2863492"/>
                    </a:moveTo>
                    <a:lnTo>
                      <a:pt x="136799" y="2857015"/>
                    </a:lnTo>
                  </a:path>
                  <a:path w="3461385" h="3213735">
                    <a:moveTo>
                      <a:pt x="136799" y="2837619"/>
                    </a:moveTo>
                    <a:lnTo>
                      <a:pt x="136799" y="2811746"/>
                    </a:lnTo>
                  </a:path>
                  <a:path w="3461385" h="3213735">
                    <a:moveTo>
                      <a:pt x="136799" y="2792351"/>
                    </a:moveTo>
                    <a:lnTo>
                      <a:pt x="136799" y="2785873"/>
                    </a:lnTo>
                  </a:path>
                  <a:path w="3461385" h="3213735">
                    <a:moveTo>
                      <a:pt x="136799" y="2766478"/>
                    </a:moveTo>
                    <a:lnTo>
                      <a:pt x="136799" y="2740605"/>
                    </a:lnTo>
                  </a:path>
                  <a:path w="3461385" h="3213735">
                    <a:moveTo>
                      <a:pt x="136799" y="2721209"/>
                    </a:moveTo>
                    <a:lnTo>
                      <a:pt x="136799" y="2714732"/>
                    </a:lnTo>
                  </a:path>
                  <a:path w="3461385" h="3213735">
                    <a:moveTo>
                      <a:pt x="136799" y="2695336"/>
                    </a:moveTo>
                    <a:lnTo>
                      <a:pt x="136799" y="2669158"/>
                    </a:lnTo>
                  </a:path>
                  <a:path w="3461385" h="3213735">
                    <a:moveTo>
                      <a:pt x="136799" y="2649750"/>
                    </a:moveTo>
                    <a:lnTo>
                      <a:pt x="136799" y="2643285"/>
                    </a:lnTo>
                  </a:path>
                  <a:path w="3461385" h="3213735">
                    <a:moveTo>
                      <a:pt x="136799" y="2623890"/>
                    </a:moveTo>
                    <a:lnTo>
                      <a:pt x="136799" y="2598017"/>
                    </a:lnTo>
                  </a:path>
                  <a:path w="3461385" h="3213735">
                    <a:moveTo>
                      <a:pt x="136799" y="2578609"/>
                    </a:moveTo>
                    <a:lnTo>
                      <a:pt x="136799" y="2572169"/>
                    </a:lnTo>
                  </a:path>
                  <a:path w="3461385" h="3213735">
                    <a:moveTo>
                      <a:pt x="136799" y="2552736"/>
                    </a:moveTo>
                    <a:lnTo>
                      <a:pt x="136799" y="2526825"/>
                    </a:lnTo>
                  </a:path>
                  <a:path w="3461385" h="3213735">
                    <a:moveTo>
                      <a:pt x="136799" y="2507518"/>
                    </a:moveTo>
                    <a:lnTo>
                      <a:pt x="136799" y="2501040"/>
                    </a:lnTo>
                  </a:path>
                  <a:path w="3461385" h="3213735">
                    <a:moveTo>
                      <a:pt x="136799" y="2481353"/>
                    </a:moveTo>
                    <a:lnTo>
                      <a:pt x="136799" y="2455442"/>
                    </a:lnTo>
                  </a:path>
                  <a:path w="3461385" h="3213735">
                    <a:moveTo>
                      <a:pt x="136799" y="2436008"/>
                    </a:moveTo>
                    <a:lnTo>
                      <a:pt x="136799" y="2429531"/>
                    </a:lnTo>
                  </a:path>
                  <a:path w="3461385" h="3213735">
                    <a:moveTo>
                      <a:pt x="136799" y="2410097"/>
                    </a:moveTo>
                    <a:lnTo>
                      <a:pt x="136799" y="2384313"/>
                    </a:lnTo>
                  </a:path>
                  <a:path w="3461385" h="3213735">
                    <a:moveTo>
                      <a:pt x="136799" y="2364880"/>
                    </a:moveTo>
                    <a:lnTo>
                      <a:pt x="136799" y="2358402"/>
                    </a:lnTo>
                  </a:path>
                  <a:path w="3461385" h="3213735">
                    <a:moveTo>
                      <a:pt x="136799" y="2338968"/>
                    </a:moveTo>
                    <a:lnTo>
                      <a:pt x="136799" y="2313184"/>
                    </a:lnTo>
                  </a:path>
                  <a:path w="3461385" h="3213735">
                    <a:moveTo>
                      <a:pt x="136799" y="2293751"/>
                    </a:moveTo>
                    <a:lnTo>
                      <a:pt x="136799" y="2287273"/>
                    </a:lnTo>
                  </a:path>
                  <a:path w="3461385" h="3213735">
                    <a:moveTo>
                      <a:pt x="136799" y="2267585"/>
                    </a:moveTo>
                    <a:lnTo>
                      <a:pt x="136799" y="2241674"/>
                    </a:lnTo>
                  </a:path>
                  <a:path w="3461385" h="3213735">
                    <a:moveTo>
                      <a:pt x="136799" y="2222241"/>
                    </a:moveTo>
                    <a:lnTo>
                      <a:pt x="136799" y="2215763"/>
                    </a:lnTo>
                  </a:path>
                  <a:path w="3461385" h="3213735">
                    <a:moveTo>
                      <a:pt x="136799" y="2196457"/>
                    </a:moveTo>
                    <a:lnTo>
                      <a:pt x="136799" y="2170545"/>
                    </a:lnTo>
                  </a:path>
                  <a:path w="3461385" h="3213735">
                    <a:moveTo>
                      <a:pt x="136799" y="2151112"/>
                    </a:moveTo>
                    <a:lnTo>
                      <a:pt x="136799" y="2144634"/>
                    </a:lnTo>
                  </a:path>
                  <a:path w="3461385" h="3213735">
                    <a:moveTo>
                      <a:pt x="136799" y="2125328"/>
                    </a:moveTo>
                    <a:lnTo>
                      <a:pt x="136799" y="2099417"/>
                    </a:lnTo>
                  </a:path>
                  <a:path w="3461385" h="3213735">
                    <a:moveTo>
                      <a:pt x="136799" y="2079983"/>
                    </a:moveTo>
                    <a:lnTo>
                      <a:pt x="136799" y="2073505"/>
                    </a:lnTo>
                  </a:path>
                  <a:path w="3461385" h="3213735">
                    <a:moveTo>
                      <a:pt x="136799" y="2053818"/>
                    </a:moveTo>
                    <a:lnTo>
                      <a:pt x="136799" y="2027907"/>
                    </a:lnTo>
                  </a:path>
                  <a:path w="3461385" h="3213735">
                    <a:moveTo>
                      <a:pt x="136799" y="2008600"/>
                    </a:moveTo>
                    <a:lnTo>
                      <a:pt x="136799" y="2002123"/>
                    </a:lnTo>
                  </a:path>
                  <a:path w="3461385" h="3213735">
                    <a:moveTo>
                      <a:pt x="136799" y="1982689"/>
                    </a:moveTo>
                    <a:lnTo>
                      <a:pt x="136799" y="1956778"/>
                    </a:lnTo>
                  </a:path>
                  <a:path w="3461385" h="3213735">
                    <a:moveTo>
                      <a:pt x="136799" y="1937472"/>
                    </a:moveTo>
                    <a:lnTo>
                      <a:pt x="136799" y="1930994"/>
                    </a:lnTo>
                  </a:path>
                  <a:path w="3461385" h="3213735">
                    <a:moveTo>
                      <a:pt x="136799" y="1911560"/>
                    </a:moveTo>
                    <a:lnTo>
                      <a:pt x="136799" y="1885649"/>
                    </a:lnTo>
                  </a:path>
                  <a:path w="3461385" h="3213735">
                    <a:moveTo>
                      <a:pt x="136799" y="1866216"/>
                    </a:moveTo>
                    <a:lnTo>
                      <a:pt x="136799" y="1859484"/>
                    </a:lnTo>
                  </a:path>
                  <a:path w="3461385" h="3213735">
                    <a:moveTo>
                      <a:pt x="136799" y="1840051"/>
                    </a:moveTo>
                    <a:lnTo>
                      <a:pt x="136799" y="1814266"/>
                    </a:lnTo>
                  </a:path>
                  <a:path w="3461385" h="3213735">
                    <a:moveTo>
                      <a:pt x="136799" y="1794833"/>
                    </a:moveTo>
                    <a:lnTo>
                      <a:pt x="136799" y="1788355"/>
                    </a:lnTo>
                  </a:path>
                  <a:path w="3461385" h="3213735">
                    <a:moveTo>
                      <a:pt x="136799" y="1768922"/>
                    </a:moveTo>
                    <a:lnTo>
                      <a:pt x="136799" y="1743138"/>
                    </a:lnTo>
                  </a:path>
                  <a:path w="3461385" h="3213735">
                    <a:moveTo>
                      <a:pt x="136799" y="1723704"/>
                    </a:moveTo>
                    <a:lnTo>
                      <a:pt x="136799" y="1717226"/>
                    </a:lnTo>
                  </a:path>
                  <a:path w="3461385" h="3213735">
                    <a:moveTo>
                      <a:pt x="136799" y="1697793"/>
                    </a:moveTo>
                    <a:lnTo>
                      <a:pt x="136799" y="1671882"/>
                    </a:lnTo>
                  </a:path>
                  <a:path w="3461385" h="3213735">
                    <a:moveTo>
                      <a:pt x="136799" y="1652194"/>
                    </a:moveTo>
                    <a:lnTo>
                      <a:pt x="136799" y="1645717"/>
                    </a:lnTo>
                  </a:path>
                  <a:path w="3461385" h="3213735">
                    <a:moveTo>
                      <a:pt x="136799" y="1626410"/>
                    </a:moveTo>
                    <a:lnTo>
                      <a:pt x="136799" y="1600499"/>
                    </a:lnTo>
                  </a:path>
                  <a:path w="3461385" h="3213735">
                    <a:moveTo>
                      <a:pt x="136799" y="1581066"/>
                    </a:moveTo>
                    <a:lnTo>
                      <a:pt x="136799" y="1574588"/>
                    </a:lnTo>
                  </a:path>
                  <a:path w="3461385" h="3213735">
                    <a:moveTo>
                      <a:pt x="136799" y="1555154"/>
                    </a:moveTo>
                    <a:lnTo>
                      <a:pt x="136799" y="1529370"/>
                    </a:lnTo>
                  </a:path>
                  <a:path w="3461385" h="3213735">
                    <a:moveTo>
                      <a:pt x="136799" y="1509937"/>
                    </a:moveTo>
                    <a:lnTo>
                      <a:pt x="136799" y="1503459"/>
                    </a:lnTo>
                  </a:path>
                  <a:path w="3461385" h="3213735">
                    <a:moveTo>
                      <a:pt x="136799" y="1484026"/>
                    </a:moveTo>
                    <a:lnTo>
                      <a:pt x="136799" y="1458241"/>
                    </a:lnTo>
                  </a:path>
                  <a:path w="3461385" h="3213735">
                    <a:moveTo>
                      <a:pt x="136799" y="1438427"/>
                    </a:moveTo>
                    <a:lnTo>
                      <a:pt x="136799" y="1432076"/>
                    </a:lnTo>
                  </a:path>
                  <a:path w="3461385" h="3213735">
                    <a:moveTo>
                      <a:pt x="136799" y="1412643"/>
                    </a:moveTo>
                    <a:lnTo>
                      <a:pt x="136799" y="1386732"/>
                    </a:lnTo>
                  </a:path>
                  <a:path w="3461385" h="3213735">
                    <a:moveTo>
                      <a:pt x="136799" y="1367298"/>
                    </a:moveTo>
                    <a:lnTo>
                      <a:pt x="136799" y="1360820"/>
                    </a:lnTo>
                  </a:path>
                  <a:path w="3461385" h="3213735">
                    <a:moveTo>
                      <a:pt x="136799" y="1341514"/>
                    </a:moveTo>
                    <a:lnTo>
                      <a:pt x="136799" y="1315603"/>
                    </a:lnTo>
                  </a:path>
                  <a:path w="3461385" h="3213735">
                    <a:moveTo>
                      <a:pt x="136799" y="1296169"/>
                    </a:moveTo>
                    <a:lnTo>
                      <a:pt x="136799" y="1289692"/>
                    </a:lnTo>
                  </a:path>
                  <a:path w="3461385" h="3213735">
                    <a:moveTo>
                      <a:pt x="136799" y="1270385"/>
                    </a:moveTo>
                    <a:lnTo>
                      <a:pt x="136799" y="1244220"/>
                    </a:lnTo>
                  </a:path>
                  <a:path w="3461385" h="3213735">
                    <a:moveTo>
                      <a:pt x="136799" y="1224787"/>
                    </a:moveTo>
                    <a:lnTo>
                      <a:pt x="136799" y="1218309"/>
                    </a:lnTo>
                  </a:path>
                  <a:path w="3461385" h="3213735">
                    <a:moveTo>
                      <a:pt x="136799" y="1198875"/>
                    </a:moveTo>
                    <a:lnTo>
                      <a:pt x="136799" y="1172964"/>
                    </a:lnTo>
                  </a:path>
                  <a:path w="3461385" h="3213735">
                    <a:moveTo>
                      <a:pt x="136799" y="1153658"/>
                    </a:moveTo>
                    <a:lnTo>
                      <a:pt x="136799" y="1147180"/>
                    </a:lnTo>
                  </a:path>
                  <a:path w="3461385" h="3213735">
                    <a:moveTo>
                      <a:pt x="136799" y="1127747"/>
                    </a:moveTo>
                    <a:lnTo>
                      <a:pt x="136799" y="1101835"/>
                    </a:lnTo>
                  </a:path>
                  <a:path w="3461385" h="3213735">
                    <a:moveTo>
                      <a:pt x="136799" y="1082529"/>
                    </a:moveTo>
                    <a:lnTo>
                      <a:pt x="136799" y="1076051"/>
                    </a:lnTo>
                  </a:path>
                  <a:path w="3461385" h="3213735">
                    <a:moveTo>
                      <a:pt x="136799" y="1056618"/>
                    </a:moveTo>
                    <a:lnTo>
                      <a:pt x="136799" y="1030453"/>
                    </a:lnTo>
                  </a:path>
                  <a:path w="3461385" h="3213735">
                    <a:moveTo>
                      <a:pt x="136799" y="1011019"/>
                    </a:moveTo>
                    <a:lnTo>
                      <a:pt x="136799" y="1004541"/>
                    </a:lnTo>
                  </a:path>
                  <a:path w="3461385" h="3213735">
                    <a:moveTo>
                      <a:pt x="136799" y="985108"/>
                    </a:moveTo>
                    <a:lnTo>
                      <a:pt x="136799" y="959324"/>
                    </a:lnTo>
                  </a:path>
                  <a:path w="3461385" h="3213735">
                    <a:moveTo>
                      <a:pt x="136799" y="939890"/>
                    </a:moveTo>
                    <a:lnTo>
                      <a:pt x="136799" y="933413"/>
                    </a:lnTo>
                  </a:path>
                  <a:path w="3461385" h="3213735">
                    <a:moveTo>
                      <a:pt x="136799" y="913979"/>
                    </a:moveTo>
                    <a:lnTo>
                      <a:pt x="136799" y="888195"/>
                    </a:lnTo>
                  </a:path>
                  <a:path w="3461385" h="3213735">
                    <a:moveTo>
                      <a:pt x="136799" y="868762"/>
                    </a:moveTo>
                    <a:lnTo>
                      <a:pt x="136799" y="862284"/>
                    </a:lnTo>
                  </a:path>
                  <a:path w="3461385" h="3213735">
                    <a:moveTo>
                      <a:pt x="136799" y="842850"/>
                    </a:moveTo>
                    <a:lnTo>
                      <a:pt x="136799" y="816685"/>
                    </a:lnTo>
                  </a:path>
                  <a:path w="3461385" h="3213735">
                    <a:moveTo>
                      <a:pt x="136799" y="797252"/>
                    </a:moveTo>
                    <a:lnTo>
                      <a:pt x="136799" y="790774"/>
                    </a:lnTo>
                  </a:path>
                  <a:path w="3461385" h="3213735">
                    <a:moveTo>
                      <a:pt x="136799" y="771467"/>
                    </a:moveTo>
                    <a:lnTo>
                      <a:pt x="136799" y="745556"/>
                    </a:lnTo>
                  </a:path>
                  <a:path w="3461385" h="3213735">
                    <a:moveTo>
                      <a:pt x="136799" y="726123"/>
                    </a:moveTo>
                    <a:lnTo>
                      <a:pt x="136799" y="719645"/>
                    </a:lnTo>
                  </a:path>
                  <a:path w="3461385" h="3213735">
                    <a:moveTo>
                      <a:pt x="136799" y="700212"/>
                    </a:moveTo>
                    <a:lnTo>
                      <a:pt x="136799" y="674427"/>
                    </a:lnTo>
                  </a:path>
                  <a:path w="3461385" h="3213735">
                    <a:moveTo>
                      <a:pt x="136799" y="654994"/>
                    </a:moveTo>
                    <a:lnTo>
                      <a:pt x="136799" y="648516"/>
                    </a:lnTo>
                  </a:path>
                  <a:path w="3461385" h="3213735">
                    <a:moveTo>
                      <a:pt x="136799" y="629083"/>
                    </a:moveTo>
                    <a:lnTo>
                      <a:pt x="136799" y="602918"/>
                    </a:lnTo>
                  </a:path>
                  <a:path w="3461385" h="3213735">
                    <a:moveTo>
                      <a:pt x="136799" y="583611"/>
                    </a:moveTo>
                    <a:lnTo>
                      <a:pt x="136799" y="577133"/>
                    </a:lnTo>
                  </a:path>
                  <a:path w="3461385" h="3213735">
                    <a:moveTo>
                      <a:pt x="136799" y="557700"/>
                    </a:moveTo>
                    <a:lnTo>
                      <a:pt x="136799" y="531789"/>
                    </a:lnTo>
                  </a:path>
                  <a:path w="3461385" h="3213735">
                    <a:moveTo>
                      <a:pt x="136799" y="512355"/>
                    </a:moveTo>
                    <a:lnTo>
                      <a:pt x="136799" y="506005"/>
                    </a:lnTo>
                  </a:path>
                  <a:path w="3461385" h="3213735">
                    <a:moveTo>
                      <a:pt x="136799" y="486571"/>
                    </a:moveTo>
                    <a:lnTo>
                      <a:pt x="136799" y="460660"/>
                    </a:lnTo>
                  </a:path>
                  <a:path w="3461385" h="3213735">
                    <a:moveTo>
                      <a:pt x="136799" y="441227"/>
                    </a:moveTo>
                    <a:lnTo>
                      <a:pt x="136799" y="434749"/>
                    </a:lnTo>
                  </a:path>
                  <a:path w="3461385" h="3213735">
                    <a:moveTo>
                      <a:pt x="136799" y="415061"/>
                    </a:moveTo>
                    <a:lnTo>
                      <a:pt x="136799" y="389277"/>
                    </a:lnTo>
                  </a:path>
                  <a:path w="3461385" h="3213735">
                    <a:moveTo>
                      <a:pt x="136799" y="369844"/>
                    </a:moveTo>
                    <a:lnTo>
                      <a:pt x="136799" y="363366"/>
                    </a:lnTo>
                  </a:path>
                  <a:path w="3461385" h="3213735">
                    <a:moveTo>
                      <a:pt x="136799" y="343933"/>
                    </a:moveTo>
                    <a:lnTo>
                      <a:pt x="136799" y="318021"/>
                    </a:lnTo>
                  </a:path>
                  <a:path w="3461385" h="3213735">
                    <a:moveTo>
                      <a:pt x="136799" y="298715"/>
                    </a:moveTo>
                    <a:lnTo>
                      <a:pt x="136799" y="292237"/>
                    </a:lnTo>
                  </a:path>
                  <a:path w="3461385" h="3213735">
                    <a:moveTo>
                      <a:pt x="136799" y="272804"/>
                    </a:moveTo>
                    <a:lnTo>
                      <a:pt x="136799" y="246893"/>
                    </a:lnTo>
                  </a:path>
                  <a:path w="3461385" h="3213735">
                    <a:moveTo>
                      <a:pt x="136799" y="227586"/>
                    </a:moveTo>
                    <a:lnTo>
                      <a:pt x="136799" y="221108"/>
                    </a:lnTo>
                  </a:path>
                  <a:path w="3461385" h="3213735">
                    <a:moveTo>
                      <a:pt x="136799" y="201294"/>
                    </a:moveTo>
                    <a:lnTo>
                      <a:pt x="136799" y="175510"/>
                    </a:lnTo>
                  </a:path>
                  <a:path w="3461385" h="3213735">
                    <a:moveTo>
                      <a:pt x="136799" y="156076"/>
                    </a:moveTo>
                    <a:lnTo>
                      <a:pt x="136799" y="149599"/>
                    </a:lnTo>
                  </a:path>
                  <a:path w="3461385" h="3213735">
                    <a:moveTo>
                      <a:pt x="136799" y="130165"/>
                    </a:moveTo>
                    <a:lnTo>
                      <a:pt x="136799" y="104381"/>
                    </a:lnTo>
                  </a:path>
                  <a:path w="3461385" h="3213735">
                    <a:moveTo>
                      <a:pt x="136799" y="84948"/>
                    </a:moveTo>
                    <a:lnTo>
                      <a:pt x="136799" y="78470"/>
                    </a:lnTo>
                  </a:path>
                  <a:path w="3461385" h="3213735">
                    <a:moveTo>
                      <a:pt x="136799" y="59036"/>
                    </a:moveTo>
                    <a:lnTo>
                      <a:pt x="136799" y="33252"/>
                    </a:lnTo>
                  </a:path>
                  <a:path w="3461385" h="3213735">
                    <a:moveTo>
                      <a:pt x="136799" y="13819"/>
                    </a:moveTo>
                    <a:lnTo>
                      <a:pt x="136799" y="6960"/>
                    </a:lnTo>
                  </a:path>
                  <a:path w="3461385" h="3213735">
                    <a:moveTo>
                      <a:pt x="0" y="1775433"/>
                    </a:moveTo>
                    <a:lnTo>
                      <a:pt x="318288" y="3213344"/>
                    </a:lnTo>
                  </a:path>
                  <a:path w="3461385" h="3213735">
                    <a:moveTo>
                      <a:pt x="318288" y="3193949"/>
                    </a:moveTo>
                    <a:lnTo>
                      <a:pt x="318288" y="3168076"/>
                    </a:lnTo>
                  </a:path>
                  <a:path w="3461385" h="3213735">
                    <a:moveTo>
                      <a:pt x="318288" y="3148668"/>
                    </a:moveTo>
                    <a:lnTo>
                      <a:pt x="318288" y="3142203"/>
                    </a:lnTo>
                  </a:path>
                  <a:path w="3461385" h="3213735">
                    <a:moveTo>
                      <a:pt x="318288" y="3122808"/>
                    </a:moveTo>
                    <a:lnTo>
                      <a:pt x="318288" y="3096630"/>
                    </a:lnTo>
                  </a:path>
                  <a:path w="3461385" h="3213735">
                    <a:moveTo>
                      <a:pt x="318288" y="3077222"/>
                    </a:moveTo>
                    <a:lnTo>
                      <a:pt x="318288" y="3070757"/>
                    </a:lnTo>
                  </a:path>
                  <a:path w="3461385" h="3213735">
                    <a:moveTo>
                      <a:pt x="318288" y="3051349"/>
                    </a:moveTo>
                    <a:lnTo>
                      <a:pt x="318288" y="3025488"/>
                    </a:lnTo>
                  </a:path>
                  <a:path w="3461385" h="3213735">
                    <a:moveTo>
                      <a:pt x="318288" y="3006080"/>
                    </a:moveTo>
                    <a:lnTo>
                      <a:pt x="318288" y="2999615"/>
                    </a:lnTo>
                  </a:path>
                  <a:path w="3461385" h="3213735">
                    <a:moveTo>
                      <a:pt x="318288" y="2980207"/>
                    </a:moveTo>
                    <a:lnTo>
                      <a:pt x="318288" y="2954347"/>
                    </a:lnTo>
                  </a:path>
                  <a:path w="3461385" h="3213735">
                    <a:moveTo>
                      <a:pt x="318288" y="2934939"/>
                    </a:moveTo>
                    <a:lnTo>
                      <a:pt x="318288" y="2928474"/>
                    </a:lnTo>
                  </a:path>
                  <a:path w="3461385" h="3213735">
                    <a:moveTo>
                      <a:pt x="318288" y="2909066"/>
                    </a:moveTo>
                    <a:lnTo>
                      <a:pt x="318288" y="2882888"/>
                    </a:lnTo>
                  </a:path>
                  <a:path w="3461385" h="3213735">
                    <a:moveTo>
                      <a:pt x="318288" y="2863492"/>
                    </a:moveTo>
                    <a:lnTo>
                      <a:pt x="318288" y="2857015"/>
                    </a:lnTo>
                  </a:path>
                  <a:path w="3461385" h="3213735">
                    <a:moveTo>
                      <a:pt x="318288" y="2837619"/>
                    </a:moveTo>
                    <a:lnTo>
                      <a:pt x="318288" y="2811746"/>
                    </a:lnTo>
                  </a:path>
                  <a:path w="3461385" h="3213735">
                    <a:moveTo>
                      <a:pt x="318288" y="2792351"/>
                    </a:moveTo>
                    <a:lnTo>
                      <a:pt x="318288" y="2785873"/>
                    </a:lnTo>
                  </a:path>
                  <a:path w="3461385" h="3213735">
                    <a:moveTo>
                      <a:pt x="318288" y="2766478"/>
                    </a:moveTo>
                    <a:lnTo>
                      <a:pt x="318288" y="2740605"/>
                    </a:lnTo>
                  </a:path>
                  <a:path w="3461385" h="3213735">
                    <a:moveTo>
                      <a:pt x="318288" y="2721209"/>
                    </a:moveTo>
                    <a:lnTo>
                      <a:pt x="318288" y="2714732"/>
                    </a:lnTo>
                  </a:path>
                  <a:path w="3461385" h="3213735">
                    <a:moveTo>
                      <a:pt x="318288" y="2695336"/>
                    </a:moveTo>
                    <a:lnTo>
                      <a:pt x="318288" y="2669158"/>
                    </a:lnTo>
                  </a:path>
                  <a:path w="3461385" h="3213735">
                    <a:moveTo>
                      <a:pt x="318288" y="2649750"/>
                    </a:moveTo>
                    <a:lnTo>
                      <a:pt x="318288" y="2643285"/>
                    </a:lnTo>
                  </a:path>
                  <a:path w="3461385" h="3213735">
                    <a:moveTo>
                      <a:pt x="318288" y="2623890"/>
                    </a:moveTo>
                    <a:lnTo>
                      <a:pt x="318288" y="2598017"/>
                    </a:lnTo>
                  </a:path>
                  <a:path w="3461385" h="3213735">
                    <a:moveTo>
                      <a:pt x="318288" y="2578609"/>
                    </a:moveTo>
                    <a:lnTo>
                      <a:pt x="318288" y="2572169"/>
                    </a:lnTo>
                  </a:path>
                  <a:path w="3461385" h="3213735">
                    <a:moveTo>
                      <a:pt x="318288" y="2552736"/>
                    </a:moveTo>
                    <a:lnTo>
                      <a:pt x="318288" y="2526825"/>
                    </a:lnTo>
                  </a:path>
                  <a:path w="3461385" h="3213735">
                    <a:moveTo>
                      <a:pt x="318288" y="2507518"/>
                    </a:moveTo>
                    <a:lnTo>
                      <a:pt x="318288" y="2501040"/>
                    </a:lnTo>
                  </a:path>
                  <a:path w="3461385" h="3213735">
                    <a:moveTo>
                      <a:pt x="318288" y="2481353"/>
                    </a:moveTo>
                    <a:lnTo>
                      <a:pt x="318288" y="2455442"/>
                    </a:lnTo>
                  </a:path>
                  <a:path w="3461385" h="3213735">
                    <a:moveTo>
                      <a:pt x="318288" y="2436008"/>
                    </a:moveTo>
                    <a:lnTo>
                      <a:pt x="318288" y="2429531"/>
                    </a:lnTo>
                  </a:path>
                  <a:path w="3461385" h="3213735">
                    <a:moveTo>
                      <a:pt x="318288" y="2410097"/>
                    </a:moveTo>
                    <a:lnTo>
                      <a:pt x="318288" y="2384313"/>
                    </a:lnTo>
                  </a:path>
                  <a:path w="3461385" h="3213735">
                    <a:moveTo>
                      <a:pt x="318288" y="2364880"/>
                    </a:moveTo>
                    <a:lnTo>
                      <a:pt x="318288" y="2358402"/>
                    </a:lnTo>
                  </a:path>
                  <a:path w="3461385" h="3213735">
                    <a:moveTo>
                      <a:pt x="318288" y="2338968"/>
                    </a:moveTo>
                    <a:lnTo>
                      <a:pt x="318288" y="2313184"/>
                    </a:lnTo>
                  </a:path>
                  <a:path w="3461385" h="3213735">
                    <a:moveTo>
                      <a:pt x="318288" y="2293751"/>
                    </a:moveTo>
                    <a:lnTo>
                      <a:pt x="318288" y="2287273"/>
                    </a:lnTo>
                  </a:path>
                  <a:path w="3461385" h="3213735">
                    <a:moveTo>
                      <a:pt x="318288" y="2267585"/>
                    </a:moveTo>
                    <a:lnTo>
                      <a:pt x="318288" y="2241674"/>
                    </a:lnTo>
                  </a:path>
                  <a:path w="3461385" h="3213735">
                    <a:moveTo>
                      <a:pt x="318288" y="2222241"/>
                    </a:moveTo>
                    <a:lnTo>
                      <a:pt x="318288" y="2215763"/>
                    </a:lnTo>
                  </a:path>
                  <a:path w="3461385" h="3213735">
                    <a:moveTo>
                      <a:pt x="318288" y="2196457"/>
                    </a:moveTo>
                    <a:lnTo>
                      <a:pt x="318288" y="2170545"/>
                    </a:lnTo>
                  </a:path>
                  <a:path w="3461385" h="3213735">
                    <a:moveTo>
                      <a:pt x="318288" y="2151112"/>
                    </a:moveTo>
                    <a:lnTo>
                      <a:pt x="318288" y="2144634"/>
                    </a:lnTo>
                  </a:path>
                  <a:path w="3461385" h="3213735">
                    <a:moveTo>
                      <a:pt x="318288" y="2125328"/>
                    </a:moveTo>
                    <a:lnTo>
                      <a:pt x="318288" y="2099417"/>
                    </a:lnTo>
                  </a:path>
                  <a:path w="3461385" h="3213735">
                    <a:moveTo>
                      <a:pt x="318288" y="2079983"/>
                    </a:moveTo>
                    <a:lnTo>
                      <a:pt x="318288" y="2073505"/>
                    </a:lnTo>
                  </a:path>
                  <a:path w="3461385" h="3213735">
                    <a:moveTo>
                      <a:pt x="318288" y="2053818"/>
                    </a:moveTo>
                    <a:lnTo>
                      <a:pt x="318288" y="2027907"/>
                    </a:lnTo>
                  </a:path>
                  <a:path w="3461385" h="3213735">
                    <a:moveTo>
                      <a:pt x="318288" y="2008600"/>
                    </a:moveTo>
                    <a:lnTo>
                      <a:pt x="318288" y="2002123"/>
                    </a:lnTo>
                  </a:path>
                  <a:path w="3461385" h="3213735">
                    <a:moveTo>
                      <a:pt x="318288" y="1982689"/>
                    </a:moveTo>
                    <a:lnTo>
                      <a:pt x="318288" y="1956778"/>
                    </a:lnTo>
                  </a:path>
                  <a:path w="3461385" h="3213735">
                    <a:moveTo>
                      <a:pt x="318288" y="1937472"/>
                    </a:moveTo>
                    <a:lnTo>
                      <a:pt x="318288" y="1930994"/>
                    </a:lnTo>
                  </a:path>
                  <a:path w="3461385" h="3213735">
                    <a:moveTo>
                      <a:pt x="318288" y="1911560"/>
                    </a:moveTo>
                    <a:lnTo>
                      <a:pt x="318288" y="1885649"/>
                    </a:lnTo>
                  </a:path>
                  <a:path w="3461385" h="3213735">
                    <a:moveTo>
                      <a:pt x="318288" y="1866216"/>
                    </a:moveTo>
                    <a:lnTo>
                      <a:pt x="318288" y="1859484"/>
                    </a:lnTo>
                  </a:path>
                  <a:path w="3461385" h="3213735">
                    <a:moveTo>
                      <a:pt x="318288" y="1840051"/>
                    </a:moveTo>
                    <a:lnTo>
                      <a:pt x="318288" y="1814266"/>
                    </a:lnTo>
                  </a:path>
                  <a:path w="3461385" h="3213735">
                    <a:moveTo>
                      <a:pt x="318288" y="1794833"/>
                    </a:moveTo>
                    <a:lnTo>
                      <a:pt x="318288" y="1788355"/>
                    </a:lnTo>
                  </a:path>
                  <a:path w="3461385" h="3213735">
                    <a:moveTo>
                      <a:pt x="318288" y="1768922"/>
                    </a:moveTo>
                    <a:lnTo>
                      <a:pt x="318288" y="1743138"/>
                    </a:lnTo>
                  </a:path>
                  <a:path w="3461385" h="3213735">
                    <a:moveTo>
                      <a:pt x="318288" y="1723704"/>
                    </a:moveTo>
                    <a:lnTo>
                      <a:pt x="318288" y="1717226"/>
                    </a:lnTo>
                  </a:path>
                  <a:path w="3461385" h="3213735">
                    <a:moveTo>
                      <a:pt x="318288" y="1697793"/>
                    </a:moveTo>
                    <a:lnTo>
                      <a:pt x="318288" y="1671882"/>
                    </a:lnTo>
                  </a:path>
                  <a:path w="3461385" h="3213735">
                    <a:moveTo>
                      <a:pt x="318288" y="1652194"/>
                    </a:moveTo>
                    <a:lnTo>
                      <a:pt x="318288" y="1645717"/>
                    </a:lnTo>
                  </a:path>
                  <a:path w="3461385" h="3213735">
                    <a:moveTo>
                      <a:pt x="318288" y="1626410"/>
                    </a:moveTo>
                    <a:lnTo>
                      <a:pt x="318288" y="1600499"/>
                    </a:lnTo>
                  </a:path>
                  <a:path w="3461385" h="3213735">
                    <a:moveTo>
                      <a:pt x="318288" y="1581066"/>
                    </a:moveTo>
                    <a:lnTo>
                      <a:pt x="318288" y="1574588"/>
                    </a:lnTo>
                  </a:path>
                  <a:path w="3461385" h="3213735">
                    <a:moveTo>
                      <a:pt x="318288" y="1555154"/>
                    </a:moveTo>
                    <a:lnTo>
                      <a:pt x="318288" y="1529370"/>
                    </a:lnTo>
                  </a:path>
                  <a:path w="3461385" h="3213735">
                    <a:moveTo>
                      <a:pt x="318288" y="1509937"/>
                    </a:moveTo>
                    <a:lnTo>
                      <a:pt x="318288" y="1503459"/>
                    </a:lnTo>
                  </a:path>
                  <a:path w="3461385" h="3213735">
                    <a:moveTo>
                      <a:pt x="318288" y="1484026"/>
                    </a:moveTo>
                    <a:lnTo>
                      <a:pt x="318288" y="1458241"/>
                    </a:lnTo>
                  </a:path>
                  <a:path w="3461385" h="3213735">
                    <a:moveTo>
                      <a:pt x="318288" y="1438427"/>
                    </a:moveTo>
                    <a:lnTo>
                      <a:pt x="318288" y="1432076"/>
                    </a:lnTo>
                  </a:path>
                  <a:path w="3461385" h="3213735">
                    <a:moveTo>
                      <a:pt x="318288" y="1412643"/>
                    </a:moveTo>
                    <a:lnTo>
                      <a:pt x="318288" y="1386732"/>
                    </a:lnTo>
                  </a:path>
                  <a:path w="3461385" h="3213735">
                    <a:moveTo>
                      <a:pt x="318288" y="1367298"/>
                    </a:moveTo>
                    <a:lnTo>
                      <a:pt x="318288" y="1360820"/>
                    </a:lnTo>
                  </a:path>
                  <a:path w="3461385" h="3213735">
                    <a:moveTo>
                      <a:pt x="318288" y="1341514"/>
                    </a:moveTo>
                    <a:lnTo>
                      <a:pt x="318288" y="1315603"/>
                    </a:lnTo>
                  </a:path>
                  <a:path w="3461385" h="3213735">
                    <a:moveTo>
                      <a:pt x="318288" y="1296169"/>
                    </a:moveTo>
                    <a:lnTo>
                      <a:pt x="318288" y="1289692"/>
                    </a:lnTo>
                  </a:path>
                  <a:path w="3461385" h="3213735">
                    <a:moveTo>
                      <a:pt x="318288" y="1270385"/>
                    </a:moveTo>
                    <a:lnTo>
                      <a:pt x="318288" y="1244220"/>
                    </a:lnTo>
                  </a:path>
                  <a:path w="3461385" h="3213735">
                    <a:moveTo>
                      <a:pt x="318288" y="1224787"/>
                    </a:moveTo>
                    <a:lnTo>
                      <a:pt x="318288" y="1218309"/>
                    </a:lnTo>
                  </a:path>
                  <a:path w="3461385" h="3213735">
                    <a:moveTo>
                      <a:pt x="318288" y="1198875"/>
                    </a:moveTo>
                    <a:lnTo>
                      <a:pt x="318288" y="1172964"/>
                    </a:lnTo>
                  </a:path>
                  <a:path w="3461385" h="3213735">
                    <a:moveTo>
                      <a:pt x="318288" y="1153658"/>
                    </a:moveTo>
                    <a:lnTo>
                      <a:pt x="318288" y="1147180"/>
                    </a:lnTo>
                  </a:path>
                  <a:path w="3461385" h="3213735">
                    <a:moveTo>
                      <a:pt x="318288" y="1127747"/>
                    </a:moveTo>
                    <a:lnTo>
                      <a:pt x="318288" y="1101835"/>
                    </a:lnTo>
                  </a:path>
                  <a:path w="3461385" h="3213735">
                    <a:moveTo>
                      <a:pt x="318288" y="1082529"/>
                    </a:moveTo>
                    <a:lnTo>
                      <a:pt x="318288" y="1076051"/>
                    </a:lnTo>
                  </a:path>
                  <a:path w="3461385" h="3213735">
                    <a:moveTo>
                      <a:pt x="318288" y="1056618"/>
                    </a:moveTo>
                    <a:lnTo>
                      <a:pt x="318288" y="1030453"/>
                    </a:lnTo>
                  </a:path>
                  <a:path w="3461385" h="3213735">
                    <a:moveTo>
                      <a:pt x="318288" y="1011019"/>
                    </a:moveTo>
                    <a:lnTo>
                      <a:pt x="318288" y="1004541"/>
                    </a:lnTo>
                  </a:path>
                  <a:path w="3461385" h="3213735">
                    <a:moveTo>
                      <a:pt x="318288" y="985108"/>
                    </a:moveTo>
                    <a:lnTo>
                      <a:pt x="318288" y="959324"/>
                    </a:lnTo>
                  </a:path>
                  <a:path w="3461385" h="3213735">
                    <a:moveTo>
                      <a:pt x="318288" y="939890"/>
                    </a:moveTo>
                    <a:lnTo>
                      <a:pt x="318288" y="933413"/>
                    </a:lnTo>
                  </a:path>
                  <a:path w="3461385" h="3213735">
                    <a:moveTo>
                      <a:pt x="318288" y="913979"/>
                    </a:moveTo>
                    <a:lnTo>
                      <a:pt x="318288" y="888195"/>
                    </a:lnTo>
                  </a:path>
                  <a:path w="3461385" h="3213735">
                    <a:moveTo>
                      <a:pt x="318288" y="868762"/>
                    </a:moveTo>
                    <a:lnTo>
                      <a:pt x="318288" y="862284"/>
                    </a:lnTo>
                  </a:path>
                  <a:path w="3461385" h="3213735">
                    <a:moveTo>
                      <a:pt x="318288" y="842850"/>
                    </a:moveTo>
                    <a:lnTo>
                      <a:pt x="318288" y="816685"/>
                    </a:lnTo>
                  </a:path>
                  <a:path w="3461385" h="3213735">
                    <a:moveTo>
                      <a:pt x="318288" y="797252"/>
                    </a:moveTo>
                    <a:lnTo>
                      <a:pt x="318288" y="790774"/>
                    </a:lnTo>
                  </a:path>
                  <a:path w="3461385" h="3213735">
                    <a:moveTo>
                      <a:pt x="318288" y="771467"/>
                    </a:moveTo>
                    <a:lnTo>
                      <a:pt x="318288" y="745556"/>
                    </a:lnTo>
                  </a:path>
                  <a:path w="3461385" h="3213735">
                    <a:moveTo>
                      <a:pt x="318288" y="726123"/>
                    </a:moveTo>
                    <a:lnTo>
                      <a:pt x="318288" y="719645"/>
                    </a:lnTo>
                  </a:path>
                  <a:path w="3461385" h="3213735">
                    <a:moveTo>
                      <a:pt x="318288" y="700212"/>
                    </a:moveTo>
                    <a:lnTo>
                      <a:pt x="318288" y="674427"/>
                    </a:lnTo>
                  </a:path>
                  <a:path w="3461385" h="3213735">
                    <a:moveTo>
                      <a:pt x="318288" y="654994"/>
                    </a:moveTo>
                    <a:lnTo>
                      <a:pt x="318288" y="648516"/>
                    </a:lnTo>
                  </a:path>
                  <a:path w="3461385" h="3213735">
                    <a:moveTo>
                      <a:pt x="318288" y="629083"/>
                    </a:moveTo>
                    <a:lnTo>
                      <a:pt x="318288" y="602918"/>
                    </a:lnTo>
                  </a:path>
                  <a:path w="3461385" h="3213735">
                    <a:moveTo>
                      <a:pt x="318288" y="583611"/>
                    </a:moveTo>
                    <a:lnTo>
                      <a:pt x="318288" y="577133"/>
                    </a:lnTo>
                  </a:path>
                  <a:path w="3461385" h="3213735">
                    <a:moveTo>
                      <a:pt x="318288" y="557700"/>
                    </a:moveTo>
                    <a:lnTo>
                      <a:pt x="318288" y="531789"/>
                    </a:lnTo>
                  </a:path>
                  <a:path w="3461385" h="3213735">
                    <a:moveTo>
                      <a:pt x="318288" y="512355"/>
                    </a:moveTo>
                    <a:lnTo>
                      <a:pt x="318288" y="506005"/>
                    </a:lnTo>
                  </a:path>
                  <a:path w="3461385" h="3213735">
                    <a:moveTo>
                      <a:pt x="318288" y="486571"/>
                    </a:moveTo>
                    <a:lnTo>
                      <a:pt x="318288" y="460660"/>
                    </a:lnTo>
                  </a:path>
                  <a:path w="3461385" h="3213735">
                    <a:moveTo>
                      <a:pt x="318288" y="441227"/>
                    </a:moveTo>
                    <a:lnTo>
                      <a:pt x="318288" y="434749"/>
                    </a:lnTo>
                  </a:path>
                  <a:path w="3461385" h="3213735">
                    <a:moveTo>
                      <a:pt x="318288" y="415061"/>
                    </a:moveTo>
                    <a:lnTo>
                      <a:pt x="318288" y="389277"/>
                    </a:lnTo>
                  </a:path>
                  <a:path w="3461385" h="3213735">
                    <a:moveTo>
                      <a:pt x="318288" y="369844"/>
                    </a:moveTo>
                    <a:lnTo>
                      <a:pt x="318288" y="363366"/>
                    </a:lnTo>
                  </a:path>
                  <a:path w="3461385" h="3213735">
                    <a:moveTo>
                      <a:pt x="318288" y="343933"/>
                    </a:moveTo>
                    <a:lnTo>
                      <a:pt x="318288" y="318021"/>
                    </a:lnTo>
                  </a:path>
                  <a:path w="3461385" h="3213735">
                    <a:moveTo>
                      <a:pt x="318288" y="298715"/>
                    </a:moveTo>
                    <a:lnTo>
                      <a:pt x="318288" y="292237"/>
                    </a:lnTo>
                  </a:path>
                  <a:path w="3461385" h="3213735">
                    <a:moveTo>
                      <a:pt x="318288" y="272804"/>
                    </a:moveTo>
                    <a:lnTo>
                      <a:pt x="318288" y="246893"/>
                    </a:lnTo>
                  </a:path>
                  <a:path w="3461385" h="3213735">
                    <a:moveTo>
                      <a:pt x="318288" y="227586"/>
                    </a:moveTo>
                    <a:lnTo>
                      <a:pt x="318288" y="221108"/>
                    </a:lnTo>
                  </a:path>
                  <a:path w="3461385" h="3213735">
                    <a:moveTo>
                      <a:pt x="318288" y="201294"/>
                    </a:moveTo>
                    <a:lnTo>
                      <a:pt x="318288" y="175510"/>
                    </a:lnTo>
                  </a:path>
                  <a:path w="3461385" h="3213735">
                    <a:moveTo>
                      <a:pt x="318288" y="156076"/>
                    </a:moveTo>
                    <a:lnTo>
                      <a:pt x="318288" y="149599"/>
                    </a:lnTo>
                  </a:path>
                  <a:path w="3461385" h="3213735">
                    <a:moveTo>
                      <a:pt x="318288" y="130165"/>
                    </a:moveTo>
                    <a:lnTo>
                      <a:pt x="318288" y="104381"/>
                    </a:lnTo>
                  </a:path>
                  <a:path w="3461385" h="3213735">
                    <a:moveTo>
                      <a:pt x="318288" y="84948"/>
                    </a:moveTo>
                    <a:lnTo>
                      <a:pt x="318288" y="78470"/>
                    </a:lnTo>
                  </a:path>
                  <a:path w="3461385" h="3213735">
                    <a:moveTo>
                      <a:pt x="318288" y="59036"/>
                    </a:moveTo>
                    <a:lnTo>
                      <a:pt x="318288" y="33252"/>
                    </a:lnTo>
                  </a:path>
                  <a:path w="3461385" h="3213735">
                    <a:moveTo>
                      <a:pt x="318288" y="13819"/>
                    </a:moveTo>
                    <a:lnTo>
                      <a:pt x="318288" y="6960"/>
                    </a:lnTo>
                  </a:path>
                  <a:path w="3461385" h="3213735">
                    <a:moveTo>
                      <a:pt x="0" y="1351556"/>
                    </a:moveTo>
                    <a:lnTo>
                      <a:pt x="506230" y="3213344"/>
                    </a:lnTo>
                  </a:path>
                  <a:path w="3461385" h="3213735">
                    <a:moveTo>
                      <a:pt x="506230" y="3193949"/>
                    </a:moveTo>
                    <a:lnTo>
                      <a:pt x="506230" y="3168076"/>
                    </a:lnTo>
                  </a:path>
                  <a:path w="3461385" h="3213735">
                    <a:moveTo>
                      <a:pt x="506230" y="3148668"/>
                    </a:moveTo>
                    <a:lnTo>
                      <a:pt x="506230" y="3142203"/>
                    </a:lnTo>
                  </a:path>
                  <a:path w="3461385" h="3213735">
                    <a:moveTo>
                      <a:pt x="506230" y="3122808"/>
                    </a:moveTo>
                    <a:lnTo>
                      <a:pt x="506230" y="3096630"/>
                    </a:lnTo>
                  </a:path>
                  <a:path w="3461385" h="3213735">
                    <a:moveTo>
                      <a:pt x="506230" y="3077222"/>
                    </a:moveTo>
                    <a:lnTo>
                      <a:pt x="506230" y="3070757"/>
                    </a:lnTo>
                  </a:path>
                  <a:path w="3461385" h="3213735">
                    <a:moveTo>
                      <a:pt x="506230" y="3051349"/>
                    </a:moveTo>
                    <a:lnTo>
                      <a:pt x="506230" y="3025488"/>
                    </a:lnTo>
                  </a:path>
                  <a:path w="3461385" h="3213735">
                    <a:moveTo>
                      <a:pt x="506230" y="3006080"/>
                    </a:moveTo>
                    <a:lnTo>
                      <a:pt x="506230" y="2999615"/>
                    </a:lnTo>
                  </a:path>
                  <a:path w="3461385" h="3213735">
                    <a:moveTo>
                      <a:pt x="506230" y="2980207"/>
                    </a:moveTo>
                    <a:lnTo>
                      <a:pt x="506230" y="2954347"/>
                    </a:lnTo>
                  </a:path>
                  <a:path w="3461385" h="3213735">
                    <a:moveTo>
                      <a:pt x="506230" y="2934939"/>
                    </a:moveTo>
                    <a:lnTo>
                      <a:pt x="506230" y="2928474"/>
                    </a:lnTo>
                  </a:path>
                  <a:path w="3461385" h="3213735">
                    <a:moveTo>
                      <a:pt x="506230" y="2909066"/>
                    </a:moveTo>
                    <a:lnTo>
                      <a:pt x="506230" y="2882888"/>
                    </a:lnTo>
                  </a:path>
                  <a:path w="3461385" h="3213735">
                    <a:moveTo>
                      <a:pt x="506230" y="2863492"/>
                    </a:moveTo>
                    <a:lnTo>
                      <a:pt x="506230" y="2857015"/>
                    </a:lnTo>
                  </a:path>
                  <a:path w="3461385" h="3213735">
                    <a:moveTo>
                      <a:pt x="506230" y="2837619"/>
                    </a:moveTo>
                    <a:lnTo>
                      <a:pt x="506230" y="2811746"/>
                    </a:lnTo>
                  </a:path>
                  <a:path w="3461385" h="3213735">
                    <a:moveTo>
                      <a:pt x="506230" y="2792351"/>
                    </a:moveTo>
                    <a:lnTo>
                      <a:pt x="506230" y="2785873"/>
                    </a:lnTo>
                  </a:path>
                  <a:path w="3461385" h="3213735">
                    <a:moveTo>
                      <a:pt x="506230" y="2766478"/>
                    </a:moveTo>
                    <a:lnTo>
                      <a:pt x="506230" y="2740605"/>
                    </a:lnTo>
                  </a:path>
                  <a:path w="3461385" h="3213735">
                    <a:moveTo>
                      <a:pt x="506230" y="2721209"/>
                    </a:moveTo>
                    <a:lnTo>
                      <a:pt x="506230" y="2714732"/>
                    </a:lnTo>
                  </a:path>
                  <a:path w="3461385" h="3213735">
                    <a:moveTo>
                      <a:pt x="506230" y="2695336"/>
                    </a:moveTo>
                    <a:lnTo>
                      <a:pt x="506230" y="2669158"/>
                    </a:lnTo>
                  </a:path>
                  <a:path w="3461385" h="3213735">
                    <a:moveTo>
                      <a:pt x="506230" y="2649750"/>
                    </a:moveTo>
                    <a:lnTo>
                      <a:pt x="506230" y="2643285"/>
                    </a:lnTo>
                  </a:path>
                  <a:path w="3461385" h="3213735">
                    <a:moveTo>
                      <a:pt x="506230" y="2623890"/>
                    </a:moveTo>
                    <a:lnTo>
                      <a:pt x="506230" y="2598017"/>
                    </a:lnTo>
                  </a:path>
                  <a:path w="3461385" h="3213735">
                    <a:moveTo>
                      <a:pt x="506230" y="2578609"/>
                    </a:moveTo>
                    <a:lnTo>
                      <a:pt x="506230" y="2572169"/>
                    </a:lnTo>
                  </a:path>
                  <a:path w="3461385" h="3213735">
                    <a:moveTo>
                      <a:pt x="506230" y="2552736"/>
                    </a:moveTo>
                    <a:lnTo>
                      <a:pt x="506230" y="2526825"/>
                    </a:lnTo>
                  </a:path>
                  <a:path w="3461385" h="3213735">
                    <a:moveTo>
                      <a:pt x="506230" y="2507518"/>
                    </a:moveTo>
                    <a:lnTo>
                      <a:pt x="506230" y="2501040"/>
                    </a:lnTo>
                  </a:path>
                  <a:path w="3461385" h="3213735">
                    <a:moveTo>
                      <a:pt x="506230" y="2481353"/>
                    </a:moveTo>
                    <a:lnTo>
                      <a:pt x="506230" y="2455442"/>
                    </a:lnTo>
                  </a:path>
                  <a:path w="3461385" h="3213735">
                    <a:moveTo>
                      <a:pt x="506230" y="2436008"/>
                    </a:moveTo>
                    <a:lnTo>
                      <a:pt x="506230" y="2429531"/>
                    </a:lnTo>
                  </a:path>
                  <a:path w="3461385" h="3213735">
                    <a:moveTo>
                      <a:pt x="506230" y="2410097"/>
                    </a:moveTo>
                    <a:lnTo>
                      <a:pt x="506230" y="2384313"/>
                    </a:lnTo>
                  </a:path>
                  <a:path w="3461385" h="3213735">
                    <a:moveTo>
                      <a:pt x="506230" y="2364880"/>
                    </a:moveTo>
                    <a:lnTo>
                      <a:pt x="506230" y="2358402"/>
                    </a:lnTo>
                  </a:path>
                  <a:path w="3461385" h="3213735">
                    <a:moveTo>
                      <a:pt x="506230" y="2338968"/>
                    </a:moveTo>
                    <a:lnTo>
                      <a:pt x="506230" y="2313184"/>
                    </a:lnTo>
                  </a:path>
                  <a:path w="3461385" h="3213735">
                    <a:moveTo>
                      <a:pt x="506230" y="2293751"/>
                    </a:moveTo>
                    <a:lnTo>
                      <a:pt x="506230" y="2287273"/>
                    </a:lnTo>
                  </a:path>
                  <a:path w="3461385" h="3213735">
                    <a:moveTo>
                      <a:pt x="506230" y="2267585"/>
                    </a:moveTo>
                    <a:lnTo>
                      <a:pt x="506230" y="2241674"/>
                    </a:lnTo>
                  </a:path>
                  <a:path w="3461385" h="3213735">
                    <a:moveTo>
                      <a:pt x="506230" y="2222241"/>
                    </a:moveTo>
                    <a:lnTo>
                      <a:pt x="506230" y="2215763"/>
                    </a:lnTo>
                  </a:path>
                  <a:path w="3461385" h="3213735">
                    <a:moveTo>
                      <a:pt x="506230" y="2196457"/>
                    </a:moveTo>
                    <a:lnTo>
                      <a:pt x="506230" y="2170545"/>
                    </a:lnTo>
                  </a:path>
                  <a:path w="3461385" h="3213735">
                    <a:moveTo>
                      <a:pt x="506230" y="2151112"/>
                    </a:moveTo>
                    <a:lnTo>
                      <a:pt x="506230" y="2144634"/>
                    </a:lnTo>
                  </a:path>
                  <a:path w="3461385" h="3213735">
                    <a:moveTo>
                      <a:pt x="506230" y="2125328"/>
                    </a:moveTo>
                    <a:lnTo>
                      <a:pt x="506230" y="2099417"/>
                    </a:lnTo>
                  </a:path>
                  <a:path w="3461385" h="3213735">
                    <a:moveTo>
                      <a:pt x="506230" y="2079983"/>
                    </a:moveTo>
                    <a:lnTo>
                      <a:pt x="506230" y="2073505"/>
                    </a:lnTo>
                  </a:path>
                  <a:path w="3461385" h="3213735">
                    <a:moveTo>
                      <a:pt x="506230" y="2053818"/>
                    </a:moveTo>
                    <a:lnTo>
                      <a:pt x="506230" y="2027907"/>
                    </a:lnTo>
                  </a:path>
                  <a:path w="3461385" h="3213735">
                    <a:moveTo>
                      <a:pt x="506230" y="2008600"/>
                    </a:moveTo>
                    <a:lnTo>
                      <a:pt x="506230" y="2002123"/>
                    </a:lnTo>
                  </a:path>
                  <a:path w="3461385" h="3213735">
                    <a:moveTo>
                      <a:pt x="506230" y="1982689"/>
                    </a:moveTo>
                    <a:lnTo>
                      <a:pt x="506230" y="1956778"/>
                    </a:lnTo>
                  </a:path>
                  <a:path w="3461385" h="3213735">
                    <a:moveTo>
                      <a:pt x="506230" y="1937472"/>
                    </a:moveTo>
                    <a:lnTo>
                      <a:pt x="506230" y="1930994"/>
                    </a:lnTo>
                  </a:path>
                  <a:path w="3461385" h="3213735">
                    <a:moveTo>
                      <a:pt x="506230" y="1911560"/>
                    </a:moveTo>
                    <a:lnTo>
                      <a:pt x="506230" y="1885649"/>
                    </a:lnTo>
                  </a:path>
                  <a:path w="3461385" h="3213735">
                    <a:moveTo>
                      <a:pt x="506230" y="1866216"/>
                    </a:moveTo>
                    <a:lnTo>
                      <a:pt x="506230" y="1859484"/>
                    </a:lnTo>
                  </a:path>
                  <a:path w="3461385" h="3213735">
                    <a:moveTo>
                      <a:pt x="506230" y="1840051"/>
                    </a:moveTo>
                    <a:lnTo>
                      <a:pt x="506230" y="1814266"/>
                    </a:lnTo>
                  </a:path>
                  <a:path w="3461385" h="3213735">
                    <a:moveTo>
                      <a:pt x="506230" y="1794833"/>
                    </a:moveTo>
                    <a:lnTo>
                      <a:pt x="506230" y="1788355"/>
                    </a:lnTo>
                  </a:path>
                  <a:path w="3461385" h="3213735">
                    <a:moveTo>
                      <a:pt x="506230" y="1768922"/>
                    </a:moveTo>
                    <a:lnTo>
                      <a:pt x="506230" y="1743138"/>
                    </a:lnTo>
                  </a:path>
                  <a:path w="3461385" h="3213735">
                    <a:moveTo>
                      <a:pt x="506230" y="1723704"/>
                    </a:moveTo>
                    <a:lnTo>
                      <a:pt x="506230" y="1717226"/>
                    </a:lnTo>
                  </a:path>
                  <a:path w="3461385" h="3213735">
                    <a:moveTo>
                      <a:pt x="506230" y="1697793"/>
                    </a:moveTo>
                    <a:lnTo>
                      <a:pt x="506230" y="1671882"/>
                    </a:lnTo>
                  </a:path>
                  <a:path w="3461385" h="3213735">
                    <a:moveTo>
                      <a:pt x="506230" y="1652194"/>
                    </a:moveTo>
                    <a:lnTo>
                      <a:pt x="506230" y="1645717"/>
                    </a:lnTo>
                  </a:path>
                  <a:path w="3461385" h="3213735">
                    <a:moveTo>
                      <a:pt x="506230" y="1626410"/>
                    </a:moveTo>
                    <a:lnTo>
                      <a:pt x="506230" y="1600499"/>
                    </a:lnTo>
                  </a:path>
                  <a:path w="3461385" h="3213735">
                    <a:moveTo>
                      <a:pt x="506230" y="1581066"/>
                    </a:moveTo>
                    <a:lnTo>
                      <a:pt x="506230" y="1574588"/>
                    </a:lnTo>
                  </a:path>
                  <a:path w="3461385" h="3213735">
                    <a:moveTo>
                      <a:pt x="506230" y="1555154"/>
                    </a:moveTo>
                    <a:lnTo>
                      <a:pt x="506230" y="1529370"/>
                    </a:lnTo>
                  </a:path>
                  <a:path w="3461385" h="3213735">
                    <a:moveTo>
                      <a:pt x="506230" y="1509937"/>
                    </a:moveTo>
                    <a:lnTo>
                      <a:pt x="506230" y="1503459"/>
                    </a:lnTo>
                  </a:path>
                  <a:path w="3461385" h="3213735">
                    <a:moveTo>
                      <a:pt x="506230" y="1484026"/>
                    </a:moveTo>
                    <a:lnTo>
                      <a:pt x="506230" y="1458241"/>
                    </a:lnTo>
                  </a:path>
                  <a:path w="3461385" h="3213735">
                    <a:moveTo>
                      <a:pt x="506230" y="1438427"/>
                    </a:moveTo>
                    <a:lnTo>
                      <a:pt x="506230" y="1432076"/>
                    </a:lnTo>
                  </a:path>
                  <a:path w="3461385" h="3213735">
                    <a:moveTo>
                      <a:pt x="506230" y="1412643"/>
                    </a:moveTo>
                    <a:lnTo>
                      <a:pt x="506230" y="1386732"/>
                    </a:lnTo>
                  </a:path>
                  <a:path w="3461385" h="3213735">
                    <a:moveTo>
                      <a:pt x="506230" y="1367298"/>
                    </a:moveTo>
                    <a:lnTo>
                      <a:pt x="506230" y="1360820"/>
                    </a:lnTo>
                  </a:path>
                  <a:path w="3461385" h="3213735">
                    <a:moveTo>
                      <a:pt x="506230" y="1341514"/>
                    </a:moveTo>
                    <a:lnTo>
                      <a:pt x="506230" y="1315603"/>
                    </a:lnTo>
                  </a:path>
                  <a:path w="3461385" h="3213735">
                    <a:moveTo>
                      <a:pt x="506230" y="1296169"/>
                    </a:moveTo>
                    <a:lnTo>
                      <a:pt x="506230" y="1289692"/>
                    </a:lnTo>
                  </a:path>
                  <a:path w="3461385" h="3213735">
                    <a:moveTo>
                      <a:pt x="506230" y="1270385"/>
                    </a:moveTo>
                    <a:lnTo>
                      <a:pt x="506230" y="1244220"/>
                    </a:lnTo>
                  </a:path>
                  <a:path w="3461385" h="3213735">
                    <a:moveTo>
                      <a:pt x="506230" y="1224787"/>
                    </a:moveTo>
                    <a:lnTo>
                      <a:pt x="506230" y="1218309"/>
                    </a:lnTo>
                  </a:path>
                  <a:path w="3461385" h="3213735">
                    <a:moveTo>
                      <a:pt x="506230" y="1198875"/>
                    </a:moveTo>
                    <a:lnTo>
                      <a:pt x="506230" y="1172964"/>
                    </a:lnTo>
                  </a:path>
                  <a:path w="3461385" h="3213735">
                    <a:moveTo>
                      <a:pt x="506230" y="1153658"/>
                    </a:moveTo>
                    <a:lnTo>
                      <a:pt x="506230" y="1147180"/>
                    </a:lnTo>
                  </a:path>
                  <a:path w="3461385" h="3213735">
                    <a:moveTo>
                      <a:pt x="506230" y="1127747"/>
                    </a:moveTo>
                    <a:lnTo>
                      <a:pt x="506230" y="1101835"/>
                    </a:lnTo>
                  </a:path>
                  <a:path w="3461385" h="3213735">
                    <a:moveTo>
                      <a:pt x="506230" y="1082529"/>
                    </a:moveTo>
                    <a:lnTo>
                      <a:pt x="506230" y="1076051"/>
                    </a:lnTo>
                  </a:path>
                  <a:path w="3461385" h="3213735">
                    <a:moveTo>
                      <a:pt x="506230" y="1056618"/>
                    </a:moveTo>
                    <a:lnTo>
                      <a:pt x="506230" y="1030453"/>
                    </a:lnTo>
                  </a:path>
                  <a:path w="3461385" h="3213735">
                    <a:moveTo>
                      <a:pt x="506230" y="1011019"/>
                    </a:moveTo>
                    <a:lnTo>
                      <a:pt x="506230" y="1004541"/>
                    </a:lnTo>
                  </a:path>
                  <a:path w="3461385" h="3213735">
                    <a:moveTo>
                      <a:pt x="506230" y="985108"/>
                    </a:moveTo>
                    <a:lnTo>
                      <a:pt x="506230" y="959324"/>
                    </a:lnTo>
                  </a:path>
                  <a:path w="3461385" h="3213735">
                    <a:moveTo>
                      <a:pt x="506230" y="939890"/>
                    </a:moveTo>
                    <a:lnTo>
                      <a:pt x="506230" y="933413"/>
                    </a:lnTo>
                  </a:path>
                  <a:path w="3461385" h="3213735">
                    <a:moveTo>
                      <a:pt x="506230" y="913979"/>
                    </a:moveTo>
                    <a:lnTo>
                      <a:pt x="506230" y="888195"/>
                    </a:lnTo>
                  </a:path>
                  <a:path w="3461385" h="3213735">
                    <a:moveTo>
                      <a:pt x="506230" y="868762"/>
                    </a:moveTo>
                    <a:lnTo>
                      <a:pt x="506230" y="862284"/>
                    </a:lnTo>
                  </a:path>
                  <a:path w="3461385" h="3213735">
                    <a:moveTo>
                      <a:pt x="506230" y="842850"/>
                    </a:moveTo>
                    <a:lnTo>
                      <a:pt x="506230" y="816685"/>
                    </a:lnTo>
                  </a:path>
                  <a:path w="3461385" h="3213735">
                    <a:moveTo>
                      <a:pt x="506230" y="797252"/>
                    </a:moveTo>
                    <a:lnTo>
                      <a:pt x="506230" y="790774"/>
                    </a:lnTo>
                  </a:path>
                  <a:path w="3461385" h="3213735">
                    <a:moveTo>
                      <a:pt x="506230" y="771467"/>
                    </a:moveTo>
                    <a:lnTo>
                      <a:pt x="506230" y="745556"/>
                    </a:lnTo>
                  </a:path>
                  <a:path w="3461385" h="3213735">
                    <a:moveTo>
                      <a:pt x="506230" y="726123"/>
                    </a:moveTo>
                    <a:lnTo>
                      <a:pt x="506230" y="719645"/>
                    </a:lnTo>
                  </a:path>
                  <a:path w="3461385" h="3213735">
                    <a:moveTo>
                      <a:pt x="506230" y="700212"/>
                    </a:moveTo>
                    <a:lnTo>
                      <a:pt x="506230" y="674427"/>
                    </a:lnTo>
                  </a:path>
                  <a:path w="3461385" h="3213735">
                    <a:moveTo>
                      <a:pt x="506230" y="654994"/>
                    </a:moveTo>
                    <a:lnTo>
                      <a:pt x="506230" y="648516"/>
                    </a:lnTo>
                  </a:path>
                  <a:path w="3461385" h="3213735">
                    <a:moveTo>
                      <a:pt x="506230" y="629083"/>
                    </a:moveTo>
                    <a:lnTo>
                      <a:pt x="506230" y="602918"/>
                    </a:lnTo>
                  </a:path>
                  <a:path w="3461385" h="3213735">
                    <a:moveTo>
                      <a:pt x="506230" y="583611"/>
                    </a:moveTo>
                    <a:lnTo>
                      <a:pt x="506230" y="577133"/>
                    </a:lnTo>
                  </a:path>
                  <a:path w="3461385" h="3213735">
                    <a:moveTo>
                      <a:pt x="506230" y="557700"/>
                    </a:moveTo>
                    <a:lnTo>
                      <a:pt x="506230" y="531789"/>
                    </a:lnTo>
                  </a:path>
                  <a:path w="3461385" h="3213735">
                    <a:moveTo>
                      <a:pt x="506230" y="512355"/>
                    </a:moveTo>
                    <a:lnTo>
                      <a:pt x="506230" y="506005"/>
                    </a:lnTo>
                  </a:path>
                  <a:path w="3461385" h="3213735">
                    <a:moveTo>
                      <a:pt x="506230" y="486571"/>
                    </a:moveTo>
                    <a:lnTo>
                      <a:pt x="506230" y="460660"/>
                    </a:lnTo>
                  </a:path>
                  <a:path w="3461385" h="3213735">
                    <a:moveTo>
                      <a:pt x="506230" y="441227"/>
                    </a:moveTo>
                    <a:lnTo>
                      <a:pt x="506230" y="434749"/>
                    </a:lnTo>
                  </a:path>
                  <a:path w="3461385" h="3213735">
                    <a:moveTo>
                      <a:pt x="506230" y="415061"/>
                    </a:moveTo>
                    <a:lnTo>
                      <a:pt x="506230" y="389277"/>
                    </a:lnTo>
                  </a:path>
                  <a:path w="3461385" h="3213735">
                    <a:moveTo>
                      <a:pt x="506230" y="369844"/>
                    </a:moveTo>
                    <a:lnTo>
                      <a:pt x="506230" y="363366"/>
                    </a:lnTo>
                  </a:path>
                  <a:path w="3461385" h="3213735">
                    <a:moveTo>
                      <a:pt x="506230" y="343933"/>
                    </a:moveTo>
                    <a:lnTo>
                      <a:pt x="506230" y="318021"/>
                    </a:lnTo>
                  </a:path>
                  <a:path w="3461385" h="3213735">
                    <a:moveTo>
                      <a:pt x="506230" y="298715"/>
                    </a:moveTo>
                    <a:lnTo>
                      <a:pt x="506230" y="292237"/>
                    </a:lnTo>
                  </a:path>
                  <a:path w="3461385" h="3213735">
                    <a:moveTo>
                      <a:pt x="506230" y="272804"/>
                    </a:moveTo>
                    <a:lnTo>
                      <a:pt x="506230" y="246893"/>
                    </a:lnTo>
                  </a:path>
                  <a:path w="3461385" h="3213735">
                    <a:moveTo>
                      <a:pt x="506230" y="227586"/>
                    </a:moveTo>
                    <a:lnTo>
                      <a:pt x="506230" y="221108"/>
                    </a:lnTo>
                  </a:path>
                  <a:path w="3461385" h="3213735">
                    <a:moveTo>
                      <a:pt x="506230" y="201294"/>
                    </a:moveTo>
                    <a:lnTo>
                      <a:pt x="506230" y="175510"/>
                    </a:lnTo>
                  </a:path>
                  <a:path w="3461385" h="3213735">
                    <a:moveTo>
                      <a:pt x="506230" y="156076"/>
                    </a:moveTo>
                    <a:lnTo>
                      <a:pt x="506230" y="149599"/>
                    </a:lnTo>
                  </a:path>
                  <a:path w="3461385" h="3213735">
                    <a:moveTo>
                      <a:pt x="506230" y="130165"/>
                    </a:moveTo>
                    <a:lnTo>
                      <a:pt x="506230" y="104381"/>
                    </a:lnTo>
                  </a:path>
                  <a:path w="3461385" h="3213735">
                    <a:moveTo>
                      <a:pt x="506230" y="84948"/>
                    </a:moveTo>
                    <a:lnTo>
                      <a:pt x="506230" y="78470"/>
                    </a:lnTo>
                  </a:path>
                  <a:path w="3461385" h="3213735">
                    <a:moveTo>
                      <a:pt x="506230" y="59036"/>
                    </a:moveTo>
                    <a:lnTo>
                      <a:pt x="506230" y="33252"/>
                    </a:lnTo>
                  </a:path>
                  <a:path w="3461385" h="3213735">
                    <a:moveTo>
                      <a:pt x="506230" y="13819"/>
                    </a:moveTo>
                    <a:lnTo>
                      <a:pt x="506230" y="6960"/>
                    </a:lnTo>
                  </a:path>
                  <a:path w="3461385" h="3213735">
                    <a:moveTo>
                      <a:pt x="0" y="1060581"/>
                    </a:moveTo>
                    <a:lnTo>
                      <a:pt x="694172" y="3213344"/>
                    </a:lnTo>
                  </a:path>
                  <a:path w="3461385" h="3213735">
                    <a:moveTo>
                      <a:pt x="694172" y="3193949"/>
                    </a:moveTo>
                    <a:lnTo>
                      <a:pt x="694172" y="3168076"/>
                    </a:lnTo>
                  </a:path>
                  <a:path w="3461385" h="3213735">
                    <a:moveTo>
                      <a:pt x="694172" y="3148668"/>
                    </a:moveTo>
                    <a:lnTo>
                      <a:pt x="694172" y="3142203"/>
                    </a:lnTo>
                  </a:path>
                  <a:path w="3461385" h="3213735">
                    <a:moveTo>
                      <a:pt x="694172" y="3122808"/>
                    </a:moveTo>
                    <a:lnTo>
                      <a:pt x="694172" y="3096630"/>
                    </a:lnTo>
                  </a:path>
                  <a:path w="3461385" h="3213735">
                    <a:moveTo>
                      <a:pt x="694172" y="3077222"/>
                    </a:moveTo>
                    <a:lnTo>
                      <a:pt x="694172" y="3070757"/>
                    </a:lnTo>
                  </a:path>
                  <a:path w="3461385" h="3213735">
                    <a:moveTo>
                      <a:pt x="694172" y="3051349"/>
                    </a:moveTo>
                    <a:lnTo>
                      <a:pt x="694172" y="3025488"/>
                    </a:lnTo>
                  </a:path>
                  <a:path w="3461385" h="3213735">
                    <a:moveTo>
                      <a:pt x="694172" y="3006080"/>
                    </a:moveTo>
                    <a:lnTo>
                      <a:pt x="694172" y="2999615"/>
                    </a:lnTo>
                  </a:path>
                  <a:path w="3461385" h="3213735">
                    <a:moveTo>
                      <a:pt x="694172" y="2980207"/>
                    </a:moveTo>
                    <a:lnTo>
                      <a:pt x="694172" y="2954347"/>
                    </a:lnTo>
                  </a:path>
                  <a:path w="3461385" h="3213735">
                    <a:moveTo>
                      <a:pt x="694172" y="2934939"/>
                    </a:moveTo>
                    <a:lnTo>
                      <a:pt x="694172" y="2928474"/>
                    </a:lnTo>
                  </a:path>
                  <a:path w="3461385" h="3213735">
                    <a:moveTo>
                      <a:pt x="694172" y="2909066"/>
                    </a:moveTo>
                    <a:lnTo>
                      <a:pt x="694172" y="2882888"/>
                    </a:lnTo>
                  </a:path>
                  <a:path w="3461385" h="3213735">
                    <a:moveTo>
                      <a:pt x="694172" y="2863492"/>
                    </a:moveTo>
                    <a:lnTo>
                      <a:pt x="694172" y="2857015"/>
                    </a:lnTo>
                  </a:path>
                  <a:path w="3461385" h="3213735">
                    <a:moveTo>
                      <a:pt x="694172" y="2837619"/>
                    </a:moveTo>
                    <a:lnTo>
                      <a:pt x="694172" y="2811746"/>
                    </a:lnTo>
                  </a:path>
                  <a:path w="3461385" h="3213735">
                    <a:moveTo>
                      <a:pt x="694172" y="2792351"/>
                    </a:moveTo>
                    <a:lnTo>
                      <a:pt x="694172" y="2785873"/>
                    </a:lnTo>
                  </a:path>
                  <a:path w="3461385" h="3213735">
                    <a:moveTo>
                      <a:pt x="694172" y="2766478"/>
                    </a:moveTo>
                    <a:lnTo>
                      <a:pt x="694172" y="2740605"/>
                    </a:lnTo>
                  </a:path>
                  <a:path w="3461385" h="3213735">
                    <a:moveTo>
                      <a:pt x="694172" y="2721209"/>
                    </a:moveTo>
                    <a:lnTo>
                      <a:pt x="694172" y="2714732"/>
                    </a:lnTo>
                  </a:path>
                  <a:path w="3461385" h="3213735">
                    <a:moveTo>
                      <a:pt x="694172" y="2695336"/>
                    </a:moveTo>
                    <a:lnTo>
                      <a:pt x="694172" y="2669158"/>
                    </a:lnTo>
                  </a:path>
                  <a:path w="3461385" h="3213735">
                    <a:moveTo>
                      <a:pt x="694172" y="2649750"/>
                    </a:moveTo>
                    <a:lnTo>
                      <a:pt x="694172" y="2643285"/>
                    </a:lnTo>
                  </a:path>
                  <a:path w="3461385" h="3213735">
                    <a:moveTo>
                      <a:pt x="694172" y="2623890"/>
                    </a:moveTo>
                    <a:lnTo>
                      <a:pt x="694172" y="2598017"/>
                    </a:lnTo>
                  </a:path>
                  <a:path w="3461385" h="3213735">
                    <a:moveTo>
                      <a:pt x="694172" y="2578609"/>
                    </a:moveTo>
                    <a:lnTo>
                      <a:pt x="694172" y="2572169"/>
                    </a:lnTo>
                  </a:path>
                  <a:path w="3461385" h="3213735">
                    <a:moveTo>
                      <a:pt x="694172" y="2552736"/>
                    </a:moveTo>
                    <a:lnTo>
                      <a:pt x="694172" y="2526825"/>
                    </a:lnTo>
                  </a:path>
                  <a:path w="3461385" h="3213735">
                    <a:moveTo>
                      <a:pt x="694172" y="2507518"/>
                    </a:moveTo>
                    <a:lnTo>
                      <a:pt x="694172" y="2501040"/>
                    </a:lnTo>
                  </a:path>
                  <a:path w="3461385" h="3213735">
                    <a:moveTo>
                      <a:pt x="694172" y="2481353"/>
                    </a:moveTo>
                    <a:lnTo>
                      <a:pt x="694172" y="2455442"/>
                    </a:lnTo>
                  </a:path>
                  <a:path w="3461385" h="3213735">
                    <a:moveTo>
                      <a:pt x="694172" y="2436008"/>
                    </a:moveTo>
                    <a:lnTo>
                      <a:pt x="694172" y="2429531"/>
                    </a:lnTo>
                  </a:path>
                  <a:path w="3461385" h="3213735">
                    <a:moveTo>
                      <a:pt x="694172" y="2410097"/>
                    </a:moveTo>
                    <a:lnTo>
                      <a:pt x="694172" y="2384313"/>
                    </a:lnTo>
                  </a:path>
                  <a:path w="3461385" h="3213735">
                    <a:moveTo>
                      <a:pt x="694172" y="2364880"/>
                    </a:moveTo>
                    <a:lnTo>
                      <a:pt x="694172" y="2358402"/>
                    </a:lnTo>
                  </a:path>
                  <a:path w="3461385" h="3213735">
                    <a:moveTo>
                      <a:pt x="694172" y="2338968"/>
                    </a:moveTo>
                    <a:lnTo>
                      <a:pt x="694172" y="2313184"/>
                    </a:lnTo>
                  </a:path>
                  <a:path w="3461385" h="3213735">
                    <a:moveTo>
                      <a:pt x="694172" y="2293751"/>
                    </a:moveTo>
                    <a:lnTo>
                      <a:pt x="694172" y="2287273"/>
                    </a:lnTo>
                  </a:path>
                  <a:path w="3461385" h="3213735">
                    <a:moveTo>
                      <a:pt x="694172" y="2267585"/>
                    </a:moveTo>
                    <a:lnTo>
                      <a:pt x="694172" y="2241674"/>
                    </a:lnTo>
                  </a:path>
                  <a:path w="3461385" h="3213735">
                    <a:moveTo>
                      <a:pt x="694172" y="2222241"/>
                    </a:moveTo>
                    <a:lnTo>
                      <a:pt x="694172" y="2215763"/>
                    </a:lnTo>
                  </a:path>
                  <a:path w="3461385" h="3213735">
                    <a:moveTo>
                      <a:pt x="694172" y="2196457"/>
                    </a:moveTo>
                    <a:lnTo>
                      <a:pt x="694172" y="2170545"/>
                    </a:lnTo>
                  </a:path>
                  <a:path w="3461385" h="3213735">
                    <a:moveTo>
                      <a:pt x="694172" y="2151112"/>
                    </a:moveTo>
                    <a:lnTo>
                      <a:pt x="694172" y="2144634"/>
                    </a:lnTo>
                  </a:path>
                  <a:path w="3461385" h="3213735">
                    <a:moveTo>
                      <a:pt x="694172" y="2125328"/>
                    </a:moveTo>
                    <a:lnTo>
                      <a:pt x="694172" y="2099417"/>
                    </a:lnTo>
                  </a:path>
                  <a:path w="3461385" h="3213735">
                    <a:moveTo>
                      <a:pt x="694172" y="2079983"/>
                    </a:moveTo>
                    <a:lnTo>
                      <a:pt x="694172" y="2073505"/>
                    </a:lnTo>
                  </a:path>
                  <a:path w="3461385" h="3213735">
                    <a:moveTo>
                      <a:pt x="694172" y="2053818"/>
                    </a:moveTo>
                    <a:lnTo>
                      <a:pt x="694172" y="2027907"/>
                    </a:lnTo>
                  </a:path>
                  <a:path w="3461385" h="3213735">
                    <a:moveTo>
                      <a:pt x="694172" y="2008600"/>
                    </a:moveTo>
                    <a:lnTo>
                      <a:pt x="694172" y="2002123"/>
                    </a:lnTo>
                  </a:path>
                  <a:path w="3461385" h="3213735">
                    <a:moveTo>
                      <a:pt x="694172" y="1982689"/>
                    </a:moveTo>
                    <a:lnTo>
                      <a:pt x="694172" y="1956778"/>
                    </a:lnTo>
                  </a:path>
                  <a:path w="3461385" h="3213735">
                    <a:moveTo>
                      <a:pt x="694172" y="1937472"/>
                    </a:moveTo>
                    <a:lnTo>
                      <a:pt x="694172" y="1930994"/>
                    </a:lnTo>
                  </a:path>
                  <a:path w="3461385" h="3213735">
                    <a:moveTo>
                      <a:pt x="694172" y="1911560"/>
                    </a:moveTo>
                    <a:lnTo>
                      <a:pt x="694172" y="1885649"/>
                    </a:lnTo>
                  </a:path>
                  <a:path w="3461385" h="3213735">
                    <a:moveTo>
                      <a:pt x="694172" y="1866216"/>
                    </a:moveTo>
                    <a:lnTo>
                      <a:pt x="694172" y="1859484"/>
                    </a:lnTo>
                  </a:path>
                  <a:path w="3461385" h="3213735">
                    <a:moveTo>
                      <a:pt x="694172" y="1840051"/>
                    </a:moveTo>
                    <a:lnTo>
                      <a:pt x="694172" y="1814266"/>
                    </a:lnTo>
                  </a:path>
                  <a:path w="3461385" h="3213735">
                    <a:moveTo>
                      <a:pt x="694172" y="1794833"/>
                    </a:moveTo>
                    <a:lnTo>
                      <a:pt x="694172" y="1788355"/>
                    </a:lnTo>
                  </a:path>
                  <a:path w="3461385" h="3213735">
                    <a:moveTo>
                      <a:pt x="694172" y="1768922"/>
                    </a:moveTo>
                    <a:lnTo>
                      <a:pt x="694172" y="1743138"/>
                    </a:lnTo>
                  </a:path>
                  <a:path w="3461385" h="3213735">
                    <a:moveTo>
                      <a:pt x="694172" y="1723704"/>
                    </a:moveTo>
                    <a:lnTo>
                      <a:pt x="694172" y="1717226"/>
                    </a:lnTo>
                  </a:path>
                  <a:path w="3461385" h="3213735">
                    <a:moveTo>
                      <a:pt x="694172" y="1697793"/>
                    </a:moveTo>
                    <a:lnTo>
                      <a:pt x="694172" y="1671882"/>
                    </a:lnTo>
                  </a:path>
                  <a:path w="3461385" h="3213735">
                    <a:moveTo>
                      <a:pt x="694172" y="1652194"/>
                    </a:moveTo>
                    <a:lnTo>
                      <a:pt x="694172" y="1645717"/>
                    </a:lnTo>
                  </a:path>
                  <a:path w="3461385" h="3213735">
                    <a:moveTo>
                      <a:pt x="694172" y="1626410"/>
                    </a:moveTo>
                    <a:lnTo>
                      <a:pt x="694172" y="1600499"/>
                    </a:lnTo>
                  </a:path>
                  <a:path w="3461385" h="3213735">
                    <a:moveTo>
                      <a:pt x="694172" y="1581066"/>
                    </a:moveTo>
                    <a:lnTo>
                      <a:pt x="694172" y="1574588"/>
                    </a:lnTo>
                  </a:path>
                  <a:path w="3461385" h="3213735">
                    <a:moveTo>
                      <a:pt x="694172" y="1555154"/>
                    </a:moveTo>
                    <a:lnTo>
                      <a:pt x="694172" y="1529370"/>
                    </a:lnTo>
                  </a:path>
                  <a:path w="3461385" h="3213735">
                    <a:moveTo>
                      <a:pt x="694172" y="1509937"/>
                    </a:moveTo>
                    <a:lnTo>
                      <a:pt x="694172" y="1503459"/>
                    </a:lnTo>
                  </a:path>
                  <a:path w="3461385" h="3213735">
                    <a:moveTo>
                      <a:pt x="694172" y="1484026"/>
                    </a:moveTo>
                    <a:lnTo>
                      <a:pt x="694172" y="1458241"/>
                    </a:lnTo>
                  </a:path>
                  <a:path w="3461385" h="3213735">
                    <a:moveTo>
                      <a:pt x="694172" y="1438427"/>
                    </a:moveTo>
                    <a:lnTo>
                      <a:pt x="694172" y="1432076"/>
                    </a:lnTo>
                  </a:path>
                  <a:path w="3461385" h="3213735">
                    <a:moveTo>
                      <a:pt x="694172" y="1412643"/>
                    </a:moveTo>
                    <a:lnTo>
                      <a:pt x="694172" y="1386732"/>
                    </a:lnTo>
                  </a:path>
                  <a:path w="3461385" h="3213735">
                    <a:moveTo>
                      <a:pt x="694172" y="1367298"/>
                    </a:moveTo>
                    <a:lnTo>
                      <a:pt x="694172" y="1360820"/>
                    </a:lnTo>
                  </a:path>
                  <a:path w="3461385" h="3213735">
                    <a:moveTo>
                      <a:pt x="694172" y="1341514"/>
                    </a:moveTo>
                    <a:lnTo>
                      <a:pt x="694172" y="1315603"/>
                    </a:lnTo>
                  </a:path>
                  <a:path w="3461385" h="3213735">
                    <a:moveTo>
                      <a:pt x="694172" y="1296169"/>
                    </a:moveTo>
                    <a:lnTo>
                      <a:pt x="694172" y="1289692"/>
                    </a:lnTo>
                  </a:path>
                  <a:path w="3461385" h="3213735">
                    <a:moveTo>
                      <a:pt x="694172" y="1270385"/>
                    </a:moveTo>
                    <a:lnTo>
                      <a:pt x="694172" y="1244220"/>
                    </a:lnTo>
                  </a:path>
                  <a:path w="3461385" h="3213735">
                    <a:moveTo>
                      <a:pt x="694172" y="1224787"/>
                    </a:moveTo>
                    <a:lnTo>
                      <a:pt x="694172" y="1218309"/>
                    </a:lnTo>
                  </a:path>
                  <a:path w="3461385" h="3213735">
                    <a:moveTo>
                      <a:pt x="694172" y="1198875"/>
                    </a:moveTo>
                    <a:lnTo>
                      <a:pt x="694172" y="1172964"/>
                    </a:lnTo>
                  </a:path>
                  <a:path w="3461385" h="3213735">
                    <a:moveTo>
                      <a:pt x="694172" y="1153658"/>
                    </a:moveTo>
                    <a:lnTo>
                      <a:pt x="694172" y="1147180"/>
                    </a:lnTo>
                  </a:path>
                  <a:path w="3461385" h="3213735">
                    <a:moveTo>
                      <a:pt x="694172" y="1127747"/>
                    </a:moveTo>
                    <a:lnTo>
                      <a:pt x="694172" y="1101835"/>
                    </a:lnTo>
                  </a:path>
                  <a:path w="3461385" h="3213735">
                    <a:moveTo>
                      <a:pt x="694172" y="1082529"/>
                    </a:moveTo>
                    <a:lnTo>
                      <a:pt x="694172" y="1076051"/>
                    </a:lnTo>
                  </a:path>
                  <a:path w="3461385" h="3213735">
                    <a:moveTo>
                      <a:pt x="694172" y="1056618"/>
                    </a:moveTo>
                    <a:lnTo>
                      <a:pt x="694172" y="1030453"/>
                    </a:lnTo>
                  </a:path>
                  <a:path w="3461385" h="3213735">
                    <a:moveTo>
                      <a:pt x="694172" y="1011019"/>
                    </a:moveTo>
                    <a:lnTo>
                      <a:pt x="694172" y="1004541"/>
                    </a:lnTo>
                  </a:path>
                  <a:path w="3461385" h="3213735">
                    <a:moveTo>
                      <a:pt x="694172" y="985108"/>
                    </a:moveTo>
                    <a:lnTo>
                      <a:pt x="694172" y="959324"/>
                    </a:lnTo>
                  </a:path>
                  <a:path w="3461385" h="3213735">
                    <a:moveTo>
                      <a:pt x="694172" y="939890"/>
                    </a:moveTo>
                    <a:lnTo>
                      <a:pt x="694172" y="933413"/>
                    </a:lnTo>
                  </a:path>
                  <a:path w="3461385" h="3213735">
                    <a:moveTo>
                      <a:pt x="694172" y="913979"/>
                    </a:moveTo>
                    <a:lnTo>
                      <a:pt x="694172" y="888195"/>
                    </a:lnTo>
                  </a:path>
                  <a:path w="3461385" h="3213735">
                    <a:moveTo>
                      <a:pt x="694172" y="868762"/>
                    </a:moveTo>
                    <a:lnTo>
                      <a:pt x="694172" y="862284"/>
                    </a:lnTo>
                  </a:path>
                  <a:path w="3461385" h="3213735">
                    <a:moveTo>
                      <a:pt x="694172" y="842850"/>
                    </a:moveTo>
                    <a:lnTo>
                      <a:pt x="694172" y="816685"/>
                    </a:lnTo>
                  </a:path>
                  <a:path w="3461385" h="3213735">
                    <a:moveTo>
                      <a:pt x="694172" y="797252"/>
                    </a:moveTo>
                    <a:lnTo>
                      <a:pt x="694172" y="790774"/>
                    </a:lnTo>
                  </a:path>
                  <a:path w="3461385" h="3213735">
                    <a:moveTo>
                      <a:pt x="694172" y="771467"/>
                    </a:moveTo>
                    <a:lnTo>
                      <a:pt x="694172" y="745556"/>
                    </a:lnTo>
                  </a:path>
                  <a:path w="3461385" h="3213735">
                    <a:moveTo>
                      <a:pt x="694172" y="726123"/>
                    </a:moveTo>
                    <a:lnTo>
                      <a:pt x="694172" y="719645"/>
                    </a:lnTo>
                  </a:path>
                  <a:path w="3461385" h="3213735">
                    <a:moveTo>
                      <a:pt x="694172" y="700212"/>
                    </a:moveTo>
                    <a:lnTo>
                      <a:pt x="694172" y="674427"/>
                    </a:lnTo>
                  </a:path>
                  <a:path w="3461385" h="3213735">
                    <a:moveTo>
                      <a:pt x="694172" y="654994"/>
                    </a:moveTo>
                    <a:lnTo>
                      <a:pt x="694172" y="648516"/>
                    </a:lnTo>
                  </a:path>
                  <a:path w="3461385" h="3213735">
                    <a:moveTo>
                      <a:pt x="694172" y="629083"/>
                    </a:moveTo>
                    <a:lnTo>
                      <a:pt x="694172" y="602918"/>
                    </a:lnTo>
                  </a:path>
                  <a:path w="3461385" h="3213735">
                    <a:moveTo>
                      <a:pt x="694172" y="583611"/>
                    </a:moveTo>
                    <a:lnTo>
                      <a:pt x="694172" y="577133"/>
                    </a:lnTo>
                  </a:path>
                  <a:path w="3461385" h="3213735">
                    <a:moveTo>
                      <a:pt x="694172" y="557700"/>
                    </a:moveTo>
                    <a:lnTo>
                      <a:pt x="694172" y="531789"/>
                    </a:lnTo>
                  </a:path>
                  <a:path w="3461385" h="3213735">
                    <a:moveTo>
                      <a:pt x="694172" y="512355"/>
                    </a:moveTo>
                    <a:lnTo>
                      <a:pt x="694172" y="506005"/>
                    </a:lnTo>
                  </a:path>
                  <a:path w="3461385" h="3213735">
                    <a:moveTo>
                      <a:pt x="694172" y="486571"/>
                    </a:moveTo>
                    <a:lnTo>
                      <a:pt x="694172" y="460660"/>
                    </a:lnTo>
                  </a:path>
                  <a:path w="3461385" h="3213735">
                    <a:moveTo>
                      <a:pt x="694172" y="441227"/>
                    </a:moveTo>
                    <a:lnTo>
                      <a:pt x="694172" y="434749"/>
                    </a:lnTo>
                  </a:path>
                  <a:path w="3461385" h="3213735">
                    <a:moveTo>
                      <a:pt x="694172" y="415061"/>
                    </a:moveTo>
                    <a:lnTo>
                      <a:pt x="694172" y="389277"/>
                    </a:lnTo>
                  </a:path>
                  <a:path w="3461385" h="3213735">
                    <a:moveTo>
                      <a:pt x="694172" y="369844"/>
                    </a:moveTo>
                    <a:lnTo>
                      <a:pt x="694172" y="363366"/>
                    </a:lnTo>
                  </a:path>
                  <a:path w="3461385" h="3213735">
                    <a:moveTo>
                      <a:pt x="694172" y="343933"/>
                    </a:moveTo>
                    <a:lnTo>
                      <a:pt x="694172" y="318021"/>
                    </a:lnTo>
                  </a:path>
                  <a:path w="3461385" h="3213735">
                    <a:moveTo>
                      <a:pt x="694172" y="298715"/>
                    </a:moveTo>
                    <a:lnTo>
                      <a:pt x="694172" y="292237"/>
                    </a:lnTo>
                  </a:path>
                  <a:path w="3461385" h="3213735">
                    <a:moveTo>
                      <a:pt x="694172" y="272804"/>
                    </a:moveTo>
                    <a:lnTo>
                      <a:pt x="694172" y="246893"/>
                    </a:lnTo>
                  </a:path>
                  <a:path w="3461385" h="3213735">
                    <a:moveTo>
                      <a:pt x="694172" y="227586"/>
                    </a:moveTo>
                    <a:lnTo>
                      <a:pt x="694172" y="221108"/>
                    </a:lnTo>
                  </a:path>
                  <a:path w="3461385" h="3213735">
                    <a:moveTo>
                      <a:pt x="694172" y="201294"/>
                    </a:moveTo>
                    <a:lnTo>
                      <a:pt x="694172" y="175510"/>
                    </a:lnTo>
                  </a:path>
                  <a:path w="3461385" h="3213735">
                    <a:moveTo>
                      <a:pt x="694172" y="156076"/>
                    </a:moveTo>
                    <a:lnTo>
                      <a:pt x="694172" y="149599"/>
                    </a:lnTo>
                  </a:path>
                  <a:path w="3461385" h="3213735">
                    <a:moveTo>
                      <a:pt x="694172" y="130165"/>
                    </a:moveTo>
                    <a:lnTo>
                      <a:pt x="694172" y="104381"/>
                    </a:lnTo>
                  </a:path>
                  <a:path w="3461385" h="3213735">
                    <a:moveTo>
                      <a:pt x="694172" y="84948"/>
                    </a:moveTo>
                    <a:lnTo>
                      <a:pt x="694172" y="78470"/>
                    </a:lnTo>
                  </a:path>
                  <a:path w="3461385" h="3213735">
                    <a:moveTo>
                      <a:pt x="694172" y="59036"/>
                    </a:moveTo>
                    <a:lnTo>
                      <a:pt x="694172" y="33252"/>
                    </a:lnTo>
                  </a:path>
                  <a:path w="3461385" h="3213735">
                    <a:moveTo>
                      <a:pt x="694172" y="13819"/>
                    </a:moveTo>
                    <a:lnTo>
                      <a:pt x="694172" y="6960"/>
                    </a:lnTo>
                  </a:path>
                  <a:path w="3461385" h="3213735">
                    <a:moveTo>
                      <a:pt x="0" y="848472"/>
                    </a:moveTo>
                    <a:lnTo>
                      <a:pt x="882114" y="3213344"/>
                    </a:lnTo>
                  </a:path>
                  <a:path w="3461385" h="3213735">
                    <a:moveTo>
                      <a:pt x="882114" y="3193949"/>
                    </a:moveTo>
                    <a:lnTo>
                      <a:pt x="882114" y="3168076"/>
                    </a:lnTo>
                  </a:path>
                  <a:path w="3461385" h="3213735">
                    <a:moveTo>
                      <a:pt x="882114" y="3148668"/>
                    </a:moveTo>
                    <a:lnTo>
                      <a:pt x="882114" y="3142203"/>
                    </a:lnTo>
                  </a:path>
                  <a:path w="3461385" h="3213735">
                    <a:moveTo>
                      <a:pt x="882114" y="3122808"/>
                    </a:moveTo>
                    <a:lnTo>
                      <a:pt x="882114" y="3096630"/>
                    </a:lnTo>
                  </a:path>
                  <a:path w="3461385" h="3213735">
                    <a:moveTo>
                      <a:pt x="882114" y="3077222"/>
                    </a:moveTo>
                    <a:lnTo>
                      <a:pt x="882114" y="3070757"/>
                    </a:lnTo>
                  </a:path>
                  <a:path w="3461385" h="3213735">
                    <a:moveTo>
                      <a:pt x="882114" y="3051349"/>
                    </a:moveTo>
                    <a:lnTo>
                      <a:pt x="882114" y="3025488"/>
                    </a:lnTo>
                  </a:path>
                  <a:path w="3461385" h="3213735">
                    <a:moveTo>
                      <a:pt x="882114" y="3006080"/>
                    </a:moveTo>
                    <a:lnTo>
                      <a:pt x="882114" y="2999615"/>
                    </a:lnTo>
                  </a:path>
                  <a:path w="3461385" h="3213735">
                    <a:moveTo>
                      <a:pt x="882114" y="2980207"/>
                    </a:moveTo>
                    <a:lnTo>
                      <a:pt x="882114" y="2954347"/>
                    </a:lnTo>
                  </a:path>
                  <a:path w="3461385" h="3213735">
                    <a:moveTo>
                      <a:pt x="882114" y="2934939"/>
                    </a:moveTo>
                    <a:lnTo>
                      <a:pt x="882114" y="2928474"/>
                    </a:lnTo>
                  </a:path>
                  <a:path w="3461385" h="3213735">
                    <a:moveTo>
                      <a:pt x="882114" y="2909066"/>
                    </a:moveTo>
                    <a:lnTo>
                      <a:pt x="882114" y="2882888"/>
                    </a:lnTo>
                  </a:path>
                  <a:path w="3461385" h="3213735">
                    <a:moveTo>
                      <a:pt x="882114" y="2863492"/>
                    </a:moveTo>
                    <a:lnTo>
                      <a:pt x="882114" y="2857015"/>
                    </a:lnTo>
                  </a:path>
                  <a:path w="3461385" h="3213735">
                    <a:moveTo>
                      <a:pt x="882114" y="2837619"/>
                    </a:moveTo>
                    <a:lnTo>
                      <a:pt x="882114" y="2811746"/>
                    </a:lnTo>
                  </a:path>
                  <a:path w="3461385" h="3213735">
                    <a:moveTo>
                      <a:pt x="882114" y="2792351"/>
                    </a:moveTo>
                    <a:lnTo>
                      <a:pt x="882114" y="2785873"/>
                    </a:lnTo>
                  </a:path>
                  <a:path w="3461385" h="3213735">
                    <a:moveTo>
                      <a:pt x="882114" y="2766478"/>
                    </a:moveTo>
                    <a:lnTo>
                      <a:pt x="882114" y="2740605"/>
                    </a:lnTo>
                  </a:path>
                  <a:path w="3461385" h="3213735">
                    <a:moveTo>
                      <a:pt x="882114" y="2721209"/>
                    </a:moveTo>
                    <a:lnTo>
                      <a:pt x="882114" y="2714732"/>
                    </a:lnTo>
                  </a:path>
                  <a:path w="3461385" h="3213735">
                    <a:moveTo>
                      <a:pt x="882114" y="2695336"/>
                    </a:moveTo>
                    <a:lnTo>
                      <a:pt x="882114" y="2669158"/>
                    </a:lnTo>
                  </a:path>
                  <a:path w="3461385" h="3213735">
                    <a:moveTo>
                      <a:pt x="882114" y="2649750"/>
                    </a:moveTo>
                    <a:lnTo>
                      <a:pt x="882114" y="2643285"/>
                    </a:lnTo>
                  </a:path>
                  <a:path w="3461385" h="3213735">
                    <a:moveTo>
                      <a:pt x="882114" y="2623890"/>
                    </a:moveTo>
                    <a:lnTo>
                      <a:pt x="882114" y="2598017"/>
                    </a:lnTo>
                  </a:path>
                  <a:path w="3461385" h="3213735">
                    <a:moveTo>
                      <a:pt x="882114" y="2578609"/>
                    </a:moveTo>
                    <a:lnTo>
                      <a:pt x="882114" y="2572169"/>
                    </a:lnTo>
                  </a:path>
                  <a:path w="3461385" h="3213735">
                    <a:moveTo>
                      <a:pt x="882114" y="2552736"/>
                    </a:moveTo>
                    <a:lnTo>
                      <a:pt x="882114" y="2526825"/>
                    </a:lnTo>
                  </a:path>
                  <a:path w="3461385" h="3213735">
                    <a:moveTo>
                      <a:pt x="882114" y="2507518"/>
                    </a:moveTo>
                    <a:lnTo>
                      <a:pt x="882114" y="2501040"/>
                    </a:lnTo>
                  </a:path>
                  <a:path w="3461385" h="3213735">
                    <a:moveTo>
                      <a:pt x="882114" y="2481353"/>
                    </a:moveTo>
                    <a:lnTo>
                      <a:pt x="882114" y="2455442"/>
                    </a:lnTo>
                  </a:path>
                  <a:path w="3461385" h="3213735">
                    <a:moveTo>
                      <a:pt x="882114" y="2436008"/>
                    </a:moveTo>
                    <a:lnTo>
                      <a:pt x="882114" y="2429531"/>
                    </a:lnTo>
                  </a:path>
                  <a:path w="3461385" h="3213735">
                    <a:moveTo>
                      <a:pt x="882114" y="2410097"/>
                    </a:moveTo>
                    <a:lnTo>
                      <a:pt x="882114" y="2384313"/>
                    </a:lnTo>
                  </a:path>
                  <a:path w="3461385" h="3213735">
                    <a:moveTo>
                      <a:pt x="882114" y="2364880"/>
                    </a:moveTo>
                    <a:lnTo>
                      <a:pt x="882114" y="2358402"/>
                    </a:lnTo>
                  </a:path>
                  <a:path w="3461385" h="3213735">
                    <a:moveTo>
                      <a:pt x="882114" y="2338968"/>
                    </a:moveTo>
                    <a:lnTo>
                      <a:pt x="882114" y="2313184"/>
                    </a:lnTo>
                  </a:path>
                  <a:path w="3461385" h="3213735">
                    <a:moveTo>
                      <a:pt x="882114" y="2293751"/>
                    </a:moveTo>
                    <a:lnTo>
                      <a:pt x="882114" y="2287273"/>
                    </a:lnTo>
                  </a:path>
                  <a:path w="3461385" h="3213735">
                    <a:moveTo>
                      <a:pt x="882114" y="2267585"/>
                    </a:moveTo>
                    <a:lnTo>
                      <a:pt x="882114" y="2241674"/>
                    </a:lnTo>
                  </a:path>
                  <a:path w="3461385" h="3213735">
                    <a:moveTo>
                      <a:pt x="882114" y="2222241"/>
                    </a:moveTo>
                    <a:lnTo>
                      <a:pt x="882114" y="2215763"/>
                    </a:lnTo>
                  </a:path>
                  <a:path w="3461385" h="3213735">
                    <a:moveTo>
                      <a:pt x="882114" y="2196457"/>
                    </a:moveTo>
                    <a:lnTo>
                      <a:pt x="882114" y="2170545"/>
                    </a:lnTo>
                  </a:path>
                  <a:path w="3461385" h="3213735">
                    <a:moveTo>
                      <a:pt x="882114" y="2151112"/>
                    </a:moveTo>
                    <a:lnTo>
                      <a:pt x="882114" y="2144634"/>
                    </a:lnTo>
                  </a:path>
                  <a:path w="3461385" h="3213735">
                    <a:moveTo>
                      <a:pt x="882114" y="2125328"/>
                    </a:moveTo>
                    <a:lnTo>
                      <a:pt x="882114" y="2099417"/>
                    </a:lnTo>
                  </a:path>
                  <a:path w="3461385" h="3213735">
                    <a:moveTo>
                      <a:pt x="882114" y="2079983"/>
                    </a:moveTo>
                    <a:lnTo>
                      <a:pt x="882114" y="2073505"/>
                    </a:lnTo>
                  </a:path>
                  <a:path w="3461385" h="3213735">
                    <a:moveTo>
                      <a:pt x="882114" y="2053818"/>
                    </a:moveTo>
                    <a:lnTo>
                      <a:pt x="882114" y="2027907"/>
                    </a:lnTo>
                  </a:path>
                  <a:path w="3461385" h="3213735">
                    <a:moveTo>
                      <a:pt x="882114" y="2008600"/>
                    </a:moveTo>
                    <a:lnTo>
                      <a:pt x="882114" y="2002123"/>
                    </a:lnTo>
                  </a:path>
                  <a:path w="3461385" h="3213735">
                    <a:moveTo>
                      <a:pt x="882114" y="1982689"/>
                    </a:moveTo>
                    <a:lnTo>
                      <a:pt x="882114" y="1956778"/>
                    </a:lnTo>
                  </a:path>
                  <a:path w="3461385" h="3213735">
                    <a:moveTo>
                      <a:pt x="882114" y="1937472"/>
                    </a:moveTo>
                    <a:lnTo>
                      <a:pt x="882114" y="1930994"/>
                    </a:lnTo>
                  </a:path>
                  <a:path w="3461385" h="3213735">
                    <a:moveTo>
                      <a:pt x="882114" y="1911560"/>
                    </a:moveTo>
                    <a:lnTo>
                      <a:pt x="882114" y="1885649"/>
                    </a:lnTo>
                  </a:path>
                  <a:path w="3461385" h="3213735">
                    <a:moveTo>
                      <a:pt x="882114" y="1866216"/>
                    </a:moveTo>
                    <a:lnTo>
                      <a:pt x="882114" y="1859484"/>
                    </a:lnTo>
                  </a:path>
                  <a:path w="3461385" h="3213735">
                    <a:moveTo>
                      <a:pt x="882114" y="1840051"/>
                    </a:moveTo>
                    <a:lnTo>
                      <a:pt x="882114" y="1814266"/>
                    </a:lnTo>
                  </a:path>
                  <a:path w="3461385" h="3213735">
                    <a:moveTo>
                      <a:pt x="882114" y="1794833"/>
                    </a:moveTo>
                    <a:lnTo>
                      <a:pt x="882114" y="1788355"/>
                    </a:lnTo>
                  </a:path>
                  <a:path w="3461385" h="3213735">
                    <a:moveTo>
                      <a:pt x="882114" y="1768922"/>
                    </a:moveTo>
                    <a:lnTo>
                      <a:pt x="882114" y="1743138"/>
                    </a:lnTo>
                  </a:path>
                  <a:path w="3461385" h="3213735">
                    <a:moveTo>
                      <a:pt x="882114" y="1723704"/>
                    </a:moveTo>
                    <a:lnTo>
                      <a:pt x="882114" y="1717226"/>
                    </a:lnTo>
                  </a:path>
                  <a:path w="3461385" h="3213735">
                    <a:moveTo>
                      <a:pt x="882114" y="1697793"/>
                    </a:moveTo>
                    <a:lnTo>
                      <a:pt x="882114" y="1671882"/>
                    </a:lnTo>
                  </a:path>
                  <a:path w="3461385" h="3213735">
                    <a:moveTo>
                      <a:pt x="882114" y="1652194"/>
                    </a:moveTo>
                    <a:lnTo>
                      <a:pt x="882114" y="1645717"/>
                    </a:lnTo>
                  </a:path>
                  <a:path w="3461385" h="3213735">
                    <a:moveTo>
                      <a:pt x="882114" y="1626410"/>
                    </a:moveTo>
                    <a:lnTo>
                      <a:pt x="882114" y="1600499"/>
                    </a:lnTo>
                  </a:path>
                  <a:path w="3461385" h="3213735">
                    <a:moveTo>
                      <a:pt x="882114" y="1581066"/>
                    </a:moveTo>
                    <a:lnTo>
                      <a:pt x="882114" y="1574588"/>
                    </a:lnTo>
                  </a:path>
                  <a:path w="3461385" h="3213735">
                    <a:moveTo>
                      <a:pt x="882114" y="1555154"/>
                    </a:moveTo>
                    <a:lnTo>
                      <a:pt x="882114" y="1529370"/>
                    </a:lnTo>
                  </a:path>
                  <a:path w="3461385" h="3213735">
                    <a:moveTo>
                      <a:pt x="882114" y="1509937"/>
                    </a:moveTo>
                    <a:lnTo>
                      <a:pt x="882114" y="1503459"/>
                    </a:lnTo>
                  </a:path>
                  <a:path w="3461385" h="3213735">
                    <a:moveTo>
                      <a:pt x="882114" y="1484026"/>
                    </a:moveTo>
                    <a:lnTo>
                      <a:pt x="882114" y="1458241"/>
                    </a:lnTo>
                  </a:path>
                  <a:path w="3461385" h="3213735">
                    <a:moveTo>
                      <a:pt x="882114" y="1438427"/>
                    </a:moveTo>
                    <a:lnTo>
                      <a:pt x="882114" y="1432076"/>
                    </a:lnTo>
                  </a:path>
                  <a:path w="3461385" h="3213735">
                    <a:moveTo>
                      <a:pt x="882114" y="1412643"/>
                    </a:moveTo>
                    <a:lnTo>
                      <a:pt x="882114" y="1386732"/>
                    </a:lnTo>
                  </a:path>
                  <a:path w="3461385" h="3213735">
                    <a:moveTo>
                      <a:pt x="882114" y="1367298"/>
                    </a:moveTo>
                    <a:lnTo>
                      <a:pt x="882114" y="1360820"/>
                    </a:lnTo>
                  </a:path>
                  <a:path w="3461385" h="3213735">
                    <a:moveTo>
                      <a:pt x="882114" y="1341514"/>
                    </a:moveTo>
                    <a:lnTo>
                      <a:pt x="882114" y="1315603"/>
                    </a:lnTo>
                  </a:path>
                  <a:path w="3461385" h="3213735">
                    <a:moveTo>
                      <a:pt x="882114" y="1296169"/>
                    </a:moveTo>
                    <a:lnTo>
                      <a:pt x="882114" y="1289692"/>
                    </a:lnTo>
                  </a:path>
                  <a:path w="3461385" h="3213735">
                    <a:moveTo>
                      <a:pt x="882114" y="1270385"/>
                    </a:moveTo>
                    <a:lnTo>
                      <a:pt x="882114" y="1244220"/>
                    </a:lnTo>
                  </a:path>
                  <a:path w="3461385" h="3213735">
                    <a:moveTo>
                      <a:pt x="882114" y="1224787"/>
                    </a:moveTo>
                    <a:lnTo>
                      <a:pt x="882114" y="1218309"/>
                    </a:lnTo>
                  </a:path>
                  <a:path w="3461385" h="3213735">
                    <a:moveTo>
                      <a:pt x="882114" y="1198875"/>
                    </a:moveTo>
                    <a:lnTo>
                      <a:pt x="882114" y="1172964"/>
                    </a:lnTo>
                  </a:path>
                  <a:path w="3461385" h="3213735">
                    <a:moveTo>
                      <a:pt x="882114" y="1153658"/>
                    </a:moveTo>
                    <a:lnTo>
                      <a:pt x="882114" y="1147180"/>
                    </a:lnTo>
                  </a:path>
                  <a:path w="3461385" h="3213735">
                    <a:moveTo>
                      <a:pt x="882114" y="1127747"/>
                    </a:moveTo>
                    <a:lnTo>
                      <a:pt x="882114" y="1101835"/>
                    </a:lnTo>
                  </a:path>
                  <a:path w="3461385" h="3213735">
                    <a:moveTo>
                      <a:pt x="882114" y="1082529"/>
                    </a:moveTo>
                    <a:lnTo>
                      <a:pt x="882114" y="1076051"/>
                    </a:lnTo>
                  </a:path>
                  <a:path w="3461385" h="3213735">
                    <a:moveTo>
                      <a:pt x="882114" y="1056618"/>
                    </a:moveTo>
                    <a:lnTo>
                      <a:pt x="882114" y="1030453"/>
                    </a:lnTo>
                  </a:path>
                  <a:path w="3461385" h="3213735">
                    <a:moveTo>
                      <a:pt x="882114" y="1011019"/>
                    </a:moveTo>
                    <a:lnTo>
                      <a:pt x="882114" y="1004541"/>
                    </a:lnTo>
                  </a:path>
                  <a:path w="3461385" h="3213735">
                    <a:moveTo>
                      <a:pt x="882114" y="985108"/>
                    </a:moveTo>
                    <a:lnTo>
                      <a:pt x="882114" y="959324"/>
                    </a:lnTo>
                  </a:path>
                  <a:path w="3461385" h="3213735">
                    <a:moveTo>
                      <a:pt x="882114" y="939890"/>
                    </a:moveTo>
                    <a:lnTo>
                      <a:pt x="882114" y="933413"/>
                    </a:lnTo>
                  </a:path>
                  <a:path w="3461385" h="3213735">
                    <a:moveTo>
                      <a:pt x="882114" y="913979"/>
                    </a:moveTo>
                    <a:lnTo>
                      <a:pt x="882114" y="888195"/>
                    </a:lnTo>
                  </a:path>
                  <a:path w="3461385" h="3213735">
                    <a:moveTo>
                      <a:pt x="882114" y="868762"/>
                    </a:moveTo>
                    <a:lnTo>
                      <a:pt x="882114" y="862284"/>
                    </a:lnTo>
                  </a:path>
                  <a:path w="3461385" h="3213735">
                    <a:moveTo>
                      <a:pt x="882114" y="842850"/>
                    </a:moveTo>
                    <a:lnTo>
                      <a:pt x="882114" y="816685"/>
                    </a:lnTo>
                  </a:path>
                  <a:path w="3461385" h="3213735">
                    <a:moveTo>
                      <a:pt x="882114" y="797252"/>
                    </a:moveTo>
                    <a:lnTo>
                      <a:pt x="882114" y="790774"/>
                    </a:lnTo>
                  </a:path>
                  <a:path w="3461385" h="3213735">
                    <a:moveTo>
                      <a:pt x="882114" y="771467"/>
                    </a:moveTo>
                    <a:lnTo>
                      <a:pt x="882114" y="745556"/>
                    </a:lnTo>
                  </a:path>
                  <a:path w="3461385" h="3213735">
                    <a:moveTo>
                      <a:pt x="882114" y="726123"/>
                    </a:moveTo>
                    <a:lnTo>
                      <a:pt x="882114" y="719645"/>
                    </a:lnTo>
                  </a:path>
                  <a:path w="3461385" h="3213735">
                    <a:moveTo>
                      <a:pt x="882114" y="700212"/>
                    </a:moveTo>
                    <a:lnTo>
                      <a:pt x="882114" y="674427"/>
                    </a:lnTo>
                  </a:path>
                  <a:path w="3461385" h="3213735">
                    <a:moveTo>
                      <a:pt x="882114" y="654994"/>
                    </a:moveTo>
                    <a:lnTo>
                      <a:pt x="882114" y="648516"/>
                    </a:lnTo>
                  </a:path>
                  <a:path w="3461385" h="3213735">
                    <a:moveTo>
                      <a:pt x="882114" y="629083"/>
                    </a:moveTo>
                    <a:lnTo>
                      <a:pt x="882114" y="602918"/>
                    </a:lnTo>
                  </a:path>
                  <a:path w="3461385" h="3213735">
                    <a:moveTo>
                      <a:pt x="882114" y="583611"/>
                    </a:moveTo>
                    <a:lnTo>
                      <a:pt x="882114" y="577133"/>
                    </a:lnTo>
                  </a:path>
                  <a:path w="3461385" h="3213735">
                    <a:moveTo>
                      <a:pt x="882114" y="557700"/>
                    </a:moveTo>
                    <a:lnTo>
                      <a:pt x="882114" y="531789"/>
                    </a:lnTo>
                  </a:path>
                  <a:path w="3461385" h="3213735">
                    <a:moveTo>
                      <a:pt x="882114" y="512355"/>
                    </a:moveTo>
                    <a:lnTo>
                      <a:pt x="882114" y="506005"/>
                    </a:lnTo>
                  </a:path>
                  <a:path w="3461385" h="3213735">
                    <a:moveTo>
                      <a:pt x="882114" y="486571"/>
                    </a:moveTo>
                    <a:lnTo>
                      <a:pt x="882114" y="460660"/>
                    </a:lnTo>
                  </a:path>
                  <a:path w="3461385" h="3213735">
                    <a:moveTo>
                      <a:pt x="882114" y="441227"/>
                    </a:moveTo>
                    <a:lnTo>
                      <a:pt x="882114" y="434749"/>
                    </a:lnTo>
                  </a:path>
                  <a:path w="3461385" h="3213735">
                    <a:moveTo>
                      <a:pt x="882114" y="415061"/>
                    </a:moveTo>
                    <a:lnTo>
                      <a:pt x="882114" y="389277"/>
                    </a:lnTo>
                  </a:path>
                  <a:path w="3461385" h="3213735">
                    <a:moveTo>
                      <a:pt x="882114" y="369844"/>
                    </a:moveTo>
                    <a:lnTo>
                      <a:pt x="882114" y="363366"/>
                    </a:lnTo>
                  </a:path>
                  <a:path w="3461385" h="3213735">
                    <a:moveTo>
                      <a:pt x="882114" y="343933"/>
                    </a:moveTo>
                    <a:lnTo>
                      <a:pt x="882114" y="318021"/>
                    </a:lnTo>
                  </a:path>
                  <a:path w="3461385" h="3213735">
                    <a:moveTo>
                      <a:pt x="882114" y="298715"/>
                    </a:moveTo>
                    <a:lnTo>
                      <a:pt x="882114" y="292237"/>
                    </a:lnTo>
                  </a:path>
                  <a:path w="3461385" h="3213735">
                    <a:moveTo>
                      <a:pt x="882114" y="272804"/>
                    </a:moveTo>
                    <a:lnTo>
                      <a:pt x="882114" y="246893"/>
                    </a:lnTo>
                  </a:path>
                  <a:path w="3461385" h="3213735">
                    <a:moveTo>
                      <a:pt x="882114" y="227586"/>
                    </a:moveTo>
                    <a:lnTo>
                      <a:pt x="882114" y="221108"/>
                    </a:lnTo>
                  </a:path>
                  <a:path w="3461385" h="3213735">
                    <a:moveTo>
                      <a:pt x="882114" y="201294"/>
                    </a:moveTo>
                    <a:lnTo>
                      <a:pt x="882114" y="175510"/>
                    </a:lnTo>
                  </a:path>
                  <a:path w="3461385" h="3213735">
                    <a:moveTo>
                      <a:pt x="882114" y="156076"/>
                    </a:moveTo>
                    <a:lnTo>
                      <a:pt x="882114" y="149599"/>
                    </a:lnTo>
                  </a:path>
                  <a:path w="3461385" h="3213735">
                    <a:moveTo>
                      <a:pt x="882114" y="130165"/>
                    </a:moveTo>
                    <a:lnTo>
                      <a:pt x="882114" y="104381"/>
                    </a:lnTo>
                  </a:path>
                  <a:path w="3461385" h="3213735">
                    <a:moveTo>
                      <a:pt x="882114" y="84948"/>
                    </a:moveTo>
                    <a:lnTo>
                      <a:pt x="882114" y="78470"/>
                    </a:lnTo>
                  </a:path>
                  <a:path w="3461385" h="3213735">
                    <a:moveTo>
                      <a:pt x="882114" y="59036"/>
                    </a:moveTo>
                    <a:lnTo>
                      <a:pt x="882114" y="33252"/>
                    </a:lnTo>
                  </a:path>
                  <a:path w="3461385" h="3213735">
                    <a:moveTo>
                      <a:pt x="882114" y="13819"/>
                    </a:moveTo>
                    <a:lnTo>
                      <a:pt x="882114" y="6960"/>
                    </a:lnTo>
                  </a:path>
                  <a:path w="3461385" h="3213735">
                    <a:moveTo>
                      <a:pt x="0" y="686946"/>
                    </a:moveTo>
                    <a:lnTo>
                      <a:pt x="1070120" y="3213344"/>
                    </a:lnTo>
                  </a:path>
                  <a:path w="3461385" h="3213735">
                    <a:moveTo>
                      <a:pt x="1070120" y="3193949"/>
                    </a:moveTo>
                    <a:lnTo>
                      <a:pt x="1070120" y="3168076"/>
                    </a:lnTo>
                  </a:path>
                  <a:path w="3461385" h="3213735">
                    <a:moveTo>
                      <a:pt x="1070120" y="3148668"/>
                    </a:moveTo>
                    <a:lnTo>
                      <a:pt x="1070120" y="3142203"/>
                    </a:lnTo>
                  </a:path>
                  <a:path w="3461385" h="3213735">
                    <a:moveTo>
                      <a:pt x="1070120" y="3122808"/>
                    </a:moveTo>
                    <a:lnTo>
                      <a:pt x="1070120" y="3096630"/>
                    </a:lnTo>
                  </a:path>
                  <a:path w="3461385" h="3213735">
                    <a:moveTo>
                      <a:pt x="1070120" y="3077222"/>
                    </a:moveTo>
                    <a:lnTo>
                      <a:pt x="1070120" y="3070757"/>
                    </a:lnTo>
                  </a:path>
                  <a:path w="3461385" h="3213735">
                    <a:moveTo>
                      <a:pt x="1070120" y="3051349"/>
                    </a:moveTo>
                    <a:lnTo>
                      <a:pt x="1070120" y="3025488"/>
                    </a:lnTo>
                  </a:path>
                  <a:path w="3461385" h="3213735">
                    <a:moveTo>
                      <a:pt x="1070120" y="3006080"/>
                    </a:moveTo>
                    <a:lnTo>
                      <a:pt x="1070120" y="2999615"/>
                    </a:lnTo>
                  </a:path>
                  <a:path w="3461385" h="3213735">
                    <a:moveTo>
                      <a:pt x="1070120" y="2980207"/>
                    </a:moveTo>
                    <a:lnTo>
                      <a:pt x="1070120" y="2954347"/>
                    </a:lnTo>
                  </a:path>
                  <a:path w="3461385" h="3213735">
                    <a:moveTo>
                      <a:pt x="1070120" y="2934939"/>
                    </a:moveTo>
                    <a:lnTo>
                      <a:pt x="1070120" y="2928474"/>
                    </a:lnTo>
                  </a:path>
                  <a:path w="3461385" h="3213735">
                    <a:moveTo>
                      <a:pt x="1070120" y="2909066"/>
                    </a:moveTo>
                    <a:lnTo>
                      <a:pt x="1070120" y="2882888"/>
                    </a:lnTo>
                  </a:path>
                  <a:path w="3461385" h="3213735">
                    <a:moveTo>
                      <a:pt x="1070120" y="2863492"/>
                    </a:moveTo>
                    <a:lnTo>
                      <a:pt x="1070120" y="2857015"/>
                    </a:lnTo>
                  </a:path>
                  <a:path w="3461385" h="3213735">
                    <a:moveTo>
                      <a:pt x="1070120" y="2837619"/>
                    </a:moveTo>
                    <a:lnTo>
                      <a:pt x="1070120" y="2811746"/>
                    </a:lnTo>
                  </a:path>
                  <a:path w="3461385" h="3213735">
                    <a:moveTo>
                      <a:pt x="1070120" y="2792351"/>
                    </a:moveTo>
                    <a:lnTo>
                      <a:pt x="1070120" y="2785873"/>
                    </a:lnTo>
                  </a:path>
                  <a:path w="3461385" h="3213735">
                    <a:moveTo>
                      <a:pt x="1070120" y="2766478"/>
                    </a:moveTo>
                    <a:lnTo>
                      <a:pt x="1070120" y="2740605"/>
                    </a:lnTo>
                  </a:path>
                  <a:path w="3461385" h="3213735">
                    <a:moveTo>
                      <a:pt x="1070120" y="2721209"/>
                    </a:moveTo>
                    <a:lnTo>
                      <a:pt x="1070120" y="2714732"/>
                    </a:lnTo>
                  </a:path>
                  <a:path w="3461385" h="3213735">
                    <a:moveTo>
                      <a:pt x="1070120" y="2695336"/>
                    </a:moveTo>
                    <a:lnTo>
                      <a:pt x="1070120" y="2669158"/>
                    </a:lnTo>
                  </a:path>
                  <a:path w="3461385" h="3213735">
                    <a:moveTo>
                      <a:pt x="1070120" y="2649750"/>
                    </a:moveTo>
                    <a:lnTo>
                      <a:pt x="1070120" y="2643285"/>
                    </a:lnTo>
                  </a:path>
                  <a:path w="3461385" h="3213735">
                    <a:moveTo>
                      <a:pt x="1070120" y="2623890"/>
                    </a:moveTo>
                    <a:lnTo>
                      <a:pt x="1070120" y="2598017"/>
                    </a:lnTo>
                  </a:path>
                  <a:path w="3461385" h="3213735">
                    <a:moveTo>
                      <a:pt x="1070120" y="2578609"/>
                    </a:moveTo>
                    <a:lnTo>
                      <a:pt x="1070120" y="2572169"/>
                    </a:lnTo>
                  </a:path>
                  <a:path w="3461385" h="3213735">
                    <a:moveTo>
                      <a:pt x="1070120" y="2552736"/>
                    </a:moveTo>
                    <a:lnTo>
                      <a:pt x="1070120" y="2526825"/>
                    </a:lnTo>
                  </a:path>
                  <a:path w="3461385" h="3213735">
                    <a:moveTo>
                      <a:pt x="1070120" y="2507518"/>
                    </a:moveTo>
                    <a:lnTo>
                      <a:pt x="1070120" y="2501040"/>
                    </a:lnTo>
                  </a:path>
                  <a:path w="3461385" h="3213735">
                    <a:moveTo>
                      <a:pt x="1070120" y="2481353"/>
                    </a:moveTo>
                    <a:lnTo>
                      <a:pt x="1070120" y="2455442"/>
                    </a:lnTo>
                  </a:path>
                  <a:path w="3461385" h="3213735">
                    <a:moveTo>
                      <a:pt x="1070120" y="2436008"/>
                    </a:moveTo>
                    <a:lnTo>
                      <a:pt x="1070120" y="2429531"/>
                    </a:lnTo>
                  </a:path>
                  <a:path w="3461385" h="3213735">
                    <a:moveTo>
                      <a:pt x="1070120" y="2410097"/>
                    </a:moveTo>
                    <a:lnTo>
                      <a:pt x="1070120" y="2384313"/>
                    </a:lnTo>
                  </a:path>
                  <a:path w="3461385" h="3213735">
                    <a:moveTo>
                      <a:pt x="1070120" y="2364880"/>
                    </a:moveTo>
                    <a:lnTo>
                      <a:pt x="1070120" y="2358402"/>
                    </a:lnTo>
                  </a:path>
                  <a:path w="3461385" h="3213735">
                    <a:moveTo>
                      <a:pt x="1070120" y="2338968"/>
                    </a:moveTo>
                    <a:lnTo>
                      <a:pt x="1070120" y="2313184"/>
                    </a:lnTo>
                  </a:path>
                  <a:path w="3461385" h="3213735">
                    <a:moveTo>
                      <a:pt x="1070120" y="2293751"/>
                    </a:moveTo>
                    <a:lnTo>
                      <a:pt x="1070120" y="2287273"/>
                    </a:lnTo>
                  </a:path>
                  <a:path w="3461385" h="3213735">
                    <a:moveTo>
                      <a:pt x="1070120" y="2267585"/>
                    </a:moveTo>
                    <a:lnTo>
                      <a:pt x="1070120" y="2241674"/>
                    </a:lnTo>
                  </a:path>
                  <a:path w="3461385" h="3213735">
                    <a:moveTo>
                      <a:pt x="1070120" y="2222241"/>
                    </a:moveTo>
                    <a:lnTo>
                      <a:pt x="1070120" y="2215763"/>
                    </a:lnTo>
                  </a:path>
                  <a:path w="3461385" h="3213735">
                    <a:moveTo>
                      <a:pt x="1070120" y="2196457"/>
                    </a:moveTo>
                    <a:lnTo>
                      <a:pt x="1070120" y="2170545"/>
                    </a:lnTo>
                  </a:path>
                  <a:path w="3461385" h="3213735">
                    <a:moveTo>
                      <a:pt x="1070120" y="2151112"/>
                    </a:moveTo>
                    <a:lnTo>
                      <a:pt x="1070120" y="2144634"/>
                    </a:lnTo>
                  </a:path>
                  <a:path w="3461385" h="3213735">
                    <a:moveTo>
                      <a:pt x="1070120" y="2125328"/>
                    </a:moveTo>
                    <a:lnTo>
                      <a:pt x="1070120" y="2099417"/>
                    </a:lnTo>
                  </a:path>
                  <a:path w="3461385" h="3213735">
                    <a:moveTo>
                      <a:pt x="1070120" y="2079983"/>
                    </a:moveTo>
                    <a:lnTo>
                      <a:pt x="1070120" y="2073505"/>
                    </a:lnTo>
                  </a:path>
                  <a:path w="3461385" h="3213735">
                    <a:moveTo>
                      <a:pt x="1070120" y="2053818"/>
                    </a:moveTo>
                    <a:lnTo>
                      <a:pt x="1070120" y="2027907"/>
                    </a:lnTo>
                  </a:path>
                  <a:path w="3461385" h="3213735">
                    <a:moveTo>
                      <a:pt x="1070120" y="2008600"/>
                    </a:moveTo>
                    <a:lnTo>
                      <a:pt x="1070120" y="2002123"/>
                    </a:lnTo>
                  </a:path>
                  <a:path w="3461385" h="3213735">
                    <a:moveTo>
                      <a:pt x="1070120" y="1982689"/>
                    </a:moveTo>
                    <a:lnTo>
                      <a:pt x="1070120" y="1956778"/>
                    </a:lnTo>
                  </a:path>
                  <a:path w="3461385" h="3213735">
                    <a:moveTo>
                      <a:pt x="1070120" y="1937472"/>
                    </a:moveTo>
                    <a:lnTo>
                      <a:pt x="1070120" y="1930994"/>
                    </a:lnTo>
                  </a:path>
                  <a:path w="3461385" h="3213735">
                    <a:moveTo>
                      <a:pt x="1070120" y="1911560"/>
                    </a:moveTo>
                    <a:lnTo>
                      <a:pt x="1070120" y="1885649"/>
                    </a:lnTo>
                  </a:path>
                  <a:path w="3461385" h="3213735">
                    <a:moveTo>
                      <a:pt x="1070120" y="1866216"/>
                    </a:moveTo>
                    <a:lnTo>
                      <a:pt x="1070120" y="1859484"/>
                    </a:lnTo>
                  </a:path>
                  <a:path w="3461385" h="3213735">
                    <a:moveTo>
                      <a:pt x="1070120" y="1840051"/>
                    </a:moveTo>
                    <a:lnTo>
                      <a:pt x="1070120" y="1814266"/>
                    </a:lnTo>
                  </a:path>
                  <a:path w="3461385" h="3213735">
                    <a:moveTo>
                      <a:pt x="1070120" y="1794833"/>
                    </a:moveTo>
                    <a:lnTo>
                      <a:pt x="1070120" y="1788355"/>
                    </a:lnTo>
                  </a:path>
                  <a:path w="3461385" h="3213735">
                    <a:moveTo>
                      <a:pt x="1070120" y="1768922"/>
                    </a:moveTo>
                    <a:lnTo>
                      <a:pt x="1070120" y="1743138"/>
                    </a:lnTo>
                  </a:path>
                  <a:path w="3461385" h="3213735">
                    <a:moveTo>
                      <a:pt x="1070120" y="1723704"/>
                    </a:moveTo>
                    <a:lnTo>
                      <a:pt x="1070120" y="1717226"/>
                    </a:lnTo>
                  </a:path>
                  <a:path w="3461385" h="3213735">
                    <a:moveTo>
                      <a:pt x="1070120" y="1697793"/>
                    </a:moveTo>
                    <a:lnTo>
                      <a:pt x="1070120" y="1671882"/>
                    </a:lnTo>
                  </a:path>
                  <a:path w="3461385" h="3213735">
                    <a:moveTo>
                      <a:pt x="1070120" y="1652194"/>
                    </a:moveTo>
                    <a:lnTo>
                      <a:pt x="1070120" y="1645717"/>
                    </a:lnTo>
                  </a:path>
                  <a:path w="3461385" h="3213735">
                    <a:moveTo>
                      <a:pt x="1070120" y="1626410"/>
                    </a:moveTo>
                    <a:lnTo>
                      <a:pt x="1070120" y="1600499"/>
                    </a:lnTo>
                  </a:path>
                  <a:path w="3461385" h="3213735">
                    <a:moveTo>
                      <a:pt x="1070120" y="1581066"/>
                    </a:moveTo>
                    <a:lnTo>
                      <a:pt x="1070120" y="1574588"/>
                    </a:lnTo>
                  </a:path>
                  <a:path w="3461385" h="3213735">
                    <a:moveTo>
                      <a:pt x="1070120" y="1555154"/>
                    </a:moveTo>
                    <a:lnTo>
                      <a:pt x="1070120" y="1529370"/>
                    </a:lnTo>
                  </a:path>
                  <a:path w="3461385" h="3213735">
                    <a:moveTo>
                      <a:pt x="1070120" y="1509937"/>
                    </a:moveTo>
                    <a:lnTo>
                      <a:pt x="1070120" y="1503459"/>
                    </a:lnTo>
                  </a:path>
                  <a:path w="3461385" h="3213735">
                    <a:moveTo>
                      <a:pt x="1070120" y="1484026"/>
                    </a:moveTo>
                    <a:lnTo>
                      <a:pt x="1070120" y="1458241"/>
                    </a:lnTo>
                  </a:path>
                  <a:path w="3461385" h="3213735">
                    <a:moveTo>
                      <a:pt x="1070120" y="1438427"/>
                    </a:moveTo>
                    <a:lnTo>
                      <a:pt x="1070120" y="1432076"/>
                    </a:lnTo>
                  </a:path>
                  <a:path w="3461385" h="3213735">
                    <a:moveTo>
                      <a:pt x="1070120" y="1412643"/>
                    </a:moveTo>
                    <a:lnTo>
                      <a:pt x="1070120" y="1386732"/>
                    </a:lnTo>
                  </a:path>
                  <a:path w="3461385" h="3213735">
                    <a:moveTo>
                      <a:pt x="1070120" y="1367298"/>
                    </a:moveTo>
                    <a:lnTo>
                      <a:pt x="1070120" y="1360820"/>
                    </a:lnTo>
                  </a:path>
                  <a:path w="3461385" h="3213735">
                    <a:moveTo>
                      <a:pt x="1070120" y="1341514"/>
                    </a:moveTo>
                    <a:lnTo>
                      <a:pt x="1070120" y="1315603"/>
                    </a:lnTo>
                  </a:path>
                  <a:path w="3461385" h="3213735">
                    <a:moveTo>
                      <a:pt x="1070120" y="1296169"/>
                    </a:moveTo>
                    <a:lnTo>
                      <a:pt x="1070120" y="1289692"/>
                    </a:lnTo>
                  </a:path>
                  <a:path w="3461385" h="3213735">
                    <a:moveTo>
                      <a:pt x="1070120" y="1270385"/>
                    </a:moveTo>
                    <a:lnTo>
                      <a:pt x="1070120" y="1244220"/>
                    </a:lnTo>
                  </a:path>
                  <a:path w="3461385" h="3213735">
                    <a:moveTo>
                      <a:pt x="1070120" y="1224787"/>
                    </a:moveTo>
                    <a:lnTo>
                      <a:pt x="1070120" y="1218309"/>
                    </a:lnTo>
                  </a:path>
                  <a:path w="3461385" h="3213735">
                    <a:moveTo>
                      <a:pt x="1070120" y="1198875"/>
                    </a:moveTo>
                    <a:lnTo>
                      <a:pt x="1070120" y="1172964"/>
                    </a:lnTo>
                  </a:path>
                  <a:path w="3461385" h="3213735">
                    <a:moveTo>
                      <a:pt x="1070120" y="1153658"/>
                    </a:moveTo>
                    <a:lnTo>
                      <a:pt x="1070120" y="1147180"/>
                    </a:lnTo>
                  </a:path>
                  <a:path w="3461385" h="3213735">
                    <a:moveTo>
                      <a:pt x="1070120" y="1127747"/>
                    </a:moveTo>
                    <a:lnTo>
                      <a:pt x="1070120" y="1101835"/>
                    </a:lnTo>
                  </a:path>
                  <a:path w="3461385" h="3213735">
                    <a:moveTo>
                      <a:pt x="1070120" y="1082529"/>
                    </a:moveTo>
                    <a:lnTo>
                      <a:pt x="1070120" y="1076051"/>
                    </a:lnTo>
                  </a:path>
                  <a:path w="3461385" h="3213735">
                    <a:moveTo>
                      <a:pt x="1070120" y="1056618"/>
                    </a:moveTo>
                    <a:lnTo>
                      <a:pt x="1070120" y="1030453"/>
                    </a:lnTo>
                  </a:path>
                  <a:path w="3461385" h="3213735">
                    <a:moveTo>
                      <a:pt x="1070120" y="1011019"/>
                    </a:moveTo>
                    <a:lnTo>
                      <a:pt x="1070120" y="1004541"/>
                    </a:lnTo>
                  </a:path>
                  <a:path w="3461385" h="3213735">
                    <a:moveTo>
                      <a:pt x="1070120" y="985108"/>
                    </a:moveTo>
                    <a:lnTo>
                      <a:pt x="1070120" y="959324"/>
                    </a:lnTo>
                  </a:path>
                  <a:path w="3461385" h="3213735">
                    <a:moveTo>
                      <a:pt x="1070120" y="939890"/>
                    </a:moveTo>
                    <a:lnTo>
                      <a:pt x="1070120" y="933413"/>
                    </a:lnTo>
                  </a:path>
                  <a:path w="3461385" h="3213735">
                    <a:moveTo>
                      <a:pt x="1070120" y="913979"/>
                    </a:moveTo>
                    <a:lnTo>
                      <a:pt x="1070120" y="888195"/>
                    </a:lnTo>
                  </a:path>
                  <a:path w="3461385" h="3213735">
                    <a:moveTo>
                      <a:pt x="1070120" y="868762"/>
                    </a:moveTo>
                    <a:lnTo>
                      <a:pt x="1070120" y="862284"/>
                    </a:lnTo>
                  </a:path>
                  <a:path w="3461385" h="3213735">
                    <a:moveTo>
                      <a:pt x="1070120" y="842850"/>
                    </a:moveTo>
                    <a:lnTo>
                      <a:pt x="1070120" y="816685"/>
                    </a:lnTo>
                  </a:path>
                  <a:path w="3461385" h="3213735">
                    <a:moveTo>
                      <a:pt x="1070120" y="797252"/>
                    </a:moveTo>
                    <a:lnTo>
                      <a:pt x="1070120" y="790774"/>
                    </a:lnTo>
                  </a:path>
                  <a:path w="3461385" h="3213735">
                    <a:moveTo>
                      <a:pt x="1070120" y="771467"/>
                    </a:moveTo>
                    <a:lnTo>
                      <a:pt x="1070120" y="745556"/>
                    </a:lnTo>
                  </a:path>
                  <a:path w="3461385" h="3213735">
                    <a:moveTo>
                      <a:pt x="1070120" y="726123"/>
                    </a:moveTo>
                    <a:lnTo>
                      <a:pt x="1070120" y="719645"/>
                    </a:lnTo>
                  </a:path>
                  <a:path w="3461385" h="3213735">
                    <a:moveTo>
                      <a:pt x="1070120" y="700212"/>
                    </a:moveTo>
                    <a:lnTo>
                      <a:pt x="1070120" y="674427"/>
                    </a:lnTo>
                  </a:path>
                  <a:path w="3461385" h="3213735">
                    <a:moveTo>
                      <a:pt x="1070120" y="654994"/>
                    </a:moveTo>
                    <a:lnTo>
                      <a:pt x="1070120" y="648516"/>
                    </a:lnTo>
                  </a:path>
                  <a:path w="3461385" h="3213735">
                    <a:moveTo>
                      <a:pt x="1070120" y="629083"/>
                    </a:moveTo>
                    <a:lnTo>
                      <a:pt x="1070120" y="602918"/>
                    </a:lnTo>
                  </a:path>
                  <a:path w="3461385" h="3213735">
                    <a:moveTo>
                      <a:pt x="1070120" y="583611"/>
                    </a:moveTo>
                    <a:lnTo>
                      <a:pt x="1070120" y="577133"/>
                    </a:lnTo>
                  </a:path>
                  <a:path w="3461385" h="3213735">
                    <a:moveTo>
                      <a:pt x="1070120" y="557700"/>
                    </a:moveTo>
                    <a:lnTo>
                      <a:pt x="1070120" y="531789"/>
                    </a:lnTo>
                  </a:path>
                  <a:path w="3461385" h="3213735">
                    <a:moveTo>
                      <a:pt x="1070120" y="512355"/>
                    </a:moveTo>
                    <a:lnTo>
                      <a:pt x="1070120" y="506005"/>
                    </a:lnTo>
                  </a:path>
                  <a:path w="3461385" h="3213735">
                    <a:moveTo>
                      <a:pt x="1070120" y="486571"/>
                    </a:moveTo>
                    <a:lnTo>
                      <a:pt x="1070120" y="460660"/>
                    </a:lnTo>
                  </a:path>
                  <a:path w="3461385" h="3213735">
                    <a:moveTo>
                      <a:pt x="1070120" y="441227"/>
                    </a:moveTo>
                    <a:lnTo>
                      <a:pt x="1070120" y="434749"/>
                    </a:lnTo>
                  </a:path>
                  <a:path w="3461385" h="3213735">
                    <a:moveTo>
                      <a:pt x="1070120" y="415061"/>
                    </a:moveTo>
                    <a:lnTo>
                      <a:pt x="1070120" y="389277"/>
                    </a:lnTo>
                  </a:path>
                  <a:path w="3461385" h="3213735">
                    <a:moveTo>
                      <a:pt x="1070120" y="369844"/>
                    </a:moveTo>
                    <a:lnTo>
                      <a:pt x="1070120" y="363366"/>
                    </a:lnTo>
                  </a:path>
                  <a:path w="3461385" h="3213735">
                    <a:moveTo>
                      <a:pt x="1070120" y="343933"/>
                    </a:moveTo>
                    <a:lnTo>
                      <a:pt x="1070120" y="318021"/>
                    </a:lnTo>
                  </a:path>
                  <a:path w="3461385" h="3213735">
                    <a:moveTo>
                      <a:pt x="1070120" y="298715"/>
                    </a:moveTo>
                    <a:lnTo>
                      <a:pt x="1070120" y="292237"/>
                    </a:lnTo>
                  </a:path>
                  <a:path w="3461385" h="3213735">
                    <a:moveTo>
                      <a:pt x="1070120" y="272804"/>
                    </a:moveTo>
                    <a:lnTo>
                      <a:pt x="1070120" y="246893"/>
                    </a:lnTo>
                  </a:path>
                  <a:path w="3461385" h="3213735">
                    <a:moveTo>
                      <a:pt x="1070120" y="227586"/>
                    </a:moveTo>
                    <a:lnTo>
                      <a:pt x="1070120" y="221108"/>
                    </a:lnTo>
                  </a:path>
                  <a:path w="3461385" h="3213735">
                    <a:moveTo>
                      <a:pt x="1070120" y="201294"/>
                    </a:moveTo>
                    <a:lnTo>
                      <a:pt x="1070120" y="175510"/>
                    </a:lnTo>
                  </a:path>
                  <a:path w="3461385" h="3213735">
                    <a:moveTo>
                      <a:pt x="1070120" y="156076"/>
                    </a:moveTo>
                    <a:lnTo>
                      <a:pt x="1070120" y="149599"/>
                    </a:lnTo>
                  </a:path>
                  <a:path w="3461385" h="3213735">
                    <a:moveTo>
                      <a:pt x="1070120" y="130165"/>
                    </a:moveTo>
                    <a:lnTo>
                      <a:pt x="1070120" y="104381"/>
                    </a:lnTo>
                  </a:path>
                  <a:path w="3461385" h="3213735">
                    <a:moveTo>
                      <a:pt x="1070120" y="84948"/>
                    </a:moveTo>
                    <a:lnTo>
                      <a:pt x="1070120" y="78470"/>
                    </a:lnTo>
                  </a:path>
                  <a:path w="3461385" h="3213735">
                    <a:moveTo>
                      <a:pt x="1070120" y="59036"/>
                    </a:moveTo>
                    <a:lnTo>
                      <a:pt x="1070120" y="33252"/>
                    </a:lnTo>
                  </a:path>
                  <a:path w="3461385" h="3213735">
                    <a:moveTo>
                      <a:pt x="1070120" y="13819"/>
                    </a:moveTo>
                    <a:lnTo>
                      <a:pt x="1070120" y="6960"/>
                    </a:lnTo>
                  </a:path>
                  <a:path w="3461385" h="3213735">
                    <a:moveTo>
                      <a:pt x="0" y="559950"/>
                    </a:moveTo>
                    <a:lnTo>
                      <a:pt x="1257998" y="3213344"/>
                    </a:lnTo>
                  </a:path>
                  <a:path w="3461385" h="3213735">
                    <a:moveTo>
                      <a:pt x="1257998" y="3193949"/>
                    </a:moveTo>
                    <a:lnTo>
                      <a:pt x="1257998" y="3168076"/>
                    </a:lnTo>
                  </a:path>
                  <a:path w="3461385" h="3213735">
                    <a:moveTo>
                      <a:pt x="1257998" y="3148668"/>
                    </a:moveTo>
                    <a:lnTo>
                      <a:pt x="1257998" y="3142203"/>
                    </a:lnTo>
                  </a:path>
                  <a:path w="3461385" h="3213735">
                    <a:moveTo>
                      <a:pt x="1257998" y="3122808"/>
                    </a:moveTo>
                    <a:lnTo>
                      <a:pt x="1257998" y="3096630"/>
                    </a:lnTo>
                  </a:path>
                  <a:path w="3461385" h="3213735">
                    <a:moveTo>
                      <a:pt x="1257998" y="3077222"/>
                    </a:moveTo>
                    <a:lnTo>
                      <a:pt x="1257998" y="3070757"/>
                    </a:lnTo>
                  </a:path>
                  <a:path w="3461385" h="3213735">
                    <a:moveTo>
                      <a:pt x="1257998" y="3051349"/>
                    </a:moveTo>
                    <a:lnTo>
                      <a:pt x="1257998" y="3025488"/>
                    </a:lnTo>
                  </a:path>
                  <a:path w="3461385" h="3213735">
                    <a:moveTo>
                      <a:pt x="1257998" y="3006080"/>
                    </a:moveTo>
                    <a:lnTo>
                      <a:pt x="1257998" y="2999615"/>
                    </a:lnTo>
                  </a:path>
                  <a:path w="3461385" h="3213735">
                    <a:moveTo>
                      <a:pt x="1257998" y="2980207"/>
                    </a:moveTo>
                    <a:lnTo>
                      <a:pt x="1257998" y="2954347"/>
                    </a:lnTo>
                  </a:path>
                  <a:path w="3461385" h="3213735">
                    <a:moveTo>
                      <a:pt x="1257998" y="2934939"/>
                    </a:moveTo>
                    <a:lnTo>
                      <a:pt x="1257998" y="2928474"/>
                    </a:lnTo>
                  </a:path>
                  <a:path w="3461385" h="3213735">
                    <a:moveTo>
                      <a:pt x="1257998" y="2909066"/>
                    </a:moveTo>
                    <a:lnTo>
                      <a:pt x="1257998" y="2882888"/>
                    </a:lnTo>
                  </a:path>
                  <a:path w="3461385" h="3213735">
                    <a:moveTo>
                      <a:pt x="1257998" y="2863492"/>
                    </a:moveTo>
                    <a:lnTo>
                      <a:pt x="1257998" y="2857015"/>
                    </a:lnTo>
                  </a:path>
                  <a:path w="3461385" h="3213735">
                    <a:moveTo>
                      <a:pt x="1257998" y="2837619"/>
                    </a:moveTo>
                    <a:lnTo>
                      <a:pt x="1257998" y="2811746"/>
                    </a:lnTo>
                  </a:path>
                  <a:path w="3461385" h="3213735">
                    <a:moveTo>
                      <a:pt x="1257998" y="2792351"/>
                    </a:moveTo>
                    <a:lnTo>
                      <a:pt x="1257998" y="2785873"/>
                    </a:lnTo>
                  </a:path>
                  <a:path w="3461385" h="3213735">
                    <a:moveTo>
                      <a:pt x="1257998" y="2766478"/>
                    </a:moveTo>
                    <a:lnTo>
                      <a:pt x="1257998" y="2740605"/>
                    </a:lnTo>
                  </a:path>
                  <a:path w="3461385" h="3213735">
                    <a:moveTo>
                      <a:pt x="1257998" y="2721209"/>
                    </a:moveTo>
                    <a:lnTo>
                      <a:pt x="1257998" y="2714732"/>
                    </a:lnTo>
                  </a:path>
                  <a:path w="3461385" h="3213735">
                    <a:moveTo>
                      <a:pt x="1257998" y="2695336"/>
                    </a:moveTo>
                    <a:lnTo>
                      <a:pt x="1257998" y="2669158"/>
                    </a:lnTo>
                  </a:path>
                  <a:path w="3461385" h="3213735">
                    <a:moveTo>
                      <a:pt x="1257998" y="2649750"/>
                    </a:moveTo>
                    <a:lnTo>
                      <a:pt x="1257998" y="2643285"/>
                    </a:lnTo>
                  </a:path>
                  <a:path w="3461385" h="3213735">
                    <a:moveTo>
                      <a:pt x="1257998" y="2623890"/>
                    </a:moveTo>
                    <a:lnTo>
                      <a:pt x="1257998" y="2598017"/>
                    </a:lnTo>
                  </a:path>
                  <a:path w="3461385" h="3213735">
                    <a:moveTo>
                      <a:pt x="1257998" y="2578609"/>
                    </a:moveTo>
                    <a:lnTo>
                      <a:pt x="1257998" y="2572169"/>
                    </a:lnTo>
                  </a:path>
                  <a:path w="3461385" h="3213735">
                    <a:moveTo>
                      <a:pt x="1257998" y="2552736"/>
                    </a:moveTo>
                    <a:lnTo>
                      <a:pt x="1257998" y="2526825"/>
                    </a:lnTo>
                  </a:path>
                  <a:path w="3461385" h="3213735">
                    <a:moveTo>
                      <a:pt x="1257998" y="2507518"/>
                    </a:moveTo>
                    <a:lnTo>
                      <a:pt x="1257998" y="2501040"/>
                    </a:lnTo>
                  </a:path>
                  <a:path w="3461385" h="3213735">
                    <a:moveTo>
                      <a:pt x="1257998" y="2481353"/>
                    </a:moveTo>
                    <a:lnTo>
                      <a:pt x="1257998" y="2455442"/>
                    </a:lnTo>
                  </a:path>
                  <a:path w="3461385" h="3213735">
                    <a:moveTo>
                      <a:pt x="1257998" y="2436008"/>
                    </a:moveTo>
                    <a:lnTo>
                      <a:pt x="1257998" y="2429531"/>
                    </a:lnTo>
                  </a:path>
                  <a:path w="3461385" h="3213735">
                    <a:moveTo>
                      <a:pt x="1257998" y="2410097"/>
                    </a:moveTo>
                    <a:lnTo>
                      <a:pt x="1257998" y="2384313"/>
                    </a:lnTo>
                  </a:path>
                  <a:path w="3461385" h="3213735">
                    <a:moveTo>
                      <a:pt x="1257998" y="2364880"/>
                    </a:moveTo>
                    <a:lnTo>
                      <a:pt x="1257998" y="2358402"/>
                    </a:lnTo>
                  </a:path>
                  <a:path w="3461385" h="3213735">
                    <a:moveTo>
                      <a:pt x="1257998" y="2338968"/>
                    </a:moveTo>
                    <a:lnTo>
                      <a:pt x="1257998" y="2313184"/>
                    </a:lnTo>
                  </a:path>
                  <a:path w="3461385" h="3213735">
                    <a:moveTo>
                      <a:pt x="1257998" y="2293751"/>
                    </a:moveTo>
                    <a:lnTo>
                      <a:pt x="1257998" y="2287273"/>
                    </a:lnTo>
                  </a:path>
                  <a:path w="3461385" h="3213735">
                    <a:moveTo>
                      <a:pt x="1257998" y="2267585"/>
                    </a:moveTo>
                    <a:lnTo>
                      <a:pt x="1257998" y="2241674"/>
                    </a:lnTo>
                  </a:path>
                  <a:path w="3461385" h="3213735">
                    <a:moveTo>
                      <a:pt x="1257998" y="2222241"/>
                    </a:moveTo>
                    <a:lnTo>
                      <a:pt x="1257998" y="2215763"/>
                    </a:lnTo>
                  </a:path>
                  <a:path w="3461385" h="3213735">
                    <a:moveTo>
                      <a:pt x="1257998" y="2196457"/>
                    </a:moveTo>
                    <a:lnTo>
                      <a:pt x="1257998" y="2170545"/>
                    </a:lnTo>
                  </a:path>
                  <a:path w="3461385" h="3213735">
                    <a:moveTo>
                      <a:pt x="1257998" y="2151112"/>
                    </a:moveTo>
                    <a:lnTo>
                      <a:pt x="1257998" y="2144634"/>
                    </a:lnTo>
                  </a:path>
                  <a:path w="3461385" h="3213735">
                    <a:moveTo>
                      <a:pt x="1257998" y="2125328"/>
                    </a:moveTo>
                    <a:lnTo>
                      <a:pt x="1257998" y="2099417"/>
                    </a:lnTo>
                  </a:path>
                  <a:path w="3461385" h="3213735">
                    <a:moveTo>
                      <a:pt x="1257998" y="2079983"/>
                    </a:moveTo>
                    <a:lnTo>
                      <a:pt x="1257998" y="2073505"/>
                    </a:lnTo>
                  </a:path>
                  <a:path w="3461385" h="3213735">
                    <a:moveTo>
                      <a:pt x="1257998" y="2053818"/>
                    </a:moveTo>
                    <a:lnTo>
                      <a:pt x="1257998" y="2027907"/>
                    </a:lnTo>
                  </a:path>
                  <a:path w="3461385" h="3213735">
                    <a:moveTo>
                      <a:pt x="1257998" y="2008600"/>
                    </a:moveTo>
                    <a:lnTo>
                      <a:pt x="1257998" y="2002123"/>
                    </a:lnTo>
                  </a:path>
                  <a:path w="3461385" h="3213735">
                    <a:moveTo>
                      <a:pt x="1257998" y="1982689"/>
                    </a:moveTo>
                    <a:lnTo>
                      <a:pt x="1257998" y="1956778"/>
                    </a:lnTo>
                  </a:path>
                  <a:path w="3461385" h="3213735">
                    <a:moveTo>
                      <a:pt x="1257998" y="1937472"/>
                    </a:moveTo>
                    <a:lnTo>
                      <a:pt x="1257998" y="1930994"/>
                    </a:lnTo>
                  </a:path>
                  <a:path w="3461385" h="3213735">
                    <a:moveTo>
                      <a:pt x="1257998" y="1911560"/>
                    </a:moveTo>
                    <a:lnTo>
                      <a:pt x="1257998" y="1885649"/>
                    </a:lnTo>
                  </a:path>
                  <a:path w="3461385" h="3213735">
                    <a:moveTo>
                      <a:pt x="1257998" y="1866216"/>
                    </a:moveTo>
                    <a:lnTo>
                      <a:pt x="1257998" y="1859484"/>
                    </a:lnTo>
                  </a:path>
                  <a:path w="3461385" h="3213735">
                    <a:moveTo>
                      <a:pt x="1257998" y="1840051"/>
                    </a:moveTo>
                    <a:lnTo>
                      <a:pt x="1257998" y="1814266"/>
                    </a:lnTo>
                  </a:path>
                  <a:path w="3461385" h="3213735">
                    <a:moveTo>
                      <a:pt x="1257998" y="1794833"/>
                    </a:moveTo>
                    <a:lnTo>
                      <a:pt x="1257998" y="1788355"/>
                    </a:lnTo>
                  </a:path>
                  <a:path w="3461385" h="3213735">
                    <a:moveTo>
                      <a:pt x="1257998" y="1768922"/>
                    </a:moveTo>
                    <a:lnTo>
                      <a:pt x="1257998" y="1743138"/>
                    </a:lnTo>
                  </a:path>
                  <a:path w="3461385" h="3213735">
                    <a:moveTo>
                      <a:pt x="1257998" y="1723704"/>
                    </a:moveTo>
                    <a:lnTo>
                      <a:pt x="1257998" y="1717226"/>
                    </a:lnTo>
                  </a:path>
                  <a:path w="3461385" h="3213735">
                    <a:moveTo>
                      <a:pt x="1257998" y="1697793"/>
                    </a:moveTo>
                    <a:lnTo>
                      <a:pt x="1257998" y="1671882"/>
                    </a:lnTo>
                  </a:path>
                  <a:path w="3461385" h="3213735">
                    <a:moveTo>
                      <a:pt x="1257998" y="1652194"/>
                    </a:moveTo>
                    <a:lnTo>
                      <a:pt x="1257998" y="1645717"/>
                    </a:lnTo>
                  </a:path>
                  <a:path w="3461385" h="3213735">
                    <a:moveTo>
                      <a:pt x="1257998" y="1626410"/>
                    </a:moveTo>
                    <a:lnTo>
                      <a:pt x="1257998" y="1600499"/>
                    </a:lnTo>
                  </a:path>
                  <a:path w="3461385" h="3213735">
                    <a:moveTo>
                      <a:pt x="1257998" y="1581066"/>
                    </a:moveTo>
                    <a:lnTo>
                      <a:pt x="1257998" y="1574588"/>
                    </a:lnTo>
                  </a:path>
                  <a:path w="3461385" h="3213735">
                    <a:moveTo>
                      <a:pt x="1257998" y="1555154"/>
                    </a:moveTo>
                    <a:lnTo>
                      <a:pt x="1257998" y="1529370"/>
                    </a:lnTo>
                  </a:path>
                  <a:path w="3461385" h="3213735">
                    <a:moveTo>
                      <a:pt x="1257998" y="1509937"/>
                    </a:moveTo>
                    <a:lnTo>
                      <a:pt x="1257998" y="1503459"/>
                    </a:lnTo>
                  </a:path>
                  <a:path w="3461385" h="3213735">
                    <a:moveTo>
                      <a:pt x="1257998" y="1484026"/>
                    </a:moveTo>
                    <a:lnTo>
                      <a:pt x="1257998" y="1458241"/>
                    </a:lnTo>
                  </a:path>
                  <a:path w="3461385" h="3213735">
                    <a:moveTo>
                      <a:pt x="1257998" y="1438427"/>
                    </a:moveTo>
                    <a:lnTo>
                      <a:pt x="1257998" y="1432076"/>
                    </a:lnTo>
                  </a:path>
                  <a:path w="3461385" h="3213735">
                    <a:moveTo>
                      <a:pt x="1257998" y="1412643"/>
                    </a:moveTo>
                    <a:lnTo>
                      <a:pt x="1257998" y="1386732"/>
                    </a:lnTo>
                  </a:path>
                  <a:path w="3461385" h="3213735">
                    <a:moveTo>
                      <a:pt x="1257998" y="1367298"/>
                    </a:moveTo>
                    <a:lnTo>
                      <a:pt x="1257998" y="1360820"/>
                    </a:lnTo>
                  </a:path>
                  <a:path w="3461385" h="3213735">
                    <a:moveTo>
                      <a:pt x="1257998" y="1341514"/>
                    </a:moveTo>
                    <a:lnTo>
                      <a:pt x="1257998" y="1315603"/>
                    </a:lnTo>
                  </a:path>
                  <a:path w="3461385" h="3213735">
                    <a:moveTo>
                      <a:pt x="1257998" y="1296169"/>
                    </a:moveTo>
                    <a:lnTo>
                      <a:pt x="1257998" y="1289692"/>
                    </a:lnTo>
                  </a:path>
                  <a:path w="3461385" h="3213735">
                    <a:moveTo>
                      <a:pt x="1257998" y="1270385"/>
                    </a:moveTo>
                    <a:lnTo>
                      <a:pt x="1257998" y="1244220"/>
                    </a:lnTo>
                  </a:path>
                  <a:path w="3461385" h="3213735">
                    <a:moveTo>
                      <a:pt x="1257998" y="1224787"/>
                    </a:moveTo>
                    <a:lnTo>
                      <a:pt x="1257998" y="1218309"/>
                    </a:lnTo>
                  </a:path>
                  <a:path w="3461385" h="3213735">
                    <a:moveTo>
                      <a:pt x="1257998" y="1198875"/>
                    </a:moveTo>
                    <a:lnTo>
                      <a:pt x="1257998" y="1172964"/>
                    </a:lnTo>
                  </a:path>
                  <a:path w="3461385" h="3213735">
                    <a:moveTo>
                      <a:pt x="1257998" y="1153658"/>
                    </a:moveTo>
                    <a:lnTo>
                      <a:pt x="1257998" y="1147180"/>
                    </a:lnTo>
                  </a:path>
                  <a:path w="3461385" h="3213735">
                    <a:moveTo>
                      <a:pt x="1257998" y="1127747"/>
                    </a:moveTo>
                    <a:lnTo>
                      <a:pt x="1257998" y="1101835"/>
                    </a:lnTo>
                  </a:path>
                  <a:path w="3461385" h="3213735">
                    <a:moveTo>
                      <a:pt x="1257998" y="1082529"/>
                    </a:moveTo>
                    <a:lnTo>
                      <a:pt x="1257998" y="1076051"/>
                    </a:lnTo>
                  </a:path>
                  <a:path w="3461385" h="3213735">
                    <a:moveTo>
                      <a:pt x="1257998" y="1056618"/>
                    </a:moveTo>
                    <a:lnTo>
                      <a:pt x="1257998" y="1030453"/>
                    </a:lnTo>
                  </a:path>
                  <a:path w="3461385" h="3213735">
                    <a:moveTo>
                      <a:pt x="1257998" y="1011019"/>
                    </a:moveTo>
                    <a:lnTo>
                      <a:pt x="1257998" y="1004541"/>
                    </a:lnTo>
                  </a:path>
                  <a:path w="3461385" h="3213735">
                    <a:moveTo>
                      <a:pt x="1257998" y="985108"/>
                    </a:moveTo>
                    <a:lnTo>
                      <a:pt x="1257998" y="959324"/>
                    </a:lnTo>
                  </a:path>
                  <a:path w="3461385" h="3213735">
                    <a:moveTo>
                      <a:pt x="1257998" y="939890"/>
                    </a:moveTo>
                    <a:lnTo>
                      <a:pt x="1257998" y="933413"/>
                    </a:lnTo>
                  </a:path>
                  <a:path w="3461385" h="3213735">
                    <a:moveTo>
                      <a:pt x="1257998" y="913979"/>
                    </a:moveTo>
                    <a:lnTo>
                      <a:pt x="1257998" y="888195"/>
                    </a:lnTo>
                  </a:path>
                  <a:path w="3461385" h="3213735">
                    <a:moveTo>
                      <a:pt x="1257998" y="868762"/>
                    </a:moveTo>
                    <a:lnTo>
                      <a:pt x="1257998" y="862284"/>
                    </a:lnTo>
                  </a:path>
                  <a:path w="3461385" h="3213735">
                    <a:moveTo>
                      <a:pt x="1257998" y="842850"/>
                    </a:moveTo>
                    <a:lnTo>
                      <a:pt x="1257998" y="816685"/>
                    </a:lnTo>
                  </a:path>
                  <a:path w="3461385" h="3213735">
                    <a:moveTo>
                      <a:pt x="1257998" y="797252"/>
                    </a:moveTo>
                    <a:lnTo>
                      <a:pt x="1257998" y="790774"/>
                    </a:lnTo>
                  </a:path>
                  <a:path w="3461385" h="3213735">
                    <a:moveTo>
                      <a:pt x="1257998" y="771467"/>
                    </a:moveTo>
                    <a:lnTo>
                      <a:pt x="1257998" y="745556"/>
                    </a:lnTo>
                  </a:path>
                  <a:path w="3461385" h="3213735">
                    <a:moveTo>
                      <a:pt x="1257998" y="726123"/>
                    </a:moveTo>
                    <a:lnTo>
                      <a:pt x="1257998" y="719645"/>
                    </a:lnTo>
                  </a:path>
                  <a:path w="3461385" h="3213735">
                    <a:moveTo>
                      <a:pt x="1257998" y="700212"/>
                    </a:moveTo>
                    <a:lnTo>
                      <a:pt x="1257998" y="674427"/>
                    </a:lnTo>
                  </a:path>
                  <a:path w="3461385" h="3213735">
                    <a:moveTo>
                      <a:pt x="1257998" y="654994"/>
                    </a:moveTo>
                    <a:lnTo>
                      <a:pt x="1257998" y="648516"/>
                    </a:lnTo>
                  </a:path>
                  <a:path w="3461385" h="3213735">
                    <a:moveTo>
                      <a:pt x="1257998" y="629083"/>
                    </a:moveTo>
                    <a:lnTo>
                      <a:pt x="1257998" y="602918"/>
                    </a:lnTo>
                  </a:path>
                  <a:path w="3461385" h="3213735">
                    <a:moveTo>
                      <a:pt x="1257998" y="583611"/>
                    </a:moveTo>
                    <a:lnTo>
                      <a:pt x="1257998" y="577133"/>
                    </a:lnTo>
                  </a:path>
                  <a:path w="3461385" h="3213735">
                    <a:moveTo>
                      <a:pt x="1257998" y="557700"/>
                    </a:moveTo>
                    <a:lnTo>
                      <a:pt x="1257998" y="531789"/>
                    </a:lnTo>
                  </a:path>
                  <a:path w="3461385" h="3213735">
                    <a:moveTo>
                      <a:pt x="1257998" y="512355"/>
                    </a:moveTo>
                    <a:lnTo>
                      <a:pt x="1257998" y="506005"/>
                    </a:lnTo>
                  </a:path>
                  <a:path w="3461385" h="3213735">
                    <a:moveTo>
                      <a:pt x="1257998" y="486571"/>
                    </a:moveTo>
                    <a:lnTo>
                      <a:pt x="1257998" y="460660"/>
                    </a:lnTo>
                  </a:path>
                  <a:path w="3461385" h="3213735">
                    <a:moveTo>
                      <a:pt x="1257998" y="441227"/>
                    </a:moveTo>
                    <a:lnTo>
                      <a:pt x="1257998" y="434749"/>
                    </a:lnTo>
                  </a:path>
                  <a:path w="3461385" h="3213735">
                    <a:moveTo>
                      <a:pt x="1257998" y="415061"/>
                    </a:moveTo>
                    <a:lnTo>
                      <a:pt x="1257998" y="389277"/>
                    </a:lnTo>
                  </a:path>
                  <a:path w="3461385" h="3213735">
                    <a:moveTo>
                      <a:pt x="1257998" y="369844"/>
                    </a:moveTo>
                    <a:lnTo>
                      <a:pt x="1257998" y="363366"/>
                    </a:lnTo>
                  </a:path>
                  <a:path w="3461385" h="3213735">
                    <a:moveTo>
                      <a:pt x="1257998" y="343933"/>
                    </a:moveTo>
                    <a:lnTo>
                      <a:pt x="1257998" y="318021"/>
                    </a:lnTo>
                  </a:path>
                  <a:path w="3461385" h="3213735">
                    <a:moveTo>
                      <a:pt x="1257998" y="298715"/>
                    </a:moveTo>
                    <a:lnTo>
                      <a:pt x="1257998" y="292237"/>
                    </a:lnTo>
                  </a:path>
                  <a:path w="3461385" h="3213735">
                    <a:moveTo>
                      <a:pt x="1257998" y="272804"/>
                    </a:moveTo>
                    <a:lnTo>
                      <a:pt x="1257998" y="246893"/>
                    </a:lnTo>
                  </a:path>
                  <a:path w="3461385" h="3213735">
                    <a:moveTo>
                      <a:pt x="1257998" y="227586"/>
                    </a:moveTo>
                    <a:lnTo>
                      <a:pt x="1257998" y="221108"/>
                    </a:lnTo>
                  </a:path>
                  <a:path w="3461385" h="3213735">
                    <a:moveTo>
                      <a:pt x="1257998" y="201294"/>
                    </a:moveTo>
                    <a:lnTo>
                      <a:pt x="1257998" y="175510"/>
                    </a:lnTo>
                  </a:path>
                  <a:path w="3461385" h="3213735">
                    <a:moveTo>
                      <a:pt x="1257998" y="156076"/>
                    </a:moveTo>
                    <a:lnTo>
                      <a:pt x="1257998" y="149599"/>
                    </a:lnTo>
                  </a:path>
                  <a:path w="3461385" h="3213735">
                    <a:moveTo>
                      <a:pt x="1257998" y="130165"/>
                    </a:moveTo>
                    <a:lnTo>
                      <a:pt x="1257998" y="104381"/>
                    </a:lnTo>
                  </a:path>
                  <a:path w="3461385" h="3213735">
                    <a:moveTo>
                      <a:pt x="1257998" y="84948"/>
                    </a:moveTo>
                    <a:lnTo>
                      <a:pt x="1257998" y="78470"/>
                    </a:lnTo>
                  </a:path>
                  <a:path w="3461385" h="3213735">
                    <a:moveTo>
                      <a:pt x="1257998" y="59036"/>
                    </a:moveTo>
                    <a:lnTo>
                      <a:pt x="1257998" y="33252"/>
                    </a:lnTo>
                  </a:path>
                  <a:path w="3461385" h="3213735">
                    <a:moveTo>
                      <a:pt x="1257998" y="13819"/>
                    </a:moveTo>
                    <a:lnTo>
                      <a:pt x="1257998" y="6960"/>
                    </a:lnTo>
                  </a:path>
                  <a:path w="3461385" h="3213735">
                    <a:moveTo>
                      <a:pt x="0" y="460561"/>
                    </a:moveTo>
                    <a:lnTo>
                      <a:pt x="1439526" y="3213344"/>
                    </a:lnTo>
                  </a:path>
                  <a:path w="3461385" h="3213735">
                    <a:moveTo>
                      <a:pt x="1439526" y="3193949"/>
                    </a:moveTo>
                    <a:lnTo>
                      <a:pt x="1439526" y="3168076"/>
                    </a:lnTo>
                  </a:path>
                  <a:path w="3461385" h="3213735">
                    <a:moveTo>
                      <a:pt x="1439526" y="3148668"/>
                    </a:moveTo>
                    <a:lnTo>
                      <a:pt x="1439526" y="3142203"/>
                    </a:lnTo>
                  </a:path>
                  <a:path w="3461385" h="3213735">
                    <a:moveTo>
                      <a:pt x="1439526" y="3122808"/>
                    </a:moveTo>
                    <a:lnTo>
                      <a:pt x="1439526" y="3096630"/>
                    </a:lnTo>
                  </a:path>
                  <a:path w="3461385" h="3213735">
                    <a:moveTo>
                      <a:pt x="1439526" y="3077222"/>
                    </a:moveTo>
                    <a:lnTo>
                      <a:pt x="1439526" y="3070757"/>
                    </a:lnTo>
                  </a:path>
                  <a:path w="3461385" h="3213735">
                    <a:moveTo>
                      <a:pt x="1439526" y="3051349"/>
                    </a:moveTo>
                    <a:lnTo>
                      <a:pt x="1439526" y="3025488"/>
                    </a:lnTo>
                  </a:path>
                  <a:path w="3461385" h="3213735">
                    <a:moveTo>
                      <a:pt x="1439526" y="3006080"/>
                    </a:moveTo>
                    <a:lnTo>
                      <a:pt x="1439526" y="2999615"/>
                    </a:lnTo>
                  </a:path>
                  <a:path w="3461385" h="3213735">
                    <a:moveTo>
                      <a:pt x="1439526" y="2980207"/>
                    </a:moveTo>
                    <a:lnTo>
                      <a:pt x="1439526" y="2954347"/>
                    </a:lnTo>
                  </a:path>
                  <a:path w="3461385" h="3213735">
                    <a:moveTo>
                      <a:pt x="1439526" y="2934939"/>
                    </a:moveTo>
                    <a:lnTo>
                      <a:pt x="1439526" y="2928474"/>
                    </a:lnTo>
                  </a:path>
                  <a:path w="3461385" h="3213735">
                    <a:moveTo>
                      <a:pt x="1439526" y="2909066"/>
                    </a:moveTo>
                    <a:lnTo>
                      <a:pt x="1439526" y="2882888"/>
                    </a:lnTo>
                  </a:path>
                  <a:path w="3461385" h="3213735">
                    <a:moveTo>
                      <a:pt x="1439526" y="2863492"/>
                    </a:moveTo>
                    <a:lnTo>
                      <a:pt x="1439526" y="2857015"/>
                    </a:lnTo>
                  </a:path>
                  <a:path w="3461385" h="3213735">
                    <a:moveTo>
                      <a:pt x="1439526" y="2837619"/>
                    </a:moveTo>
                    <a:lnTo>
                      <a:pt x="1439526" y="2811746"/>
                    </a:lnTo>
                  </a:path>
                  <a:path w="3461385" h="3213735">
                    <a:moveTo>
                      <a:pt x="1439526" y="2792351"/>
                    </a:moveTo>
                    <a:lnTo>
                      <a:pt x="1439526" y="2785873"/>
                    </a:lnTo>
                  </a:path>
                  <a:path w="3461385" h="3213735">
                    <a:moveTo>
                      <a:pt x="1439526" y="2766478"/>
                    </a:moveTo>
                    <a:lnTo>
                      <a:pt x="1439526" y="2740605"/>
                    </a:lnTo>
                  </a:path>
                  <a:path w="3461385" h="3213735">
                    <a:moveTo>
                      <a:pt x="1439526" y="2721209"/>
                    </a:moveTo>
                    <a:lnTo>
                      <a:pt x="1439526" y="2714732"/>
                    </a:lnTo>
                  </a:path>
                  <a:path w="3461385" h="3213735">
                    <a:moveTo>
                      <a:pt x="1439526" y="2695336"/>
                    </a:moveTo>
                    <a:lnTo>
                      <a:pt x="1439526" y="2669158"/>
                    </a:lnTo>
                  </a:path>
                  <a:path w="3461385" h="3213735">
                    <a:moveTo>
                      <a:pt x="1439526" y="2649750"/>
                    </a:moveTo>
                    <a:lnTo>
                      <a:pt x="1439526" y="2643285"/>
                    </a:lnTo>
                  </a:path>
                  <a:path w="3461385" h="3213735">
                    <a:moveTo>
                      <a:pt x="1439526" y="2623890"/>
                    </a:moveTo>
                    <a:lnTo>
                      <a:pt x="1439526" y="2598017"/>
                    </a:lnTo>
                  </a:path>
                  <a:path w="3461385" h="3213735">
                    <a:moveTo>
                      <a:pt x="1439526" y="2578609"/>
                    </a:moveTo>
                    <a:lnTo>
                      <a:pt x="1439526" y="2572169"/>
                    </a:lnTo>
                  </a:path>
                  <a:path w="3461385" h="3213735">
                    <a:moveTo>
                      <a:pt x="1439526" y="2552736"/>
                    </a:moveTo>
                    <a:lnTo>
                      <a:pt x="1439526" y="2526825"/>
                    </a:lnTo>
                  </a:path>
                  <a:path w="3461385" h="3213735">
                    <a:moveTo>
                      <a:pt x="1439526" y="2507518"/>
                    </a:moveTo>
                    <a:lnTo>
                      <a:pt x="1439526" y="2501040"/>
                    </a:lnTo>
                  </a:path>
                  <a:path w="3461385" h="3213735">
                    <a:moveTo>
                      <a:pt x="1439526" y="2481353"/>
                    </a:moveTo>
                    <a:lnTo>
                      <a:pt x="1439526" y="2455442"/>
                    </a:lnTo>
                  </a:path>
                  <a:path w="3461385" h="3213735">
                    <a:moveTo>
                      <a:pt x="1439526" y="2436008"/>
                    </a:moveTo>
                    <a:lnTo>
                      <a:pt x="1439526" y="2429531"/>
                    </a:lnTo>
                  </a:path>
                  <a:path w="3461385" h="3213735">
                    <a:moveTo>
                      <a:pt x="1439526" y="2410097"/>
                    </a:moveTo>
                    <a:lnTo>
                      <a:pt x="1439526" y="2384313"/>
                    </a:lnTo>
                  </a:path>
                  <a:path w="3461385" h="3213735">
                    <a:moveTo>
                      <a:pt x="1439526" y="2364880"/>
                    </a:moveTo>
                    <a:lnTo>
                      <a:pt x="1439526" y="2358402"/>
                    </a:lnTo>
                  </a:path>
                  <a:path w="3461385" h="3213735">
                    <a:moveTo>
                      <a:pt x="1439526" y="2338968"/>
                    </a:moveTo>
                    <a:lnTo>
                      <a:pt x="1439526" y="2313184"/>
                    </a:lnTo>
                  </a:path>
                  <a:path w="3461385" h="3213735">
                    <a:moveTo>
                      <a:pt x="1439526" y="2293751"/>
                    </a:moveTo>
                    <a:lnTo>
                      <a:pt x="1439526" y="2287273"/>
                    </a:lnTo>
                  </a:path>
                  <a:path w="3461385" h="3213735">
                    <a:moveTo>
                      <a:pt x="1439526" y="2267585"/>
                    </a:moveTo>
                    <a:lnTo>
                      <a:pt x="1439526" y="2241674"/>
                    </a:lnTo>
                  </a:path>
                  <a:path w="3461385" h="3213735">
                    <a:moveTo>
                      <a:pt x="1439526" y="2222241"/>
                    </a:moveTo>
                    <a:lnTo>
                      <a:pt x="1439526" y="2215763"/>
                    </a:lnTo>
                  </a:path>
                  <a:path w="3461385" h="3213735">
                    <a:moveTo>
                      <a:pt x="1439526" y="2196457"/>
                    </a:moveTo>
                    <a:lnTo>
                      <a:pt x="1439526" y="2170545"/>
                    </a:lnTo>
                  </a:path>
                  <a:path w="3461385" h="3213735">
                    <a:moveTo>
                      <a:pt x="1439526" y="2151112"/>
                    </a:moveTo>
                    <a:lnTo>
                      <a:pt x="1439526" y="2144634"/>
                    </a:lnTo>
                  </a:path>
                  <a:path w="3461385" h="3213735">
                    <a:moveTo>
                      <a:pt x="1439526" y="2125328"/>
                    </a:moveTo>
                    <a:lnTo>
                      <a:pt x="1439526" y="2099417"/>
                    </a:lnTo>
                  </a:path>
                  <a:path w="3461385" h="3213735">
                    <a:moveTo>
                      <a:pt x="1439526" y="2079983"/>
                    </a:moveTo>
                    <a:lnTo>
                      <a:pt x="1439526" y="2073505"/>
                    </a:lnTo>
                  </a:path>
                  <a:path w="3461385" h="3213735">
                    <a:moveTo>
                      <a:pt x="1439526" y="2053818"/>
                    </a:moveTo>
                    <a:lnTo>
                      <a:pt x="1439526" y="2027907"/>
                    </a:lnTo>
                  </a:path>
                  <a:path w="3461385" h="3213735">
                    <a:moveTo>
                      <a:pt x="1439526" y="2008600"/>
                    </a:moveTo>
                    <a:lnTo>
                      <a:pt x="1439526" y="2002123"/>
                    </a:lnTo>
                  </a:path>
                  <a:path w="3461385" h="3213735">
                    <a:moveTo>
                      <a:pt x="1439526" y="1982689"/>
                    </a:moveTo>
                    <a:lnTo>
                      <a:pt x="1439526" y="1956778"/>
                    </a:lnTo>
                  </a:path>
                  <a:path w="3461385" h="3213735">
                    <a:moveTo>
                      <a:pt x="1439526" y="1937472"/>
                    </a:moveTo>
                    <a:lnTo>
                      <a:pt x="1439526" y="1930994"/>
                    </a:lnTo>
                  </a:path>
                  <a:path w="3461385" h="3213735">
                    <a:moveTo>
                      <a:pt x="1439526" y="1911560"/>
                    </a:moveTo>
                    <a:lnTo>
                      <a:pt x="1439526" y="1885649"/>
                    </a:lnTo>
                  </a:path>
                  <a:path w="3461385" h="3213735">
                    <a:moveTo>
                      <a:pt x="1439526" y="1866216"/>
                    </a:moveTo>
                    <a:lnTo>
                      <a:pt x="1439526" y="1859484"/>
                    </a:lnTo>
                  </a:path>
                  <a:path w="3461385" h="3213735">
                    <a:moveTo>
                      <a:pt x="1439526" y="1840051"/>
                    </a:moveTo>
                    <a:lnTo>
                      <a:pt x="1439526" y="1814266"/>
                    </a:lnTo>
                  </a:path>
                  <a:path w="3461385" h="3213735">
                    <a:moveTo>
                      <a:pt x="1439526" y="1794833"/>
                    </a:moveTo>
                    <a:lnTo>
                      <a:pt x="1439526" y="1788355"/>
                    </a:lnTo>
                  </a:path>
                  <a:path w="3461385" h="3213735">
                    <a:moveTo>
                      <a:pt x="1439526" y="1768922"/>
                    </a:moveTo>
                    <a:lnTo>
                      <a:pt x="1439526" y="1743138"/>
                    </a:lnTo>
                  </a:path>
                  <a:path w="3461385" h="3213735">
                    <a:moveTo>
                      <a:pt x="1439526" y="1723704"/>
                    </a:moveTo>
                    <a:lnTo>
                      <a:pt x="1439526" y="1717226"/>
                    </a:lnTo>
                  </a:path>
                  <a:path w="3461385" h="3213735">
                    <a:moveTo>
                      <a:pt x="1439526" y="1697793"/>
                    </a:moveTo>
                    <a:lnTo>
                      <a:pt x="1439526" y="1671882"/>
                    </a:lnTo>
                  </a:path>
                  <a:path w="3461385" h="3213735">
                    <a:moveTo>
                      <a:pt x="1439526" y="1652194"/>
                    </a:moveTo>
                    <a:lnTo>
                      <a:pt x="1439526" y="1645717"/>
                    </a:lnTo>
                  </a:path>
                  <a:path w="3461385" h="3213735">
                    <a:moveTo>
                      <a:pt x="1439526" y="1626410"/>
                    </a:moveTo>
                    <a:lnTo>
                      <a:pt x="1439526" y="1600499"/>
                    </a:lnTo>
                  </a:path>
                  <a:path w="3461385" h="3213735">
                    <a:moveTo>
                      <a:pt x="1439526" y="1581066"/>
                    </a:moveTo>
                    <a:lnTo>
                      <a:pt x="1439526" y="1574588"/>
                    </a:lnTo>
                  </a:path>
                  <a:path w="3461385" h="3213735">
                    <a:moveTo>
                      <a:pt x="1439526" y="1555154"/>
                    </a:moveTo>
                    <a:lnTo>
                      <a:pt x="1439526" y="1529370"/>
                    </a:lnTo>
                  </a:path>
                  <a:path w="3461385" h="3213735">
                    <a:moveTo>
                      <a:pt x="1439526" y="1509937"/>
                    </a:moveTo>
                    <a:lnTo>
                      <a:pt x="1439526" y="1503459"/>
                    </a:lnTo>
                  </a:path>
                  <a:path w="3461385" h="3213735">
                    <a:moveTo>
                      <a:pt x="1439526" y="1484026"/>
                    </a:moveTo>
                    <a:lnTo>
                      <a:pt x="1439526" y="1458241"/>
                    </a:lnTo>
                  </a:path>
                  <a:path w="3461385" h="3213735">
                    <a:moveTo>
                      <a:pt x="1439526" y="1438427"/>
                    </a:moveTo>
                    <a:lnTo>
                      <a:pt x="1439526" y="1432076"/>
                    </a:lnTo>
                  </a:path>
                  <a:path w="3461385" h="3213735">
                    <a:moveTo>
                      <a:pt x="1439526" y="1412643"/>
                    </a:moveTo>
                    <a:lnTo>
                      <a:pt x="1439526" y="1386732"/>
                    </a:lnTo>
                  </a:path>
                  <a:path w="3461385" h="3213735">
                    <a:moveTo>
                      <a:pt x="1439526" y="1367298"/>
                    </a:moveTo>
                    <a:lnTo>
                      <a:pt x="1439526" y="1360820"/>
                    </a:lnTo>
                  </a:path>
                  <a:path w="3461385" h="3213735">
                    <a:moveTo>
                      <a:pt x="1439526" y="1341514"/>
                    </a:moveTo>
                    <a:lnTo>
                      <a:pt x="1439526" y="1315603"/>
                    </a:lnTo>
                  </a:path>
                  <a:path w="3461385" h="3213735">
                    <a:moveTo>
                      <a:pt x="1439526" y="1296169"/>
                    </a:moveTo>
                    <a:lnTo>
                      <a:pt x="1439526" y="1289692"/>
                    </a:lnTo>
                  </a:path>
                  <a:path w="3461385" h="3213735">
                    <a:moveTo>
                      <a:pt x="1439526" y="1270385"/>
                    </a:moveTo>
                    <a:lnTo>
                      <a:pt x="1439526" y="1244220"/>
                    </a:lnTo>
                  </a:path>
                  <a:path w="3461385" h="3213735">
                    <a:moveTo>
                      <a:pt x="1439526" y="1224787"/>
                    </a:moveTo>
                    <a:lnTo>
                      <a:pt x="1439526" y="1218309"/>
                    </a:lnTo>
                  </a:path>
                  <a:path w="3461385" h="3213735">
                    <a:moveTo>
                      <a:pt x="1439526" y="1198875"/>
                    </a:moveTo>
                    <a:lnTo>
                      <a:pt x="1439526" y="1172964"/>
                    </a:lnTo>
                  </a:path>
                  <a:path w="3461385" h="3213735">
                    <a:moveTo>
                      <a:pt x="1439526" y="1153658"/>
                    </a:moveTo>
                    <a:lnTo>
                      <a:pt x="1439526" y="1147180"/>
                    </a:lnTo>
                  </a:path>
                  <a:path w="3461385" h="3213735">
                    <a:moveTo>
                      <a:pt x="1439526" y="1127747"/>
                    </a:moveTo>
                    <a:lnTo>
                      <a:pt x="1439526" y="1101835"/>
                    </a:lnTo>
                  </a:path>
                  <a:path w="3461385" h="3213735">
                    <a:moveTo>
                      <a:pt x="1439526" y="1082529"/>
                    </a:moveTo>
                    <a:lnTo>
                      <a:pt x="1439526" y="1076051"/>
                    </a:lnTo>
                  </a:path>
                  <a:path w="3461385" h="3213735">
                    <a:moveTo>
                      <a:pt x="1439526" y="1056618"/>
                    </a:moveTo>
                    <a:lnTo>
                      <a:pt x="1439526" y="1030453"/>
                    </a:lnTo>
                  </a:path>
                  <a:path w="3461385" h="3213735">
                    <a:moveTo>
                      <a:pt x="1439526" y="1011019"/>
                    </a:moveTo>
                    <a:lnTo>
                      <a:pt x="1439526" y="1004541"/>
                    </a:lnTo>
                  </a:path>
                  <a:path w="3461385" h="3213735">
                    <a:moveTo>
                      <a:pt x="1439526" y="985108"/>
                    </a:moveTo>
                    <a:lnTo>
                      <a:pt x="1439526" y="959324"/>
                    </a:lnTo>
                  </a:path>
                  <a:path w="3461385" h="3213735">
                    <a:moveTo>
                      <a:pt x="1439526" y="939890"/>
                    </a:moveTo>
                    <a:lnTo>
                      <a:pt x="1439526" y="933413"/>
                    </a:lnTo>
                  </a:path>
                  <a:path w="3461385" h="3213735">
                    <a:moveTo>
                      <a:pt x="1439526" y="913979"/>
                    </a:moveTo>
                    <a:lnTo>
                      <a:pt x="1439526" y="888195"/>
                    </a:lnTo>
                  </a:path>
                  <a:path w="3461385" h="3213735">
                    <a:moveTo>
                      <a:pt x="1439526" y="868762"/>
                    </a:moveTo>
                    <a:lnTo>
                      <a:pt x="1439526" y="862284"/>
                    </a:lnTo>
                  </a:path>
                  <a:path w="3461385" h="3213735">
                    <a:moveTo>
                      <a:pt x="1439526" y="842850"/>
                    </a:moveTo>
                    <a:lnTo>
                      <a:pt x="1439526" y="816685"/>
                    </a:lnTo>
                  </a:path>
                  <a:path w="3461385" h="3213735">
                    <a:moveTo>
                      <a:pt x="1439526" y="797252"/>
                    </a:moveTo>
                    <a:lnTo>
                      <a:pt x="1439526" y="790774"/>
                    </a:lnTo>
                  </a:path>
                  <a:path w="3461385" h="3213735">
                    <a:moveTo>
                      <a:pt x="1439526" y="771467"/>
                    </a:moveTo>
                    <a:lnTo>
                      <a:pt x="1439526" y="745556"/>
                    </a:lnTo>
                  </a:path>
                  <a:path w="3461385" h="3213735">
                    <a:moveTo>
                      <a:pt x="1439526" y="726123"/>
                    </a:moveTo>
                    <a:lnTo>
                      <a:pt x="1439526" y="719645"/>
                    </a:lnTo>
                  </a:path>
                  <a:path w="3461385" h="3213735">
                    <a:moveTo>
                      <a:pt x="1439526" y="700212"/>
                    </a:moveTo>
                    <a:lnTo>
                      <a:pt x="1439526" y="674427"/>
                    </a:lnTo>
                  </a:path>
                  <a:path w="3461385" h="3213735">
                    <a:moveTo>
                      <a:pt x="1439526" y="654994"/>
                    </a:moveTo>
                    <a:lnTo>
                      <a:pt x="1439526" y="648516"/>
                    </a:lnTo>
                  </a:path>
                  <a:path w="3461385" h="3213735">
                    <a:moveTo>
                      <a:pt x="1439526" y="629083"/>
                    </a:moveTo>
                    <a:lnTo>
                      <a:pt x="1439526" y="602918"/>
                    </a:lnTo>
                  </a:path>
                  <a:path w="3461385" h="3213735">
                    <a:moveTo>
                      <a:pt x="1439526" y="583611"/>
                    </a:moveTo>
                    <a:lnTo>
                      <a:pt x="1439526" y="577133"/>
                    </a:lnTo>
                  </a:path>
                  <a:path w="3461385" h="3213735">
                    <a:moveTo>
                      <a:pt x="1439526" y="557700"/>
                    </a:moveTo>
                    <a:lnTo>
                      <a:pt x="1439526" y="531789"/>
                    </a:lnTo>
                  </a:path>
                  <a:path w="3461385" h="3213735">
                    <a:moveTo>
                      <a:pt x="1439526" y="512355"/>
                    </a:moveTo>
                    <a:lnTo>
                      <a:pt x="1439526" y="506005"/>
                    </a:lnTo>
                  </a:path>
                  <a:path w="3461385" h="3213735">
                    <a:moveTo>
                      <a:pt x="1439526" y="486571"/>
                    </a:moveTo>
                    <a:lnTo>
                      <a:pt x="1439526" y="460660"/>
                    </a:lnTo>
                  </a:path>
                  <a:path w="3461385" h="3213735">
                    <a:moveTo>
                      <a:pt x="1439526" y="441227"/>
                    </a:moveTo>
                    <a:lnTo>
                      <a:pt x="1439526" y="434749"/>
                    </a:lnTo>
                  </a:path>
                  <a:path w="3461385" h="3213735">
                    <a:moveTo>
                      <a:pt x="1439526" y="415061"/>
                    </a:moveTo>
                    <a:lnTo>
                      <a:pt x="1439526" y="389277"/>
                    </a:lnTo>
                  </a:path>
                  <a:path w="3461385" h="3213735">
                    <a:moveTo>
                      <a:pt x="1439526" y="369844"/>
                    </a:moveTo>
                    <a:lnTo>
                      <a:pt x="1439526" y="363366"/>
                    </a:lnTo>
                  </a:path>
                  <a:path w="3461385" h="3213735">
                    <a:moveTo>
                      <a:pt x="1439526" y="343933"/>
                    </a:moveTo>
                    <a:lnTo>
                      <a:pt x="1439526" y="318021"/>
                    </a:lnTo>
                  </a:path>
                  <a:path w="3461385" h="3213735">
                    <a:moveTo>
                      <a:pt x="1439526" y="298715"/>
                    </a:moveTo>
                    <a:lnTo>
                      <a:pt x="1439526" y="292237"/>
                    </a:lnTo>
                  </a:path>
                  <a:path w="3461385" h="3213735">
                    <a:moveTo>
                      <a:pt x="1439526" y="272804"/>
                    </a:moveTo>
                    <a:lnTo>
                      <a:pt x="1439526" y="246893"/>
                    </a:lnTo>
                  </a:path>
                  <a:path w="3461385" h="3213735">
                    <a:moveTo>
                      <a:pt x="1439526" y="227586"/>
                    </a:moveTo>
                    <a:lnTo>
                      <a:pt x="1439526" y="221108"/>
                    </a:lnTo>
                  </a:path>
                  <a:path w="3461385" h="3213735">
                    <a:moveTo>
                      <a:pt x="1439526" y="201294"/>
                    </a:moveTo>
                    <a:lnTo>
                      <a:pt x="1439526" y="175510"/>
                    </a:lnTo>
                  </a:path>
                  <a:path w="3461385" h="3213735">
                    <a:moveTo>
                      <a:pt x="1439526" y="156076"/>
                    </a:moveTo>
                    <a:lnTo>
                      <a:pt x="1439526" y="149599"/>
                    </a:lnTo>
                  </a:path>
                  <a:path w="3461385" h="3213735">
                    <a:moveTo>
                      <a:pt x="1439526" y="130165"/>
                    </a:moveTo>
                    <a:lnTo>
                      <a:pt x="1439526" y="104381"/>
                    </a:lnTo>
                  </a:path>
                  <a:path w="3461385" h="3213735">
                    <a:moveTo>
                      <a:pt x="1439526" y="84948"/>
                    </a:moveTo>
                    <a:lnTo>
                      <a:pt x="1439526" y="78470"/>
                    </a:lnTo>
                  </a:path>
                  <a:path w="3461385" h="3213735">
                    <a:moveTo>
                      <a:pt x="1439526" y="59036"/>
                    </a:moveTo>
                    <a:lnTo>
                      <a:pt x="1439526" y="33252"/>
                    </a:lnTo>
                  </a:path>
                  <a:path w="3461385" h="3213735">
                    <a:moveTo>
                      <a:pt x="1439526" y="13819"/>
                    </a:moveTo>
                    <a:lnTo>
                      <a:pt x="1439526" y="6960"/>
                    </a:lnTo>
                  </a:path>
                  <a:path w="3461385" h="3213735">
                    <a:moveTo>
                      <a:pt x="0" y="375517"/>
                    </a:moveTo>
                    <a:lnTo>
                      <a:pt x="1627404" y="3213344"/>
                    </a:lnTo>
                  </a:path>
                  <a:path w="3461385" h="3213735">
                    <a:moveTo>
                      <a:pt x="1627404" y="3193949"/>
                    </a:moveTo>
                    <a:lnTo>
                      <a:pt x="1627404" y="3168076"/>
                    </a:lnTo>
                  </a:path>
                  <a:path w="3461385" h="3213735">
                    <a:moveTo>
                      <a:pt x="1627404" y="3148668"/>
                    </a:moveTo>
                    <a:lnTo>
                      <a:pt x="1627404" y="3142203"/>
                    </a:lnTo>
                  </a:path>
                  <a:path w="3461385" h="3213735">
                    <a:moveTo>
                      <a:pt x="1627404" y="3122808"/>
                    </a:moveTo>
                    <a:lnTo>
                      <a:pt x="1627404" y="3096630"/>
                    </a:lnTo>
                  </a:path>
                  <a:path w="3461385" h="3213735">
                    <a:moveTo>
                      <a:pt x="1627404" y="3077222"/>
                    </a:moveTo>
                    <a:lnTo>
                      <a:pt x="1627404" y="3070757"/>
                    </a:lnTo>
                  </a:path>
                  <a:path w="3461385" h="3213735">
                    <a:moveTo>
                      <a:pt x="1627404" y="3051349"/>
                    </a:moveTo>
                    <a:lnTo>
                      <a:pt x="1627404" y="3025488"/>
                    </a:lnTo>
                  </a:path>
                  <a:path w="3461385" h="3213735">
                    <a:moveTo>
                      <a:pt x="1627404" y="3006080"/>
                    </a:moveTo>
                    <a:lnTo>
                      <a:pt x="1627404" y="2999615"/>
                    </a:lnTo>
                  </a:path>
                  <a:path w="3461385" h="3213735">
                    <a:moveTo>
                      <a:pt x="1627404" y="2980207"/>
                    </a:moveTo>
                    <a:lnTo>
                      <a:pt x="1627404" y="2954347"/>
                    </a:lnTo>
                  </a:path>
                  <a:path w="3461385" h="3213735">
                    <a:moveTo>
                      <a:pt x="1627404" y="2934939"/>
                    </a:moveTo>
                    <a:lnTo>
                      <a:pt x="1627404" y="2928474"/>
                    </a:lnTo>
                  </a:path>
                  <a:path w="3461385" h="3213735">
                    <a:moveTo>
                      <a:pt x="1627404" y="2909066"/>
                    </a:moveTo>
                    <a:lnTo>
                      <a:pt x="1627404" y="2882888"/>
                    </a:lnTo>
                  </a:path>
                  <a:path w="3461385" h="3213735">
                    <a:moveTo>
                      <a:pt x="1627404" y="2863492"/>
                    </a:moveTo>
                    <a:lnTo>
                      <a:pt x="1627404" y="2857015"/>
                    </a:lnTo>
                  </a:path>
                  <a:path w="3461385" h="3213735">
                    <a:moveTo>
                      <a:pt x="1627404" y="2837619"/>
                    </a:moveTo>
                    <a:lnTo>
                      <a:pt x="1627404" y="2811746"/>
                    </a:lnTo>
                  </a:path>
                  <a:path w="3461385" h="3213735">
                    <a:moveTo>
                      <a:pt x="1627404" y="2792351"/>
                    </a:moveTo>
                    <a:lnTo>
                      <a:pt x="1627404" y="2785873"/>
                    </a:lnTo>
                  </a:path>
                  <a:path w="3461385" h="3213735">
                    <a:moveTo>
                      <a:pt x="1627404" y="2766478"/>
                    </a:moveTo>
                    <a:lnTo>
                      <a:pt x="1627404" y="2740605"/>
                    </a:lnTo>
                  </a:path>
                  <a:path w="3461385" h="3213735">
                    <a:moveTo>
                      <a:pt x="1627404" y="2721209"/>
                    </a:moveTo>
                    <a:lnTo>
                      <a:pt x="1627404" y="2714732"/>
                    </a:lnTo>
                  </a:path>
                  <a:path w="3461385" h="3213735">
                    <a:moveTo>
                      <a:pt x="1627404" y="2695336"/>
                    </a:moveTo>
                    <a:lnTo>
                      <a:pt x="1627404" y="2669158"/>
                    </a:lnTo>
                  </a:path>
                  <a:path w="3461385" h="3213735">
                    <a:moveTo>
                      <a:pt x="1627404" y="2649750"/>
                    </a:moveTo>
                    <a:lnTo>
                      <a:pt x="1627404" y="2643285"/>
                    </a:lnTo>
                  </a:path>
                  <a:path w="3461385" h="3213735">
                    <a:moveTo>
                      <a:pt x="1627404" y="2623890"/>
                    </a:moveTo>
                    <a:lnTo>
                      <a:pt x="1627404" y="2598017"/>
                    </a:lnTo>
                  </a:path>
                  <a:path w="3461385" h="3213735">
                    <a:moveTo>
                      <a:pt x="1627404" y="2578609"/>
                    </a:moveTo>
                    <a:lnTo>
                      <a:pt x="1627404" y="2572169"/>
                    </a:lnTo>
                  </a:path>
                  <a:path w="3461385" h="3213735">
                    <a:moveTo>
                      <a:pt x="1627404" y="2552736"/>
                    </a:moveTo>
                    <a:lnTo>
                      <a:pt x="1627404" y="2526825"/>
                    </a:lnTo>
                  </a:path>
                  <a:path w="3461385" h="3213735">
                    <a:moveTo>
                      <a:pt x="1627404" y="2507518"/>
                    </a:moveTo>
                    <a:lnTo>
                      <a:pt x="1627404" y="2501040"/>
                    </a:lnTo>
                  </a:path>
                  <a:path w="3461385" h="3213735">
                    <a:moveTo>
                      <a:pt x="1627404" y="2481353"/>
                    </a:moveTo>
                    <a:lnTo>
                      <a:pt x="1627404" y="2455442"/>
                    </a:lnTo>
                  </a:path>
                  <a:path w="3461385" h="3213735">
                    <a:moveTo>
                      <a:pt x="1627404" y="2436008"/>
                    </a:moveTo>
                    <a:lnTo>
                      <a:pt x="1627404" y="2429531"/>
                    </a:lnTo>
                  </a:path>
                  <a:path w="3461385" h="3213735">
                    <a:moveTo>
                      <a:pt x="1627404" y="2410097"/>
                    </a:moveTo>
                    <a:lnTo>
                      <a:pt x="1627404" y="2384313"/>
                    </a:lnTo>
                  </a:path>
                  <a:path w="3461385" h="3213735">
                    <a:moveTo>
                      <a:pt x="1627404" y="2364880"/>
                    </a:moveTo>
                    <a:lnTo>
                      <a:pt x="1627404" y="2358402"/>
                    </a:lnTo>
                  </a:path>
                  <a:path w="3461385" h="3213735">
                    <a:moveTo>
                      <a:pt x="1627404" y="2338968"/>
                    </a:moveTo>
                    <a:lnTo>
                      <a:pt x="1627404" y="2313184"/>
                    </a:lnTo>
                  </a:path>
                  <a:path w="3461385" h="3213735">
                    <a:moveTo>
                      <a:pt x="1627404" y="2293751"/>
                    </a:moveTo>
                    <a:lnTo>
                      <a:pt x="1627404" y="2287273"/>
                    </a:lnTo>
                  </a:path>
                  <a:path w="3461385" h="3213735">
                    <a:moveTo>
                      <a:pt x="1627404" y="2267585"/>
                    </a:moveTo>
                    <a:lnTo>
                      <a:pt x="1627404" y="2241674"/>
                    </a:lnTo>
                  </a:path>
                  <a:path w="3461385" h="3213735">
                    <a:moveTo>
                      <a:pt x="1627404" y="2222241"/>
                    </a:moveTo>
                    <a:lnTo>
                      <a:pt x="1627404" y="2215763"/>
                    </a:lnTo>
                  </a:path>
                  <a:path w="3461385" h="3213735">
                    <a:moveTo>
                      <a:pt x="1627404" y="2196457"/>
                    </a:moveTo>
                    <a:lnTo>
                      <a:pt x="1627404" y="2170545"/>
                    </a:lnTo>
                  </a:path>
                  <a:path w="3461385" h="3213735">
                    <a:moveTo>
                      <a:pt x="1627404" y="2151112"/>
                    </a:moveTo>
                    <a:lnTo>
                      <a:pt x="1627404" y="2144634"/>
                    </a:lnTo>
                  </a:path>
                  <a:path w="3461385" h="3213735">
                    <a:moveTo>
                      <a:pt x="1627404" y="2125328"/>
                    </a:moveTo>
                    <a:lnTo>
                      <a:pt x="1627404" y="2099417"/>
                    </a:lnTo>
                  </a:path>
                  <a:path w="3461385" h="3213735">
                    <a:moveTo>
                      <a:pt x="1627404" y="2079983"/>
                    </a:moveTo>
                    <a:lnTo>
                      <a:pt x="1627404" y="2073505"/>
                    </a:lnTo>
                  </a:path>
                  <a:path w="3461385" h="3213735">
                    <a:moveTo>
                      <a:pt x="1627404" y="2053818"/>
                    </a:moveTo>
                    <a:lnTo>
                      <a:pt x="1627404" y="2027907"/>
                    </a:lnTo>
                  </a:path>
                  <a:path w="3461385" h="3213735">
                    <a:moveTo>
                      <a:pt x="1627404" y="2008600"/>
                    </a:moveTo>
                    <a:lnTo>
                      <a:pt x="1627404" y="2002123"/>
                    </a:lnTo>
                  </a:path>
                  <a:path w="3461385" h="3213735">
                    <a:moveTo>
                      <a:pt x="1627404" y="1982689"/>
                    </a:moveTo>
                    <a:lnTo>
                      <a:pt x="1627404" y="1956778"/>
                    </a:lnTo>
                  </a:path>
                  <a:path w="3461385" h="3213735">
                    <a:moveTo>
                      <a:pt x="1627404" y="1937472"/>
                    </a:moveTo>
                    <a:lnTo>
                      <a:pt x="1627404" y="1930994"/>
                    </a:lnTo>
                  </a:path>
                  <a:path w="3461385" h="3213735">
                    <a:moveTo>
                      <a:pt x="1627404" y="1911560"/>
                    </a:moveTo>
                    <a:lnTo>
                      <a:pt x="1627404" y="1885649"/>
                    </a:lnTo>
                  </a:path>
                  <a:path w="3461385" h="3213735">
                    <a:moveTo>
                      <a:pt x="1627404" y="1866216"/>
                    </a:moveTo>
                    <a:lnTo>
                      <a:pt x="1627404" y="1859484"/>
                    </a:lnTo>
                  </a:path>
                  <a:path w="3461385" h="3213735">
                    <a:moveTo>
                      <a:pt x="1627404" y="1840051"/>
                    </a:moveTo>
                    <a:lnTo>
                      <a:pt x="1627404" y="1814266"/>
                    </a:lnTo>
                  </a:path>
                  <a:path w="3461385" h="3213735">
                    <a:moveTo>
                      <a:pt x="1627404" y="1794833"/>
                    </a:moveTo>
                    <a:lnTo>
                      <a:pt x="1627404" y="1788355"/>
                    </a:lnTo>
                  </a:path>
                  <a:path w="3461385" h="3213735">
                    <a:moveTo>
                      <a:pt x="1627404" y="1768922"/>
                    </a:moveTo>
                    <a:lnTo>
                      <a:pt x="1627404" y="1743138"/>
                    </a:lnTo>
                  </a:path>
                  <a:path w="3461385" h="3213735">
                    <a:moveTo>
                      <a:pt x="1627404" y="1723704"/>
                    </a:moveTo>
                    <a:lnTo>
                      <a:pt x="1627404" y="1717226"/>
                    </a:lnTo>
                  </a:path>
                  <a:path w="3461385" h="3213735">
                    <a:moveTo>
                      <a:pt x="1627404" y="1697793"/>
                    </a:moveTo>
                    <a:lnTo>
                      <a:pt x="1627404" y="1671882"/>
                    </a:lnTo>
                  </a:path>
                  <a:path w="3461385" h="3213735">
                    <a:moveTo>
                      <a:pt x="1627404" y="1652194"/>
                    </a:moveTo>
                    <a:lnTo>
                      <a:pt x="1627404" y="1645717"/>
                    </a:lnTo>
                  </a:path>
                  <a:path w="3461385" h="3213735">
                    <a:moveTo>
                      <a:pt x="1627404" y="1626410"/>
                    </a:moveTo>
                    <a:lnTo>
                      <a:pt x="1627404" y="1600499"/>
                    </a:lnTo>
                  </a:path>
                  <a:path w="3461385" h="3213735">
                    <a:moveTo>
                      <a:pt x="1627404" y="1581066"/>
                    </a:moveTo>
                    <a:lnTo>
                      <a:pt x="1627404" y="1574588"/>
                    </a:lnTo>
                  </a:path>
                  <a:path w="3461385" h="3213735">
                    <a:moveTo>
                      <a:pt x="1627404" y="1555154"/>
                    </a:moveTo>
                    <a:lnTo>
                      <a:pt x="1627404" y="1529370"/>
                    </a:lnTo>
                  </a:path>
                  <a:path w="3461385" h="3213735">
                    <a:moveTo>
                      <a:pt x="1627404" y="1509937"/>
                    </a:moveTo>
                    <a:lnTo>
                      <a:pt x="1627404" y="1503459"/>
                    </a:lnTo>
                  </a:path>
                  <a:path w="3461385" h="3213735">
                    <a:moveTo>
                      <a:pt x="1627404" y="1484026"/>
                    </a:moveTo>
                    <a:lnTo>
                      <a:pt x="1627404" y="1458241"/>
                    </a:lnTo>
                  </a:path>
                  <a:path w="3461385" h="3213735">
                    <a:moveTo>
                      <a:pt x="1627404" y="1438427"/>
                    </a:moveTo>
                    <a:lnTo>
                      <a:pt x="1627404" y="1432076"/>
                    </a:lnTo>
                  </a:path>
                  <a:path w="3461385" h="3213735">
                    <a:moveTo>
                      <a:pt x="1627404" y="1412643"/>
                    </a:moveTo>
                    <a:lnTo>
                      <a:pt x="1627404" y="1386732"/>
                    </a:lnTo>
                  </a:path>
                  <a:path w="3461385" h="3213735">
                    <a:moveTo>
                      <a:pt x="1627404" y="1367298"/>
                    </a:moveTo>
                    <a:lnTo>
                      <a:pt x="1627404" y="1360820"/>
                    </a:lnTo>
                  </a:path>
                  <a:path w="3461385" h="3213735">
                    <a:moveTo>
                      <a:pt x="1627404" y="1341514"/>
                    </a:moveTo>
                    <a:lnTo>
                      <a:pt x="1627404" y="1315603"/>
                    </a:lnTo>
                  </a:path>
                  <a:path w="3461385" h="3213735">
                    <a:moveTo>
                      <a:pt x="1627404" y="1296169"/>
                    </a:moveTo>
                    <a:lnTo>
                      <a:pt x="1627404" y="1289692"/>
                    </a:lnTo>
                  </a:path>
                  <a:path w="3461385" h="3213735">
                    <a:moveTo>
                      <a:pt x="1627404" y="1270385"/>
                    </a:moveTo>
                    <a:lnTo>
                      <a:pt x="1627404" y="1244220"/>
                    </a:lnTo>
                  </a:path>
                  <a:path w="3461385" h="3213735">
                    <a:moveTo>
                      <a:pt x="1627404" y="1224787"/>
                    </a:moveTo>
                    <a:lnTo>
                      <a:pt x="1627404" y="1218309"/>
                    </a:lnTo>
                  </a:path>
                  <a:path w="3461385" h="3213735">
                    <a:moveTo>
                      <a:pt x="1627404" y="1198875"/>
                    </a:moveTo>
                    <a:lnTo>
                      <a:pt x="1627404" y="1172964"/>
                    </a:lnTo>
                  </a:path>
                  <a:path w="3461385" h="3213735">
                    <a:moveTo>
                      <a:pt x="1627404" y="1153658"/>
                    </a:moveTo>
                    <a:lnTo>
                      <a:pt x="1627404" y="1147180"/>
                    </a:lnTo>
                  </a:path>
                  <a:path w="3461385" h="3213735">
                    <a:moveTo>
                      <a:pt x="1627404" y="1127747"/>
                    </a:moveTo>
                    <a:lnTo>
                      <a:pt x="1627404" y="1101835"/>
                    </a:lnTo>
                  </a:path>
                  <a:path w="3461385" h="3213735">
                    <a:moveTo>
                      <a:pt x="1627404" y="1082529"/>
                    </a:moveTo>
                    <a:lnTo>
                      <a:pt x="1627404" y="1076051"/>
                    </a:lnTo>
                  </a:path>
                  <a:path w="3461385" h="3213735">
                    <a:moveTo>
                      <a:pt x="1627404" y="1056618"/>
                    </a:moveTo>
                    <a:lnTo>
                      <a:pt x="1627404" y="1030453"/>
                    </a:lnTo>
                  </a:path>
                  <a:path w="3461385" h="3213735">
                    <a:moveTo>
                      <a:pt x="1627404" y="1011019"/>
                    </a:moveTo>
                    <a:lnTo>
                      <a:pt x="1627404" y="1004541"/>
                    </a:lnTo>
                  </a:path>
                  <a:path w="3461385" h="3213735">
                    <a:moveTo>
                      <a:pt x="1627404" y="985108"/>
                    </a:moveTo>
                    <a:lnTo>
                      <a:pt x="1627404" y="959324"/>
                    </a:lnTo>
                  </a:path>
                  <a:path w="3461385" h="3213735">
                    <a:moveTo>
                      <a:pt x="1627404" y="939890"/>
                    </a:moveTo>
                    <a:lnTo>
                      <a:pt x="1627404" y="933413"/>
                    </a:lnTo>
                  </a:path>
                  <a:path w="3461385" h="3213735">
                    <a:moveTo>
                      <a:pt x="1627404" y="913979"/>
                    </a:moveTo>
                    <a:lnTo>
                      <a:pt x="1627404" y="888195"/>
                    </a:lnTo>
                  </a:path>
                  <a:path w="3461385" h="3213735">
                    <a:moveTo>
                      <a:pt x="1627404" y="868762"/>
                    </a:moveTo>
                    <a:lnTo>
                      <a:pt x="1627404" y="862284"/>
                    </a:lnTo>
                  </a:path>
                  <a:path w="3461385" h="3213735">
                    <a:moveTo>
                      <a:pt x="1627404" y="842850"/>
                    </a:moveTo>
                    <a:lnTo>
                      <a:pt x="1627404" y="816685"/>
                    </a:lnTo>
                  </a:path>
                  <a:path w="3461385" h="3213735">
                    <a:moveTo>
                      <a:pt x="1627404" y="797252"/>
                    </a:moveTo>
                    <a:lnTo>
                      <a:pt x="1627404" y="790774"/>
                    </a:lnTo>
                  </a:path>
                  <a:path w="3461385" h="3213735">
                    <a:moveTo>
                      <a:pt x="1627404" y="771467"/>
                    </a:moveTo>
                    <a:lnTo>
                      <a:pt x="1627404" y="745556"/>
                    </a:lnTo>
                  </a:path>
                  <a:path w="3461385" h="3213735">
                    <a:moveTo>
                      <a:pt x="1627404" y="726123"/>
                    </a:moveTo>
                    <a:lnTo>
                      <a:pt x="1627404" y="719645"/>
                    </a:lnTo>
                  </a:path>
                  <a:path w="3461385" h="3213735">
                    <a:moveTo>
                      <a:pt x="1627404" y="700212"/>
                    </a:moveTo>
                    <a:lnTo>
                      <a:pt x="1627404" y="674427"/>
                    </a:lnTo>
                  </a:path>
                  <a:path w="3461385" h="3213735">
                    <a:moveTo>
                      <a:pt x="1627404" y="654994"/>
                    </a:moveTo>
                    <a:lnTo>
                      <a:pt x="1627404" y="648516"/>
                    </a:lnTo>
                  </a:path>
                  <a:path w="3461385" h="3213735">
                    <a:moveTo>
                      <a:pt x="1627404" y="629083"/>
                    </a:moveTo>
                    <a:lnTo>
                      <a:pt x="1627404" y="602918"/>
                    </a:lnTo>
                  </a:path>
                  <a:path w="3461385" h="3213735">
                    <a:moveTo>
                      <a:pt x="1627404" y="583611"/>
                    </a:moveTo>
                    <a:lnTo>
                      <a:pt x="1627404" y="577133"/>
                    </a:lnTo>
                  </a:path>
                  <a:path w="3461385" h="3213735">
                    <a:moveTo>
                      <a:pt x="1627404" y="557700"/>
                    </a:moveTo>
                    <a:lnTo>
                      <a:pt x="1627404" y="531789"/>
                    </a:lnTo>
                  </a:path>
                  <a:path w="3461385" h="3213735">
                    <a:moveTo>
                      <a:pt x="1627404" y="512355"/>
                    </a:moveTo>
                    <a:lnTo>
                      <a:pt x="1627404" y="506005"/>
                    </a:lnTo>
                  </a:path>
                  <a:path w="3461385" h="3213735">
                    <a:moveTo>
                      <a:pt x="1627404" y="486571"/>
                    </a:moveTo>
                    <a:lnTo>
                      <a:pt x="1627404" y="460660"/>
                    </a:lnTo>
                  </a:path>
                  <a:path w="3461385" h="3213735">
                    <a:moveTo>
                      <a:pt x="1627404" y="441227"/>
                    </a:moveTo>
                    <a:lnTo>
                      <a:pt x="1627404" y="434749"/>
                    </a:lnTo>
                  </a:path>
                  <a:path w="3461385" h="3213735">
                    <a:moveTo>
                      <a:pt x="1627404" y="415061"/>
                    </a:moveTo>
                    <a:lnTo>
                      <a:pt x="1627404" y="389277"/>
                    </a:lnTo>
                  </a:path>
                  <a:path w="3461385" h="3213735">
                    <a:moveTo>
                      <a:pt x="1627404" y="369844"/>
                    </a:moveTo>
                    <a:lnTo>
                      <a:pt x="1627404" y="363366"/>
                    </a:lnTo>
                  </a:path>
                  <a:path w="3461385" h="3213735">
                    <a:moveTo>
                      <a:pt x="1627404" y="343933"/>
                    </a:moveTo>
                    <a:lnTo>
                      <a:pt x="1627404" y="318021"/>
                    </a:lnTo>
                  </a:path>
                  <a:path w="3461385" h="3213735">
                    <a:moveTo>
                      <a:pt x="1627404" y="298715"/>
                    </a:moveTo>
                    <a:lnTo>
                      <a:pt x="1627404" y="292237"/>
                    </a:lnTo>
                  </a:path>
                  <a:path w="3461385" h="3213735">
                    <a:moveTo>
                      <a:pt x="1627404" y="272804"/>
                    </a:moveTo>
                    <a:lnTo>
                      <a:pt x="1627404" y="246893"/>
                    </a:lnTo>
                  </a:path>
                  <a:path w="3461385" h="3213735">
                    <a:moveTo>
                      <a:pt x="1627404" y="227586"/>
                    </a:moveTo>
                    <a:lnTo>
                      <a:pt x="1627404" y="221108"/>
                    </a:lnTo>
                  </a:path>
                  <a:path w="3461385" h="3213735">
                    <a:moveTo>
                      <a:pt x="1627404" y="201294"/>
                    </a:moveTo>
                    <a:lnTo>
                      <a:pt x="1627404" y="175510"/>
                    </a:lnTo>
                  </a:path>
                  <a:path w="3461385" h="3213735">
                    <a:moveTo>
                      <a:pt x="1627404" y="156076"/>
                    </a:moveTo>
                    <a:lnTo>
                      <a:pt x="1627404" y="149599"/>
                    </a:lnTo>
                  </a:path>
                  <a:path w="3461385" h="3213735">
                    <a:moveTo>
                      <a:pt x="1627404" y="130165"/>
                    </a:moveTo>
                    <a:lnTo>
                      <a:pt x="1627404" y="104381"/>
                    </a:lnTo>
                  </a:path>
                  <a:path w="3461385" h="3213735">
                    <a:moveTo>
                      <a:pt x="1627404" y="84948"/>
                    </a:moveTo>
                    <a:lnTo>
                      <a:pt x="1627404" y="78470"/>
                    </a:lnTo>
                  </a:path>
                  <a:path w="3461385" h="3213735">
                    <a:moveTo>
                      <a:pt x="1627404" y="59036"/>
                    </a:moveTo>
                    <a:lnTo>
                      <a:pt x="1627404" y="33252"/>
                    </a:lnTo>
                  </a:path>
                  <a:path w="3461385" h="3213735">
                    <a:moveTo>
                      <a:pt x="1627404" y="13819"/>
                    </a:moveTo>
                    <a:lnTo>
                      <a:pt x="1627404" y="6960"/>
                    </a:lnTo>
                  </a:path>
                  <a:path w="3461385" h="3213735">
                    <a:moveTo>
                      <a:pt x="0" y="304204"/>
                    </a:moveTo>
                    <a:lnTo>
                      <a:pt x="1815410" y="3213344"/>
                    </a:lnTo>
                  </a:path>
                  <a:path w="3461385" h="3213735">
                    <a:moveTo>
                      <a:pt x="1815410" y="3193949"/>
                    </a:moveTo>
                    <a:lnTo>
                      <a:pt x="1815410" y="3168076"/>
                    </a:lnTo>
                  </a:path>
                  <a:path w="3461385" h="3213735">
                    <a:moveTo>
                      <a:pt x="1815410" y="3148668"/>
                    </a:moveTo>
                    <a:lnTo>
                      <a:pt x="1815410" y="3142203"/>
                    </a:lnTo>
                  </a:path>
                  <a:path w="3461385" h="3213735">
                    <a:moveTo>
                      <a:pt x="1815410" y="3122808"/>
                    </a:moveTo>
                    <a:lnTo>
                      <a:pt x="1815410" y="3096630"/>
                    </a:lnTo>
                  </a:path>
                  <a:path w="3461385" h="3213735">
                    <a:moveTo>
                      <a:pt x="1815410" y="3077222"/>
                    </a:moveTo>
                    <a:lnTo>
                      <a:pt x="1815410" y="3070757"/>
                    </a:lnTo>
                  </a:path>
                  <a:path w="3461385" h="3213735">
                    <a:moveTo>
                      <a:pt x="1815410" y="3051349"/>
                    </a:moveTo>
                    <a:lnTo>
                      <a:pt x="1815410" y="3025488"/>
                    </a:lnTo>
                  </a:path>
                  <a:path w="3461385" h="3213735">
                    <a:moveTo>
                      <a:pt x="1815410" y="3006080"/>
                    </a:moveTo>
                    <a:lnTo>
                      <a:pt x="1815410" y="2999615"/>
                    </a:lnTo>
                  </a:path>
                  <a:path w="3461385" h="3213735">
                    <a:moveTo>
                      <a:pt x="1815410" y="2980207"/>
                    </a:moveTo>
                    <a:lnTo>
                      <a:pt x="1815410" y="2954347"/>
                    </a:lnTo>
                  </a:path>
                  <a:path w="3461385" h="3213735">
                    <a:moveTo>
                      <a:pt x="1815410" y="2934939"/>
                    </a:moveTo>
                    <a:lnTo>
                      <a:pt x="1815410" y="2928474"/>
                    </a:lnTo>
                  </a:path>
                  <a:path w="3461385" h="3213735">
                    <a:moveTo>
                      <a:pt x="1815410" y="2909066"/>
                    </a:moveTo>
                    <a:lnTo>
                      <a:pt x="1815410" y="2882888"/>
                    </a:lnTo>
                  </a:path>
                  <a:path w="3461385" h="3213735">
                    <a:moveTo>
                      <a:pt x="1815410" y="2863492"/>
                    </a:moveTo>
                    <a:lnTo>
                      <a:pt x="1815410" y="2857015"/>
                    </a:lnTo>
                  </a:path>
                  <a:path w="3461385" h="3213735">
                    <a:moveTo>
                      <a:pt x="1815410" y="2837619"/>
                    </a:moveTo>
                    <a:lnTo>
                      <a:pt x="1815410" y="2811746"/>
                    </a:lnTo>
                  </a:path>
                  <a:path w="3461385" h="3213735">
                    <a:moveTo>
                      <a:pt x="1815410" y="2792351"/>
                    </a:moveTo>
                    <a:lnTo>
                      <a:pt x="1815410" y="2785873"/>
                    </a:lnTo>
                  </a:path>
                  <a:path w="3461385" h="3213735">
                    <a:moveTo>
                      <a:pt x="1815410" y="2766478"/>
                    </a:moveTo>
                    <a:lnTo>
                      <a:pt x="1815410" y="2740605"/>
                    </a:lnTo>
                  </a:path>
                  <a:path w="3461385" h="3213735">
                    <a:moveTo>
                      <a:pt x="1815410" y="2721209"/>
                    </a:moveTo>
                    <a:lnTo>
                      <a:pt x="1815410" y="2714732"/>
                    </a:lnTo>
                  </a:path>
                  <a:path w="3461385" h="3213735">
                    <a:moveTo>
                      <a:pt x="1815410" y="2695336"/>
                    </a:moveTo>
                    <a:lnTo>
                      <a:pt x="1815410" y="2669158"/>
                    </a:lnTo>
                  </a:path>
                  <a:path w="3461385" h="3213735">
                    <a:moveTo>
                      <a:pt x="1815410" y="2649750"/>
                    </a:moveTo>
                    <a:lnTo>
                      <a:pt x="1815410" y="2643285"/>
                    </a:lnTo>
                  </a:path>
                  <a:path w="3461385" h="3213735">
                    <a:moveTo>
                      <a:pt x="1815410" y="2623890"/>
                    </a:moveTo>
                    <a:lnTo>
                      <a:pt x="1815410" y="2598017"/>
                    </a:lnTo>
                  </a:path>
                  <a:path w="3461385" h="3213735">
                    <a:moveTo>
                      <a:pt x="1815410" y="2578609"/>
                    </a:moveTo>
                    <a:lnTo>
                      <a:pt x="1815410" y="2572169"/>
                    </a:lnTo>
                  </a:path>
                  <a:path w="3461385" h="3213735">
                    <a:moveTo>
                      <a:pt x="1815410" y="2552736"/>
                    </a:moveTo>
                    <a:lnTo>
                      <a:pt x="1815410" y="2526825"/>
                    </a:lnTo>
                  </a:path>
                  <a:path w="3461385" h="3213735">
                    <a:moveTo>
                      <a:pt x="1815410" y="2507518"/>
                    </a:moveTo>
                    <a:lnTo>
                      <a:pt x="1815410" y="2501040"/>
                    </a:lnTo>
                  </a:path>
                  <a:path w="3461385" h="3213735">
                    <a:moveTo>
                      <a:pt x="1815410" y="2481353"/>
                    </a:moveTo>
                    <a:lnTo>
                      <a:pt x="1815410" y="2455442"/>
                    </a:lnTo>
                  </a:path>
                  <a:path w="3461385" h="3213735">
                    <a:moveTo>
                      <a:pt x="1815410" y="2436008"/>
                    </a:moveTo>
                    <a:lnTo>
                      <a:pt x="1815410" y="2429531"/>
                    </a:lnTo>
                  </a:path>
                  <a:path w="3461385" h="3213735">
                    <a:moveTo>
                      <a:pt x="1815410" y="2410097"/>
                    </a:moveTo>
                    <a:lnTo>
                      <a:pt x="1815410" y="2384313"/>
                    </a:lnTo>
                  </a:path>
                  <a:path w="3461385" h="3213735">
                    <a:moveTo>
                      <a:pt x="1815410" y="2364880"/>
                    </a:moveTo>
                    <a:lnTo>
                      <a:pt x="1815410" y="2358402"/>
                    </a:lnTo>
                  </a:path>
                  <a:path w="3461385" h="3213735">
                    <a:moveTo>
                      <a:pt x="1815410" y="2338968"/>
                    </a:moveTo>
                    <a:lnTo>
                      <a:pt x="1815410" y="2313184"/>
                    </a:lnTo>
                  </a:path>
                  <a:path w="3461385" h="3213735">
                    <a:moveTo>
                      <a:pt x="1815410" y="2293751"/>
                    </a:moveTo>
                    <a:lnTo>
                      <a:pt x="1815410" y="2287273"/>
                    </a:lnTo>
                  </a:path>
                  <a:path w="3461385" h="3213735">
                    <a:moveTo>
                      <a:pt x="1815410" y="2267585"/>
                    </a:moveTo>
                    <a:lnTo>
                      <a:pt x="1815410" y="2241674"/>
                    </a:lnTo>
                  </a:path>
                  <a:path w="3461385" h="3213735">
                    <a:moveTo>
                      <a:pt x="1815410" y="2222241"/>
                    </a:moveTo>
                    <a:lnTo>
                      <a:pt x="1815410" y="2215763"/>
                    </a:lnTo>
                  </a:path>
                  <a:path w="3461385" h="3213735">
                    <a:moveTo>
                      <a:pt x="1815410" y="2196457"/>
                    </a:moveTo>
                    <a:lnTo>
                      <a:pt x="1815410" y="2170545"/>
                    </a:lnTo>
                  </a:path>
                  <a:path w="3461385" h="3213735">
                    <a:moveTo>
                      <a:pt x="1815410" y="2151112"/>
                    </a:moveTo>
                    <a:lnTo>
                      <a:pt x="1815410" y="2144634"/>
                    </a:lnTo>
                  </a:path>
                  <a:path w="3461385" h="3213735">
                    <a:moveTo>
                      <a:pt x="1815410" y="2125328"/>
                    </a:moveTo>
                    <a:lnTo>
                      <a:pt x="1815410" y="2099417"/>
                    </a:lnTo>
                  </a:path>
                  <a:path w="3461385" h="3213735">
                    <a:moveTo>
                      <a:pt x="1815410" y="2079983"/>
                    </a:moveTo>
                    <a:lnTo>
                      <a:pt x="1815410" y="2073505"/>
                    </a:lnTo>
                  </a:path>
                  <a:path w="3461385" h="3213735">
                    <a:moveTo>
                      <a:pt x="1815410" y="2053818"/>
                    </a:moveTo>
                    <a:lnTo>
                      <a:pt x="1815410" y="2027907"/>
                    </a:lnTo>
                  </a:path>
                  <a:path w="3461385" h="3213735">
                    <a:moveTo>
                      <a:pt x="1815410" y="2008600"/>
                    </a:moveTo>
                    <a:lnTo>
                      <a:pt x="1815410" y="2002123"/>
                    </a:lnTo>
                  </a:path>
                  <a:path w="3461385" h="3213735">
                    <a:moveTo>
                      <a:pt x="1815410" y="1982689"/>
                    </a:moveTo>
                    <a:lnTo>
                      <a:pt x="1815410" y="1956778"/>
                    </a:lnTo>
                  </a:path>
                  <a:path w="3461385" h="3213735">
                    <a:moveTo>
                      <a:pt x="1815410" y="1937472"/>
                    </a:moveTo>
                    <a:lnTo>
                      <a:pt x="1815410" y="1930994"/>
                    </a:lnTo>
                  </a:path>
                  <a:path w="3461385" h="3213735">
                    <a:moveTo>
                      <a:pt x="1815410" y="1911560"/>
                    </a:moveTo>
                    <a:lnTo>
                      <a:pt x="1815410" y="1885649"/>
                    </a:lnTo>
                  </a:path>
                  <a:path w="3461385" h="3213735">
                    <a:moveTo>
                      <a:pt x="1815410" y="1866216"/>
                    </a:moveTo>
                    <a:lnTo>
                      <a:pt x="1815410" y="1859484"/>
                    </a:lnTo>
                  </a:path>
                  <a:path w="3461385" h="3213735">
                    <a:moveTo>
                      <a:pt x="1815410" y="1840051"/>
                    </a:moveTo>
                    <a:lnTo>
                      <a:pt x="1815410" y="1814266"/>
                    </a:lnTo>
                  </a:path>
                  <a:path w="3461385" h="3213735">
                    <a:moveTo>
                      <a:pt x="1815410" y="1794833"/>
                    </a:moveTo>
                    <a:lnTo>
                      <a:pt x="1815410" y="1788355"/>
                    </a:lnTo>
                  </a:path>
                  <a:path w="3461385" h="3213735">
                    <a:moveTo>
                      <a:pt x="1815410" y="1768922"/>
                    </a:moveTo>
                    <a:lnTo>
                      <a:pt x="1815410" y="1743138"/>
                    </a:lnTo>
                  </a:path>
                  <a:path w="3461385" h="3213735">
                    <a:moveTo>
                      <a:pt x="1815410" y="1723704"/>
                    </a:moveTo>
                    <a:lnTo>
                      <a:pt x="1815410" y="1717226"/>
                    </a:lnTo>
                  </a:path>
                  <a:path w="3461385" h="3213735">
                    <a:moveTo>
                      <a:pt x="1815410" y="1697793"/>
                    </a:moveTo>
                    <a:lnTo>
                      <a:pt x="1815410" y="1671882"/>
                    </a:lnTo>
                  </a:path>
                  <a:path w="3461385" h="3213735">
                    <a:moveTo>
                      <a:pt x="1815410" y="1652194"/>
                    </a:moveTo>
                    <a:lnTo>
                      <a:pt x="1815410" y="1645717"/>
                    </a:lnTo>
                  </a:path>
                  <a:path w="3461385" h="3213735">
                    <a:moveTo>
                      <a:pt x="1815410" y="1626410"/>
                    </a:moveTo>
                    <a:lnTo>
                      <a:pt x="1815410" y="1600499"/>
                    </a:lnTo>
                  </a:path>
                  <a:path w="3461385" h="3213735">
                    <a:moveTo>
                      <a:pt x="1815410" y="1581066"/>
                    </a:moveTo>
                    <a:lnTo>
                      <a:pt x="1815410" y="1574588"/>
                    </a:lnTo>
                  </a:path>
                  <a:path w="3461385" h="3213735">
                    <a:moveTo>
                      <a:pt x="1815410" y="1555154"/>
                    </a:moveTo>
                    <a:lnTo>
                      <a:pt x="1815410" y="1529370"/>
                    </a:lnTo>
                  </a:path>
                  <a:path w="3461385" h="3213735">
                    <a:moveTo>
                      <a:pt x="1815410" y="1509937"/>
                    </a:moveTo>
                    <a:lnTo>
                      <a:pt x="1815410" y="1503459"/>
                    </a:lnTo>
                  </a:path>
                  <a:path w="3461385" h="3213735">
                    <a:moveTo>
                      <a:pt x="1815410" y="1484026"/>
                    </a:moveTo>
                    <a:lnTo>
                      <a:pt x="1815410" y="1458241"/>
                    </a:lnTo>
                  </a:path>
                  <a:path w="3461385" h="3213735">
                    <a:moveTo>
                      <a:pt x="1815410" y="1438427"/>
                    </a:moveTo>
                    <a:lnTo>
                      <a:pt x="1815410" y="1432076"/>
                    </a:lnTo>
                  </a:path>
                  <a:path w="3461385" h="3213735">
                    <a:moveTo>
                      <a:pt x="1815410" y="1412643"/>
                    </a:moveTo>
                    <a:lnTo>
                      <a:pt x="1815410" y="1386732"/>
                    </a:lnTo>
                  </a:path>
                  <a:path w="3461385" h="3213735">
                    <a:moveTo>
                      <a:pt x="1815410" y="1367298"/>
                    </a:moveTo>
                    <a:lnTo>
                      <a:pt x="1815410" y="1360820"/>
                    </a:lnTo>
                  </a:path>
                  <a:path w="3461385" h="3213735">
                    <a:moveTo>
                      <a:pt x="1815410" y="1341514"/>
                    </a:moveTo>
                    <a:lnTo>
                      <a:pt x="1815410" y="1315603"/>
                    </a:lnTo>
                  </a:path>
                  <a:path w="3461385" h="3213735">
                    <a:moveTo>
                      <a:pt x="1815410" y="1296169"/>
                    </a:moveTo>
                    <a:lnTo>
                      <a:pt x="1815410" y="1289692"/>
                    </a:lnTo>
                  </a:path>
                  <a:path w="3461385" h="3213735">
                    <a:moveTo>
                      <a:pt x="1815410" y="1270385"/>
                    </a:moveTo>
                    <a:lnTo>
                      <a:pt x="1815410" y="1244220"/>
                    </a:lnTo>
                  </a:path>
                  <a:path w="3461385" h="3213735">
                    <a:moveTo>
                      <a:pt x="1815410" y="1224787"/>
                    </a:moveTo>
                    <a:lnTo>
                      <a:pt x="1815410" y="1218309"/>
                    </a:lnTo>
                  </a:path>
                  <a:path w="3461385" h="3213735">
                    <a:moveTo>
                      <a:pt x="1815410" y="1198875"/>
                    </a:moveTo>
                    <a:lnTo>
                      <a:pt x="1815410" y="1172964"/>
                    </a:lnTo>
                  </a:path>
                  <a:path w="3461385" h="3213735">
                    <a:moveTo>
                      <a:pt x="1815410" y="1153658"/>
                    </a:moveTo>
                    <a:lnTo>
                      <a:pt x="1815410" y="1147180"/>
                    </a:lnTo>
                  </a:path>
                  <a:path w="3461385" h="3213735">
                    <a:moveTo>
                      <a:pt x="1815410" y="1127747"/>
                    </a:moveTo>
                    <a:lnTo>
                      <a:pt x="1815410" y="1101835"/>
                    </a:lnTo>
                  </a:path>
                  <a:path w="3461385" h="3213735">
                    <a:moveTo>
                      <a:pt x="1815410" y="1082529"/>
                    </a:moveTo>
                    <a:lnTo>
                      <a:pt x="1815410" y="1076051"/>
                    </a:lnTo>
                  </a:path>
                  <a:path w="3461385" h="3213735">
                    <a:moveTo>
                      <a:pt x="1815410" y="1056618"/>
                    </a:moveTo>
                    <a:lnTo>
                      <a:pt x="1815410" y="1030453"/>
                    </a:lnTo>
                  </a:path>
                  <a:path w="3461385" h="3213735">
                    <a:moveTo>
                      <a:pt x="1815410" y="1011019"/>
                    </a:moveTo>
                    <a:lnTo>
                      <a:pt x="1815410" y="1004541"/>
                    </a:lnTo>
                  </a:path>
                  <a:path w="3461385" h="3213735">
                    <a:moveTo>
                      <a:pt x="1815410" y="985108"/>
                    </a:moveTo>
                    <a:lnTo>
                      <a:pt x="1815410" y="959324"/>
                    </a:lnTo>
                  </a:path>
                  <a:path w="3461385" h="3213735">
                    <a:moveTo>
                      <a:pt x="1815410" y="939890"/>
                    </a:moveTo>
                    <a:lnTo>
                      <a:pt x="1815410" y="933413"/>
                    </a:lnTo>
                  </a:path>
                  <a:path w="3461385" h="3213735">
                    <a:moveTo>
                      <a:pt x="1815410" y="913979"/>
                    </a:moveTo>
                    <a:lnTo>
                      <a:pt x="1815410" y="888195"/>
                    </a:lnTo>
                  </a:path>
                  <a:path w="3461385" h="3213735">
                    <a:moveTo>
                      <a:pt x="1815410" y="868762"/>
                    </a:moveTo>
                    <a:lnTo>
                      <a:pt x="1815410" y="862284"/>
                    </a:lnTo>
                  </a:path>
                  <a:path w="3461385" h="3213735">
                    <a:moveTo>
                      <a:pt x="1815410" y="842850"/>
                    </a:moveTo>
                    <a:lnTo>
                      <a:pt x="1815410" y="816685"/>
                    </a:lnTo>
                  </a:path>
                  <a:path w="3461385" h="3213735">
                    <a:moveTo>
                      <a:pt x="1815410" y="797252"/>
                    </a:moveTo>
                    <a:lnTo>
                      <a:pt x="1815410" y="790774"/>
                    </a:lnTo>
                  </a:path>
                  <a:path w="3461385" h="3213735">
                    <a:moveTo>
                      <a:pt x="1815410" y="771467"/>
                    </a:moveTo>
                    <a:lnTo>
                      <a:pt x="1815410" y="745556"/>
                    </a:lnTo>
                  </a:path>
                  <a:path w="3461385" h="3213735">
                    <a:moveTo>
                      <a:pt x="1815410" y="726123"/>
                    </a:moveTo>
                    <a:lnTo>
                      <a:pt x="1815410" y="719645"/>
                    </a:lnTo>
                  </a:path>
                  <a:path w="3461385" h="3213735">
                    <a:moveTo>
                      <a:pt x="1815410" y="700212"/>
                    </a:moveTo>
                    <a:lnTo>
                      <a:pt x="1815410" y="674427"/>
                    </a:lnTo>
                  </a:path>
                  <a:path w="3461385" h="3213735">
                    <a:moveTo>
                      <a:pt x="1815410" y="654994"/>
                    </a:moveTo>
                    <a:lnTo>
                      <a:pt x="1815410" y="648516"/>
                    </a:lnTo>
                  </a:path>
                  <a:path w="3461385" h="3213735">
                    <a:moveTo>
                      <a:pt x="1815410" y="629083"/>
                    </a:moveTo>
                    <a:lnTo>
                      <a:pt x="1815410" y="602918"/>
                    </a:lnTo>
                  </a:path>
                  <a:path w="3461385" h="3213735">
                    <a:moveTo>
                      <a:pt x="1815410" y="583611"/>
                    </a:moveTo>
                    <a:lnTo>
                      <a:pt x="1815410" y="577133"/>
                    </a:lnTo>
                  </a:path>
                  <a:path w="3461385" h="3213735">
                    <a:moveTo>
                      <a:pt x="1815410" y="557700"/>
                    </a:moveTo>
                    <a:lnTo>
                      <a:pt x="1815410" y="531789"/>
                    </a:lnTo>
                  </a:path>
                  <a:path w="3461385" h="3213735">
                    <a:moveTo>
                      <a:pt x="1815410" y="512355"/>
                    </a:moveTo>
                    <a:lnTo>
                      <a:pt x="1815410" y="506005"/>
                    </a:lnTo>
                  </a:path>
                  <a:path w="3461385" h="3213735">
                    <a:moveTo>
                      <a:pt x="1815410" y="486571"/>
                    </a:moveTo>
                    <a:lnTo>
                      <a:pt x="1815410" y="460660"/>
                    </a:lnTo>
                  </a:path>
                  <a:path w="3461385" h="3213735">
                    <a:moveTo>
                      <a:pt x="1815410" y="441227"/>
                    </a:moveTo>
                    <a:lnTo>
                      <a:pt x="1815410" y="434749"/>
                    </a:lnTo>
                  </a:path>
                  <a:path w="3461385" h="3213735">
                    <a:moveTo>
                      <a:pt x="1815410" y="415061"/>
                    </a:moveTo>
                    <a:lnTo>
                      <a:pt x="1815410" y="389277"/>
                    </a:lnTo>
                  </a:path>
                  <a:path w="3461385" h="3213735">
                    <a:moveTo>
                      <a:pt x="1815410" y="369844"/>
                    </a:moveTo>
                    <a:lnTo>
                      <a:pt x="1815410" y="363366"/>
                    </a:lnTo>
                  </a:path>
                  <a:path w="3461385" h="3213735">
                    <a:moveTo>
                      <a:pt x="1815410" y="343933"/>
                    </a:moveTo>
                    <a:lnTo>
                      <a:pt x="1815410" y="318021"/>
                    </a:lnTo>
                  </a:path>
                  <a:path w="3461385" h="3213735">
                    <a:moveTo>
                      <a:pt x="1815410" y="298715"/>
                    </a:moveTo>
                    <a:lnTo>
                      <a:pt x="1815410" y="292237"/>
                    </a:lnTo>
                  </a:path>
                  <a:path w="3461385" h="3213735">
                    <a:moveTo>
                      <a:pt x="1815410" y="272804"/>
                    </a:moveTo>
                    <a:lnTo>
                      <a:pt x="1815410" y="246893"/>
                    </a:lnTo>
                  </a:path>
                  <a:path w="3461385" h="3213735">
                    <a:moveTo>
                      <a:pt x="1815410" y="227586"/>
                    </a:moveTo>
                    <a:lnTo>
                      <a:pt x="1815410" y="221108"/>
                    </a:lnTo>
                  </a:path>
                  <a:path w="3461385" h="3213735">
                    <a:moveTo>
                      <a:pt x="1815410" y="201294"/>
                    </a:moveTo>
                    <a:lnTo>
                      <a:pt x="1815410" y="175510"/>
                    </a:lnTo>
                  </a:path>
                  <a:path w="3461385" h="3213735">
                    <a:moveTo>
                      <a:pt x="1815410" y="156076"/>
                    </a:moveTo>
                    <a:lnTo>
                      <a:pt x="1815410" y="149599"/>
                    </a:lnTo>
                  </a:path>
                  <a:path w="3461385" h="3213735">
                    <a:moveTo>
                      <a:pt x="1815410" y="130165"/>
                    </a:moveTo>
                    <a:lnTo>
                      <a:pt x="1815410" y="104381"/>
                    </a:lnTo>
                  </a:path>
                  <a:path w="3461385" h="3213735">
                    <a:moveTo>
                      <a:pt x="1815410" y="84948"/>
                    </a:moveTo>
                    <a:lnTo>
                      <a:pt x="1815410" y="78470"/>
                    </a:lnTo>
                  </a:path>
                  <a:path w="3461385" h="3213735">
                    <a:moveTo>
                      <a:pt x="1815410" y="59036"/>
                    </a:moveTo>
                    <a:lnTo>
                      <a:pt x="1815410" y="33252"/>
                    </a:lnTo>
                  </a:path>
                  <a:path w="3461385" h="3213735">
                    <a:moveTo>
                      <a:pt x="1815410" y="13819"/>
                    </a:moveTo>
                    <a:lnTo>
                      <a:pt x="1815410" y="6960"/>
                    </a:lnTo>
                  </a:path>
                  <a:path w="3461385" h="3213735">
                    <a:moveTo>
                      <a:pt x="0" y="243619"/>
                    </a:moveTo>
                    <a:lnTo>
                      <a:pt x="2003288" y="3213344"/>
                    </a:lnTo>
                  </a:path>
                  <a:path w="3461385" h="3213735">
                    <a:moveTo>
                      <a:pt x="2003288" y="3193949"/>
                    </a:moveTo>
                    <a:lnTo>
                      <a:pt x="2003288" y="3168076"/>
                    </a:lnTo>
                  </a:path>
                  <a:path w="3461385" h="3213735">
                    <a:moveTo>
                      <a:pt x="2003288" y="3148668"/>
                    </a:moveTo>
                    <a:lnTo>
                      <a:pt x="2003288" y="3142203"/>
                    </a:lnTo>
                  </a:path>
                  <a:path w="3461385" h="3213735">
                    <a:moveTo>
                      <a:pt x="2003288" y="3122808"/>
                    </a:moveTo>
                    <a:lnTo>
                      <a:pt x="2003288" y="3096630"/>
                    </a:lnTo>
                  </a:path>
                  <a:path w="3461385" h="3213735">
                    <a:moveTo>
                      <a:pt x="2003288" y="3077222"/>
                    </a:moveTo>
                    <a:lnTo>
                      <a:pt x="2003288" y="3070757"/>
                    </a:lnTo>
                  </a:path>
                  <a:path w="3461385" h="3213735">
                    <a:moveTo>
                      <a:pt x="2003288" y="3051349"/>
                    </a:moveTo>
                    <a:lnTo>
                      <a:pt x="2003288" y="3025488"/>
                    </a:lnTo>
                  </a:path>
                  <a:path w="3461385" h="3213735">
                    <a:moveTo>
                      <a:pt x="2003288" y="3006080"/>
                    </a:moveTo>
                    <a:lnTo>
                      <a:pt x="2003288" y="2999615"/>
                    </a:lnTo>
                  </a:path>
                  <a:path w="3461385" h="3213735">
                    <a:moveTo>
                      <a:pt x="2003288" y="2980207"/>
                    </a:moveTo>
                    <a:lnTo>
                      <a:pt x="2003288" y="2954347"/>
                    </a:lnTo>
                  </a:path>
                  <a:path w="3461385" h="3213735">
                    <a:moveTo>
                      <a:pt x="2003288" y="2934939"/>
                    </a:moveTo>
                    <a:lnTo>
                      <a:pt x="2003288" y="2928474"/>
                    </a:lnTo>
                  </a:path>
                  <a:path w="3461385" h="3213735">
                    <a:moveTo>
                      <a:pt x="2003288" y="2909066"/>
                    </a:moveTo>
                    <a:lnTo>
                      <a:pt x="2003288" y="2882888"/>
                    </a:lnTo>
                  </a:path>
                  <a:path w="3461385" h="3213735">
                    <a:moveTo>
                      <a:pt x="2003288" y="2863492"/>
                    </a:moveTo>
                    <a:lnTo>
                      <a:pt x="2003288" y="2857015"/>
                    </a:lnTo>
                  </a:path>
                  <a:path w="3461385" h="3213735">
                    <a:moveTo>
                      <a:pt x="2003288" y="2837619"/>
                    </a:moveTo>
                    <a:lnTo>
                      <a:pt x="2003288" y="2811746"/>
                    </a:lnTo>
                  </a:path>
                  <a:path w="3461385" h="3213735">
                    <a:moveTo>
                      <a:pt x="2003288" y="2792351"/>
                    </a:moveTo>
                    <a:lnTo>
                      <a:pt x="2003288" y="2785873"/>
                    </a:lnTo>
                  </a:path>
                  <a:path w="3461385" h="3213735">
                    <a:moveTo>
                      <a:pt x="2003288" y="2766478"/>
                    </a:moveTo>
                    <a:lnTo>
                      <a:pt x="2003288" y="2740605"/>
                    </a:lnTo>
                  </a:path>
                  <a:path w="3461385" h="3213735">
                    <a:moveTo>
                      <a:pt x="2003288" y="2721209"/>
                    </a:moveTo>
                    <a:lnTo>
                      <a:pt x="2003288" y="2714732"/>
                    </a:lnTo>
                  </a:path>
                  <a:path w="3461385" h="3213735">
                    <a:moveTo>
                      <a:pt x="2003288" y="2695336"/>
                    </a:moveTo>
                    <a:lnTo>
                      <a:pt x="2003288" y="2669158"/>
                    </a:lnTo>
                  </a:path>
                  <a:path w="3461385" h="3213735">
                    <a:moveTo>
                      <a:pt x="2003288" y="2649750"/>
                    </a:moveTo>
                    <a:lnTo>
                      <a:pt x="2003288" y="2643285"/>
                    </a:lnTo>
                  </a:path>
                  <a:path w="3461385" h="3213735">
                    <a:moveTo>
                      <a:pt x="2003288" y="2623890"/>
                    </a:moveTo>
                    <a:lnTo>
                      <a:pt x="2003288" y="2598017"/>
                    </a:lnTo>
                  </a:path>
                  <a:path w="3461385" h="3213735">
                    <a:moveTo>
                      <a:pt x="2003288" y="2578609"/>
                    </a:moveTo>
                    <a:lnTo>
                      <a:pt x="2003288" y="2572169"/>
                    </a:lnTo>
                  </a:path>
                  <a:path w="3461385" h="3213735">
                    <a:moveTo>
                      <a:pt x="2003288" y="2552736"/>
                    </a:moveTo>
                    <a:lnTo>
                      <a:pt x="2003288" y="2526825"/>
                    </a:lnTo>
                  </a:path>
                  <a:path w="3461385" h="3213735">
                    <a:moveTo>
                      <a:pt x="2003288" y="2507518"/>
                    </a:moveTo>
                    <a:lnTo>
                      <a:pt x="2003288" y="2501040"/>
                    </a:lnTo>
                  </a:path>
                  <a:path w="3461385" h="3213735">
                    <a:moveTo>
                      <a:pt x="2003288" y="2481353"/>
                    </a:moveTo>
                    <a:lnTo>
                      <a:pt x="2003288" y="2455442"/>
                    </a:lnTo>
                  </a:path>
                  <a:path w="3461385" h="3213735">
                    <a:moveTo>
                      <a:pt x="2003288" y="2436008"/>
                    </a:moveTo>
                    <a:lnTo>
                      <a:pt x="2003288" y="2429531"/>
                    </a:lnTo>
                  </a:path>
                  <a:path w="3461385" h="3213735">
                    <a:moveTo>
                      <a:pt x="2003288" y="2410097"/>
                    </a:moveTo>
                    <a:lnTo>
                      <a:pt x="2003288" y="2384313"/>
                    </a:lnTo>
                  </a:path>
                  <a:path w="3461385" h="3213735">
                    <a:moveTo>
                      <a:pt x="2003288" y="2364880"/>
                    </a:moveTo>
                    <a:lnTo>
                      <a:pt x="2003288" y="2358402"/>
                    </a:lnTo>
                  </a:path>
                  <a:path w="3461385" h="3213735">
                    <a:moveTo>
                      <a:pt x="2003288" y="2338968"/>
                    </a:moveTo>
                    <a:lnTo>
                      <a:pt x="2003288" y="2313184"/>
                    </a:lnTo>
                  </a:path>
                  <a:path w="3461385" h="3213735">
                    <a:moveTo>
                      <a:pt x="2003288" y="2293751"/>
                    </a:moveTo>
                    <a:lnTo>
                      <a:pt x="2003288" y="2287273"/>
                    </a:lnTo>
                  </a:path>
                  <a:path w="3461385" h="3213735">
                    <a:moveTo>
                      <a:pt x="2003288" y="2267585"/>
                    </a:moveTo>
                    <a:lnTo>
                      <a:pt x="2003288" y="2241674"/>
                    </a:lnTo>
                  </a:path>
                  <a:path w="3461385" h="3213735">
                    <a:moveTo>
                      <a:pt x="2003288" y="2222241"/>
                    </a:moveTo>
                    <a:lnTo>
                      <a:pt x="2003288" y="2215763"/>
                    </a:lnTo>
                  </a:path>
                  <a:path w="3461385" h="3213735">
                    <a:moveTo>
                      <a:pt x="2003288" y="2196457"/>
                    </a:moveTo>
                    <a:lnTo>
                      <a:pt x="2003288" y="2170545"/>
                    </a:lnTo>
                  </a:path>
                  <a:path w="3461385" h="3213735">
                    <a:moveTo>
                      <a:pt x="2003288" y="2151112"/>
                    </a:moveTo>
                    <a:lnTo>
                      <a:pt x="2003288" y="2144634"/>
                    </a:lnTo>
                  </a:path>
                  <a:path w="3461385" h="3213735">
                    <a:moveTo>
                      <a:pt x="2003288" y="2125328"/>
                    </a:moveTo>
                    <a:lnTo>
                      <a:pt x="2003288" y="2099417"/>
                    </a:lnTo>
                  </a:path>
                  <a:path w="3461385" h="3213735">
                    <a:moveTo>
                      <a:pt x="2003288" y="2079983"/>
                    </a:moveTo>
                    <a:lnTo>
                      <a:pt x="2003288" y="2073505"/>
                    </a:lnTo>
                  </a:path>
                  <a:path w="3461385" h="3213735">
                    <a:moveTo>
                      <a:pt x="2003288" y="2053818"/>
                    </a:moveTo>
                    <a:lnTo>
                      <a:pt x="2003288" y="2027907"/>
                    </a:lnTo>
                  </a:path>
                  <a:path w="3461385" h="3213735">
                    <a:moveTo>
                      <a:pt x="2003288" y="2008600"/>
                    </a:moveTo>
                    <a:lnTo>
                      <a:pt x="2003288" y="2002123"/>
                    </a:lnTo>
                  </a:path>
                  <a:path w="3461385" h="3213735">
                    <a:moveTo>
                      <a:pt x="2003288" y="1982689"/>
                    </a:moveTo>
                    <a:lnTo>
                      <a:pt x="2003288" y="1956778"/>
                    </a:lnTo>
                  </a:path>
                  <a:path w="3461385" h="3213735">
                    <a:moveTo>
                      <a:pt x="2003288" y="1937472"/>
                    </a:moveTo>
                    <a:lnTo>
                      <a:pt x="2003288" y="1930994"/>
                    </a:lnTo>
                  </a:path>
                  <a:path w="3461385" h="3213735">
                    <a:moveTo>
                      <a:pt x="2003288" y="1911560"/>
                    </a:moveTo>
                    <a:lnTo>
                      <a:pt x="2003288" y="1885649"/>
                    </a:lnTo>
                  </a:path>
                  <a:path w="3461385" h="3213735">
                    <a:moveTo>
                      <a:pt x="2003288" y="1866216"/>
                    </a:moveTo>
                    <a:lnTo>
                      <a:pt x="2003288" y="1859484"/>
                    </a:lnTo>
                  </a:path>
                  <a:path w="3461385" h="3213735">
                    <a:moveTo>
                      <a:pt x="2003288" y="1840051"/>
                    </a:moveTo>
                    <a:lnTo>
                      <a:pt x="2003288" y="1814266"/>
                    </a:lnTo>
                  </a:path>
                  <a:path w="3461385" h="3213735">
                    <a:moveTo>
                      <a:pt x="2003288" y="1794833"/>
                    </a:moveTo>
                    <a:lnTo>
                      <a:pt x="2003288" y="1788355"/>
                    </a:lnTo>
                  </a:path>
                  <a:path w="3461385" h="3213735">
                    <a:moveTo>
                      <a:pt x="2003288" y="1768922"/>
                    </a:moveTo>
                    <a:lnTo>
                      <a:pt x="2003288" y="1743138"/>
                    </a:lnTo>
                  </a:path>
                  <a:path w="3461385" h="3213735">
                    <a:moveTo>
                      <a:pt x="2003288" y="1723704"/>
                    </a:moveTo>
                    <a:lnTo>
                      <a:pt x="2003288" y="1717226"/>
                    </a:lnTo>
                  </a:path>
                  <a:path w="3461385" h="3213735">
                    <a:moveTo>
                      <a:pt x="2003288" y="1697793"/>
                    </a:moveTo>
                    <a:lnTo>
                      <a:pt x="2003288" y="1671882"/>
                    </a:lnTo>
                  </a:path>
                  <a:path w="3461385" h="3213735">
                    <a:moveTo>
                      <a:pt x="2003288" y="1652194"/>
                    </a:moveTo>
                    <a:lnTo>
                      <a:pt x="2003288" y="1645717"/>
                    </a:lnTo>
                  </a:path>
                  <a:path w="3461385" h="3213735">
                    <a:moveTo>
                      <a:pt x="2003288" y="1626410"/>
                    </a:moveTo>
                    <a:lnTo>
                      <a:pt x="2003288" y="1600499"/>
                    </a:lnTo>
                  </a:path>
                  <a:path w="3461385" h="3213735">
                    <a:moveTo>
                      <a:pt x="2003288" y="1581066"/>
                    </a:moveTo>
                    <a:lnTo>
                      <a:pt x="2003288" y="1574588"/>
                    </a:lnTo>
                  </a:path>
                  <a:path w="3461385" h="3213735">
                    <a:moveTo>
                      <a:pt x="2003288" y="1555154"/>
                    </a:moveTo>
                    <a:lnTo>
                      <a:pt x="2003288" y="1529370"/>
                    </a:lnTo>
                  </a:path>
                  <a:path w="3461385" h="3213735">
                    <a:moveTo>
                      <a:pt x="2003288" y="1509937"/>
                    </a:moveTo>
                    <a:lnTo>
                      <a:pt x="2003288" y="1503459"/>
                    </a:lnTo>
                  </a:path>
                  <a:path w="3461385" h="3213735">
                    <a:moveTo>
                      <a:pt x="2003288" y="1484026"/>
                    </a:moveTo>
                    <a:lnTo>
                      <a:pt x="2003288" y="1458241"/>
                    </a:lnTo>
                  </a:path>
                  <a:path w="3461385" h="3213735">
                    <a:moveTo>
                      <a:pt x="2003288" y="1438427"/>
                    </a:moveTo>
                    <a:lnTo>
                      <a:pt x="2003288" y="1432076"/>
                    </a:lnTo>
                  </a:path>
                  <a:path w="3461385" h="3213735">
                    <a:moveTo>
                      <a:pt x="2003288" y="1412643"/>
                    </a:moveTo>
                    <a:lnTo>
                      <a:pt x="2003288" y="1386732"/>
                    </a:lnTo>
                  </a:path>
                  <a:path w="3461385" h="3213735">
                    <a:moveTo>
                      <a:pt x="2003288" y="1367298"/>
                    </a:moveTo>
                    <a:lnTo>
                      <a:pt x="2003288" y="1360820"/>
                    </a:lnTo>
                  </a:path>
                  <a:path w="3461385" h="3213735">
                    <a:moveTo>
                      <a:pt x="2003288" y="1341514"/>
                    </a:moveTo>
                    <a:lnTo>
                      <a:pt x="2003288" y="1315603"/>
                    </a:lnTo>
                  </a:path>
                  <a:path w="3461385" h="3213735">
                    <a:moveTo>
                      <a:pt x="2003288" y="1296169"/>
                    </a:moveTo>
                    <a:lnTo>
                      <a:pt x="2003288" y="1289692"/>
                    </a:lnTo>
                  </a:path>
                  <a:path w="3461385" h="3213735">
                    <a:moveTo>
                      <a:pt x="2003288" y="1270385"/>
                    </a:moveTo>
                    <a:lnTo>
                      <a:pt x="2003288" y="1244220"/>
                    </a:lnTo>
                  </a:path>
                  <a:path w="3461385" h="3213735">
                    <a:moveTo>
                      <a:pt x="2003288" y="1224787"/>
                    </a:moveTo>
                    <a:lnTo>
                      <a:pt x="2003288" y="1218309"/>
                    </a:lnTo>
                  </a:path>
                  <a:path w="3461385" h="3213735">
                    <a:moveTo>
                      <a:pt x="2003288" y="1198875"/>
                    </a:moveTo>
                    <a:lnTo>
                      <a:pt x="2003288" y="1172964"/>
                    </a:lnTo>
                  </a:path>
                  <a:path w="3461385" h="3213735">
                    <a:moveTo>
                      <a:pt x="2003288" y="1153658"/>
                    </a:moveTo>
                    <a:lnTo>
                      <a:pt x="2003288" y="1147180"/>
                    </a:lnTo>
                  </a:path>
                  <a:path w="3461385" h="3213735">
                    <a:moveTo>
                      <a:pt x="2003288" y="1127747"/>
                    </a:moveTo>
                    <a:lnTo>
                      <a:pt x="2003288" y="1101835"/>
                    </a:lnTo>
                  </a:path>
                  <a:path w="3461385" h="3213735">
                    <a:moveTo>
                      <a:pt x="2003288" y="1082529"/>
                    </a:moveTo>
                    <a:lnTo>
                      <a:pt x="2003288" y="1076051"/>
                    </a:lnTo>
                  </a:path>
                  <a:path w="3461385" h="3213735">
                    <a:moveTo>
                      <a:pt x="2003288" y="1056618"/>
                    </a:moveTo>
                    <a:lnTo>
                      <a:pt x="2003288" y="1030453"/>
                    </a:lnTo>
                  </a:path>
                  <a:path w="3461385" h="3213735">
                    <a:moveTo>
                      <a:pt x="2003288" y="1011019"/>
                    </a:moveTo>
                    <a:lnTo>
                      <a:pt x="2003288" y="1004541"/>
                    </a:lnTo>
                  </a:path>
                  <a:path w="3461385" h="3213735">
                    <a:moveTo>
                      <a:pt x="2003288" y="985108"/>
                    </a:moveTo>
                    <a:lnTo>
                      <a:pt x="2003288" y="959324"/>
                    </a:lnTo>
                  </a:path>
                  <a:path w="3461385" h="3213735">
                    <a:moveTo>
                      <a:pt x="2003288" y="939890"/>
                    </a:moveTo>
                    <a:lnTo>
                      <a:pt x="2003288" y="933413"/>
                    </a:lnTo>
                  </a:path>
                  <a:path w="3461385" h="3213735">
                    <a:moveTo>
                      <a:pt x="2003288" y="913979"/>
                    </a:moveTo>
                    <a:lnTo>
                      <a:pt x="2003288" y="888195"/>
                    </a:lnTo>
                  </a:path>
                  <a:path w="3461385" h="3213735">
                    <a:moveTo>
                      <a:pt x="2003288" y="868762"/>
                    </a:moveTo>
                    <a:lnTo>
                      <a:pt x="2003288" y="862284"/>
                    </a:lnTo>
                  </a:path>
                  <a:path w="3461385" h="3213735">
                    <a:moveTo>
                      <a:pt x="2003288" y="842850"/>
                    </a:moveTo>
                    <a:lnTo>
                      <a:pt x="2003288" y="816685"/>
                    </a:lnTo>
                  </a:path>
                  <a:path w="3461385" h="3213735">
                    <a:moveTo>
                      <a:pt x="2003288" y="797252"/>
                    </a:moveTo>
                    <a:lnTo>
                      <a:pt x="2003288" y="790774"/>
                    </a:lnTo>
                  </a:path>
                  <a:path w="3461385" h="3213735">
                    <a:moveTo>
                      <a:pt x="2003288" y="771467"/>
                    </a:moveTo>
                    <a:lnTo>
                      <a:pt x="2003288" y="745556"/>
                    </a:lnTo>
                  </a:path>
                  <a:path w="3461385" h="3213735">
                    <a:moveTo>
                      <a:pt x="2003288" y="726123"/>
                    </a:moveTo>
                    <a:lnTo>
                      <a:pt x="2003288" y="719645"/>
                    </a:lnTo>
                  </a:path>
                  <a:path w="3461385" h="3213735">
                    <a:moveTo>
                      <a:pt x="2003288" y="700212"/>
                    </a:moveTo>
                    <a:lnTo>
                      <a:pt x="2003288" y="674427"/>
                    </a:lnTo>
                  </a:path>
                  <a:path w="3461385" h="3213735">
                    <a:moveTo>
                      <a:pt x="2003288" y="654994"/>
                    </a:moveTo>
                    <a:lnTo>
                      <a:pt x="2003288" y="648516"/>
                    </a:lnTo>
                  </a:path>
                  <a:path w="3461385" h="3213735">
                    <a:moveTo>
                      <a:pt x="2003288" y="629083"/>
                    </a:moveTo>
                    <a:lnTo>
                      <a:pt x="2003288" y="602918"/>
                    </a:lnTo>
                  </a:path>
                  <a:path w="3461385" h="3213735">
                    <a:moveTo>
                      <a:pt x="2003288" y="583611"/>
                    </a:moveTo>
                    <a:lnTo>
                      <a:pt x="2003288" y="577133"/>
                    </a:lnTo>
                  </a:path>
                  <a:path w="3461385" h="3213735">
                    <a:moveTo>
                      <a:pt x="2003288" y="557700"/>
                    </a:moveTo>
                    <a:lnTo>
                      <a:pt x="2003288" y="531789"/>
                    </a:lnTo>
                  </a:path>
                  <a:path w="3461385" h="3213735">
                    <a:moveTo>
                      <a:pt x="2003288" y="512355"/>
                    </a:moveTo>
                    <a:lnTo>
                      <a:pt x="2003288" y="506005"/>
                    </a:lnTo>
                  </a:path>
                  <a:path w="3461385" h="3213735">
                    <a:moveTo>
                      <a:pt x="2003288" y="486571"/>
                    </a:moveTo>
                    <a:lnTo>
                      <a:pt x="2003288" y="460660"/>
                    </a:lnTo>
                  </a:path>
                  <a:path w="3461385" h="3213735">
                    <a:moveTo>
                      <a:pt x="2003288" y="441227"/>
                    </a:moveTo>
                    <a:lnTo>
                      <a:pt x="2003288" y="434749"/>
                    </a:lnTo>
                  </a:path>
                  <a:path w="3461385" h="3213735">
                    <a:moveTo>
                      <a:pt x="2003288" y="415061"/>
                    </a:moveTo>
                    <a:lnTo>
                      <a:pt x="2003288" y="389277"/>
                    </a:lnTo>
                  </a:path>
                  <a:path w="3461385" h="3213735">
                    <a:moveTo>
                      <a:pt x="2003288" y="369844"/>
                    </a:moveTo>
                    <a:lnTo>
                      <a:pt x="2003288" y="363366"/>
                    </a:lnTo>
                  </a:path>
                  <a:path w="3461385" h="3213735">
                    <a:moveTo>
                      <a:pt x="2003288" y="343933"/>
                    </a:moveTo>
                    <a:lnTo>
                      <a:pt x="2003288" y="318021"/>
                    </a:lnTo>
                  </a:path>
                  <a:path w="3461385" h="3213735">
                    <a:moveTo>
                      <a:pt x="2003288" y="298715"/>
                    </a:moveTo>
                    <a:lnTo>
                      <a:pt x="2003288" y="292237"/>
                    </a:lnTo>
                  </a:path>
                  <a:path w="3461385" h="3213735">
                    <a:moveTo>
                      <a:pt x="2003288" y="272804"/>
                    </a:moveTo>
                    <a:lnTo>
                      <a:pt x="2003288" y="246893"/>
                    </a:lnTo>
                  </a:path>
                  <a:path w="3461385" h="3213735">
                    <a:moveTo>
                      <a:pt x="2003288" y="227586"/>
                    </a:moveTo>
                    <a:lnTo>
                      <a:pt x="2003288" y="221108"/>
                    </a:lnTo>
                  </a:path>
                  <a:path w="3461385" h="3213735">
                    <a:moveTo>
                      <a:pt x="2003288" y="201294"/>
                    </a:moveTo>
                    <a:lnTo>
                      <a:pt x="2003288" y="175510"/>
                    </a:lnTo>
                  </a:path>
                  <a:path w="3461385" h="3213735">
                    <a:moveTo>
                      <a:pt x="2003288" y="156076"/>
                    </a:moveTo>
                    <a:lnTo>
                      <a:pt x="2003288" y="149599"/>
                    </a:lnTo>
                  </a:path>
                  <a:path w="3461385" h="3213735">
                    <a:moveTo>
                      <a:pt x="2003288" y="130165"/>
                    </a:moveTo>
                    <a:lnTo>
                      <a:pt x="2003288" y="104381"/>
                    </a:lnTo>
                  </a:path>
                  <a:path w="3461385" h="3213735">
                    <a:moveTo>
                      <a:pt x="2003288" y="84948"/>
                    </a:moveTo>
                    <a:lnTo>
                      <a:pt x="2003288" y="78470"/>
                    </a:lnTo>
                  </a:path>
                  <a:path w="3461385" h="3213735">
                    <a:moveTo>
                      <a:pt x="2003288" y="59036"/>
                    </a:moveTo>
                    <a:lnTo>
                      <a:pt x="2003288" y="33252"/>
                    </a:lnTo>
                  </a:path>
                  <a:path w="3461385" h="3213735">
                    <a:moveTo>
                      <a:pt x="2003288" y="13819"/>
                    </a:moveTo>
                    <a:lnTo>
                      <a:pt x="2003288" y="6960"/>
                    </a:lnTo>
                  </a:path>
                  <a:path w="3461385" h="3213735">
                    <a:moveTo>
                      <a:pt x="0" y="191446"/>
                    </a:moveTo>
                    <a:lnTo>
                      <a:pt x="2191294" y="3213344"/>
                    </a:lnTo>
                  </a:path>
                  <a:path w="3461385" h="3213735">
                    <a:moveTo>
                      <a:pt x="2191294" y="3193949"/>
                    </a:moveTo>
                    <a:lnTo>
                      <a:pt x="2191294" y="3168076"/>
                    </a:lnTo>
                  </a:path>
                  <a:path w="3461385" h="3213735">
                    <a:moveTo>
                      <a:pt x="2191294" y="3148668"/>
                    </a:moveTo>
                    <a:lnTo>
                      <a:pt x="2191294" y="3142203"/>
                    </a:lnTo>
                  </a:path>
                  <a:path w="3461385" h="3213735">
                    <a:moveTo>
                      <a:pt x="2191294" y="3122808"/>
                    </a:moveTo>
                    <a:lnTo>
                      <a:pt x="2191294" y="3096630"/>
                    </a:lnTo>
                  </a:path>
                  <a:path w="3461385" h="3213735">
                    <a:moveTo>
                      <a:pt x="2191294" y="3077222"/>
                    </a:moveTo>
                    <a:lnTo>
                      <a:pt x="2191294" y="3070757"/>
                    </a:lnTo>
                  </a:path>
                  <a:path w="3461385" h="3213735">
                    <a:moveTo>
                      <a:pt x="2191294" y="3051349"/>
                    </a:moveTo>
                    <a:lnTo>
                      <a:pt x="2191294" y="3025488"/>
                    </a:lnTo>
                  </a:path>
                  <a:path w="3461385" h="3213735">
                    <a:moveTo>
                      <a:pt x="2191294" y="3006080"/>
                    </a:moveTo>
                    <a:lnTo>
                      <a:pt x="2191294" y="2999615"/>
                    </a:lnTo>
                  </a:path>
                  <a:path w="3461385" h="3213735">
                    <a:moveTo>
                      <a:pt x="2191294" y="2980207"/>
                    </a:moveTo>
                    <a:lnTo>
                      <a:pt x="2191294" y="2954347"/>
                    </a:lnTo>
                  </a:path>
                  <a:path w="3461385" h="3213735">
                    <a:moveTo>
                      <a:pt x="2191294" y="2934939"/>
                    </a:moveTo>
                    <a:lnTo>
                      <a:pt x="2191294" y="2928474"/>
                    </a:lnTo>
                  </a:path>
                  <a:path w="3461385" h="3213735">
                    <a:moveTo>
                      <a:pt x="2191294" y="2909066"/>
                    </a:moveTo>
                    <a:lnTo>
                      <a:pt x="2191294" y="2882888"/>
                    </a:lnTo>
                  </a:path>
                  <a:path w="3461385" h="3213735">
                    <a:moveTo>
                      <a:pt x="2191294" y="2863492"/>
                    </a:moveTo>
                    <a:lnTo>
                      <a:pt x="2191294" y="2857015"/>
                    </a:lnTo>
                  </a:path>
                  <a:path w="3461385" h="3213735">
                    <a:moveTo>
                      <a:pt x="2191294" y="2837619"/>
                    </a:moveTo>
                    <a:lnTo>
                      <a:pt x="2191294" y="2811746"/>
                    </a:lnTo>
                  </a:path>
                  <a:path w="3461385" h="3213735">
                    <a:moveTo>
                      <a:pt x="2191294" y="2792351"/>
                    </a:moveTo>
                    <a:lnTo>
                      <a:pt x="2191294" y="2785873"/>
                    </a:lnTo>
                  </a:path>
                  <a:path w="3461385" h="3213735">
                    <a:moveTo>
                      <a:pt x="2191294" y="2766478"/>
                    </a:moveTo>
                    <a:lnTo>
                      <a:pt x="2191294" y="2740605"/>
                    </a:lnTo>
                  </a:path>
                  <a:path w="3461385" h="3213735">
                    <a:moveTo>
                      <a:pt x="2191294" y="2721209"/>
                    </a:moveTo>
                    <a:lnTo>
                      <a:pt x="2191294" y="2714732"/>
                    </a:lnTo>
                  </a:path>
                  <a:path w="3461385" h="3213735">
                    <a:moveTo>
                      <a:pt x="2191294" y="2695336"/>
                    </a:moveTo>
                    <a:lnTo>
                      <a:pt x="2191294" y="2669158"/>
                    </a:lnTo>
                  </a:path>
                  <a:path w="3461385" h="3213735">
                    <a:moveTo>
                      <a:pt x="2191294" y="2649750"/>
                    </a:moveTo>
                    <a:lnTo>
                      <a:pt x="2191294" y="2643285"/>
                    </a:lnTo>
                  </a:path>
                  <a:path w="3461385" h="3213735">
                    <a:moveTo>
                      <a:pt x="2191294" y="2623890"/>
                    </a:moveTo>
                    <a:lnTo>
                      <a:pt x="2191294" y="2598017"/>
                    </a:lnTo>
                  </a:path>
                  <a:path w="3461385" h="3213735">
                    <a:moveTo>
                      <a:pt x="2191294" y="2578609"/>
                    </a:moveTo>
                    <a:lnTo>
                      <a:pt x="2191294" y="2572169"/>
                    </a:lnTo>
                  </a:path>
                  <a:path w="3461385" h="3213735">
                    <a:moveTo>
                      <a:pt x="2191294" y="2552736"/>
                    </a:moveTo>
                    <a:lnTo>
                      <a:pt x="2191294" y="2526825"/>
                    </a:lnTo>
                  </a:path>
                  <a:path w="3461385" h="3213735">
                    <a:moveTo>
                      <a:pt x="2191294" y="2507518"/>
                    </a:moveTo>
                    <a:lnTo>
                      <a:pt x="2191294" y="2501040"/>
                    </a:lnTo>
                  </a:path>
                  <a:path w="3461385" h="3213735">
                    <a:moveTo>
                      <a:pt x="2191294" y="2481353"/>
                    </a:moveTo>
                    <a:lnTo>
                      <a:pt x="2191294" y="2455442"/>
                    </a:lnTo>
                  </a:path>
                  <a:path w="3461385" h="3213735">
                    <a:moveTo>
                      <a:pt x="2191294" y="2436008"/>
                    </a:moveTo>
                    <a:lnTo>
                      <a:pt x="2191294" y="2429531"/>
                    </a:lnTo>
                  </a:path>
                  <a:path w="3461385" h="3213735">
                    <a:moveTo>
                      <a:pt x="2191294" y="2410097"/>
                    </a:moveTo>
                    <a:lnTo>
                      <a:pt x="2191294" y="2384313"/>
                    </a:lnTo>
                  </a:path>
                  <a:path w="3461385" h="3213735">
                    <a:moveTo>
                      <a:pt x="2191294" y="2364880"/>
                    </a:moveTo>
                    <a:lnTo>
                      <a:pt x="2191294" y="2358402"/>
                    </a:lnTo>
                  </a:path>
                  <a:path w="3461385" h="3213735">
                    <a:moveTo>
                      <a:pt x="2191294" y="2338968"/>
                    </a:moveTo>
                    <a:lnTo>
                      <a:pt x="2191294" y="2313184"/>
                    </a:lnTo>
                  </a:path>
                  <a:path w="3461385" h="3213735">
                    <a:moveTo>
                      <a:pt x="2191294" y="2293751"/>
                    </a:moveTo>
                    <a:lnTo>
                      <a:pt x="2191294" y="2287273"/>
                    </a:lnTo>
                  </a:path>
                  <a:path w="3461385" h="3213735">
                    <a:moveTo>
                      <a:pt x="2191294" y="2267585"/>
                    </a:moveTo>
                    <a:lnTo>
                      <a:pt x="2191294" y="2241674"/>
                    </a:lnTo>
                  </a:path>
                  <a:path w="3461385" h="3213735">
                    <a:moveTo>
                      <a:pt x="2191294" y="2222241"/>
                    </a:moveTo>
                    <a:lnTo>
                      <a:pt x="2191294" y="2215763"/>
                    </a:lnTo>
                  </a:path>
                  <a:path w="3461385" h="3213735">
                    <a:moveTo>
                      <a:pt x="2191294" y="2196457"/>
                    </a:moveTo>
                    <a:lnTo>
                      <a:pt x="2191294" y="2170545"/>
                    </a:lnTo>
                  </a:path>
                  <a:path w="3461385" h="3213735">
                    <a:moveTo>
                      <a:pt x="2191294" y="2151112"/>
                    </a:moveTo>
                    <a:lnTo>
                      <a:pt x="2191294" y="2144634"/>
                    </a:lnTo>
                  </a:path>
                  <a:path w="3461385" h="3213735">
                    <a:moveTo>
                      <a:pt x="2191294" y="2125328"/>
                    </a:moveTo>
                    <a:lnTo>
                      <a:pt x="2191294" y="2099417"/>
                    </a:lnTo>
                  </a:path>
                  <a:path w="3461385" h="3213735">
                    <a:moveTo>
                      <a:pt x="2191294" y="2079983"/>
                    </a:moveTo>
                    <a:lnTo>
                      <a:pt x="2191294" y="2073505"/>
                    </a:lnTo>
                  </a:path>
                  <a:path w="3461385" h="3213735">
                    <a:moveTo>
                      <a:pt x="2191294" y="2053818"/>
                    </a:moveTo>
                    <a:lnTo>
                      <a:pt x="2191294" y="2027907"/>
                    </a:lnTo>
                  </a:path>
                  <a:path w="3461385" h="3213735">
                    <a:moveTo>
                      <a:pt x="2191294" y="2008600"/>
                    </a:moveTo>
                    <a:lnTo>
                      <a:pt x="2191294" y="2002123"/>
                    </a:lnTo>
                  </a:path>
                  <a:path w="3461385" h="3213735">
                    <a:moveTo>
                      <a:pt x="2191294" y="1982689"/>
                    </a:moveTo>
                    <a:lnTo>
                      <a:pt x="2191294" y="1956778"/>
                    </a:lnTo>
                  </a:path>
                  <a:path w="3461385" h="3213735">
                    <a:moveTo>
                      <a:pt x="2191294" y="1937472"/>
                    </a:moveTo>
                    <a:lnTo>
                      <a:pt x="2191294" y="1930994"/>
                    </a:lnTo>
                  </a:path>
                  <a:path w="3461385" h="3213735">
                    <a:moveTo>
                      <a:pt x="2191294" y="1911560"/>
                    </a:moveTo>
                    <a:lnTo>
                      <a:pt x="2191294" y="1885649"/>
                    </a:lnTo>
                  </a:path>
                  <a:path w="3461385" h="3213735">
                    <a:moveTo>
                      <a:pt x="2191294" y="1866216"/>
                    </a:moveTo>
                    <a:lnTo>
                      <a:pt x="2191294" y="1859484"/>
                    </a:lnTo>
                  </a:path>
                  <a:path w="3461385" h="3213735">
                    <a:moveTo>
                      <a:pt x="2191294" y="1840051"/>
                    </a:moveTo>
                    <a:lnTo>
                      <a:pt x="2191294" y="1814266"/>
                    </a:lnTo>
                  </a:path>
                  <a:path w="3461385" h="3213735">
                    <a:moveTo>
                      <a:pt x="2191294" y="1794833"/>
                    </a:moveTo>
                    <a:lnTo>
                      <a:pt x="2191294" y="1788355"/>
                    </a:lnTo>
                  </a:path>
                  <a:path w="3461385" h="3213735">
                    <a:moveTo>
                      <a:pt x="2191294" y="1768922"/>
                    </a:moveTo>
                    <a:lnTo>
                      <a:pt x="2191294" y="1743138"/>
                    </a:lnTo>
                  </a:path>
                  <a:path w="3461385" h="3213735">
                    <a:moveTo>
                      <a:pt x="2191294" y="1723704"/>
                    </a:moveTo>
                    <a:lnTo>
                      <a:pt x="2191294" y="1717226"/>
                    </a:lnTo>
                  </a:path>
                  <a:path w="3461385" h="3213735">
                    <a:moveTo>
                      <a:pt x="2191294" y="1697793"/>
                    </a:moveTo>
                    <a:lnTo>
                      <a:pt x="2191294" y="1671882"/>
                    </a:lnTo>
                  </a:path>
                  <a:path w="3461385" h="3213735">
                    <a:moveTo>
                      <a:pt x="2191294" y="1652194"/>
                    </a:moveTo>
                    <a:lnTo>
                      <a:pt x="2191294" y="1645717"/>
                    </a:lnTo>
                  </a:path>
                  <a:path w="3461385" h="3213735">
                    <a:moveTo>
                      <a:pt x="2191294" y="1626410"/>
                    </a:moveTo>
                    <a:lnTo>
                      <a:pt x="2191294" y="1600499"/>
                    </a:lnTo>
                  </a:path>
                  <a:path w="3461385" h="3213735">
                    <a:moveTo>
                      <a:pt x="2191294" y="1581066"/>
                    </a:moveTo>
                    <a:lnTo>
                      <a:pt x="2191294" y="1574588"/>
                    </a:lnTo>
                  </a:path>
                  <a:path w="3461385" h="3213735">
                    <a:moveTo>
                      <a:pt x="2191294" y="1555154"/>
                    </a:moveTo>
                    <a:lnTo>
                      <a:pt x="2191294" y="1529370"/>
                    </a:lnTo>
                  </a:path>
                  <a:path w="3461385" h="3213735">
                    <a:moveTo>
                      <a:pt x="2191294" y="1509937"/>
                    </a:moveTo>
                    <a:lnTo>
                      <a:pt x="2191294" y="1503459"/>
                    </a:lnTo>
                  </a:path>
                  <a:path w="3461385" h="3213735">
                    <a:moveTo>
                      <a:pt x="2191294" y="1484026"/>
                    </a:moveTo>
                    <a:lnTo>
                      <a:pt x="2191294" y="1458241"/>
                    </a:lnTo>
                  </a:path>
                  <a:path w="3461385" h="3213735">
                    <a:moveTo>
                      <a:pt x="2191294" y="1438427"/>
                    </a:moveTo>
                    <a:lnTo>
                      <a:pt x="2191294" y="1432076"/>
                    </a:lnTo>
                  </a:path>
                  <a:path w="3461385" h="3213735">
                    <a:moveTo>
                      <a:pt x="2191294" y="1412643"/>
                    </a:moveTo>
                    <a:lnTo>
                      <a:pt x="2191294" y="1386732"/>
                    </a:lnTo>
                  </a:path>
                  <a:path w="3461385" h="3213735">
                    <a:moveTo>
                      <a:pt x="2191294" y="1367298"/>
                    </a:moveTo>
                    <a:lnTo>
                      <a:pt x="2191294" y="1360820"/>
                    </a:lnTo>
                  </a:path>
                  <a:path w="3461385" h="3213735">
                    <a:moveTo>
                      <a:pt x="2191294" y="1341514"/>
                    </a:moveTo>
                    <a:lnTo>
                      <a:pt x="2191294" y="1315603"/>
                    </a:lnTo>
                  </a:path>
                  <a:path w="3461385" h="3213735">
                    <a:moveTo>
                      <a:pt x="2191294" y="1296169"/>
                    </a:moveTo>
                    <a:lnTo>
                      <a:pt x="2191294" y="1289692"/>
                    </a:lnTo>
                  </a:path>
                  <a:path w="3461385" h="3213735">
                    <a:moveTo>
                      <a:pt x="2191294" y="1270385"/>
                    </a:moveTo>
                    <a:lnTo>
                      <a:pt x="2191294" y="1244220"/>
                    </a:lnTo>
                  </a:path>
                  <a:path w="3461385" h="3213735">
                    <a:moveTo>
                      <a:pt x="2191294" y="1224787"/>
                    </a:moveTo>
                    <a:lnTo>
                      <a:pt x="2191294" y="1218309"/>
                    </a:lnTo>
                  </a:path>
                  <a:path w="3461385" h="3213735">
                    <a:moveTo>
                      <a:pt x="2191294" y="1198875"/>
                    </a:moveTo>
                    <a:lnTo>
                      <a:pt x="2191294" y="1172964"/>
                    </a:lnTo>
                  </a:path>
                  <a:path w="3461385" h="3213735">
                    <a:moveTo>
                      <a:pt x="2191294" y="1153658"/>
                    </a:moveTo>
                    <a:lnTo>
                      <a:pt x="2191294" y="1147180"/>
                    </a:lnTo>
                  </a:path>
                  <a:path w="3461385" h="3213735">
                    <a:moveTo>
                      <a:pt x="2191294" y="1127747"/>
                    </a:moveTo>
                    <a:lnTo>
                      <a:pt x="2191294" y="1101835"/>
                    </a:lnTo>
                  </a:path>
                  <a:path w="3461385" h="3213735">
                    <a:moveTo>
                      <a:pt x="2191294" y="1082529"/>
                    </a:moveTo>
                    <a:lnTo>
                      <a:pt x="2191294" y="1076051"/>
                    </a:lnTo>
                  </a:path>
                  <a:path w="3461385" h="3213735">
                    <a:moveTo>
                      <a:pt x="2191294" y="1056618"/>
                    </a:moveTo>
                    <a:lnTo>
                      <a:pt x="2191294" y="1030453"/>
                    </a:lnTo>
                  </a:path>
                  <a:path w="3461385" h="3213735">
                    <a:moveTo>
                      <a:pt x="2191294" y="1011019"/>
                    </a:moveTo>
                    <a:lnTo>
                      <a:pt x="2191294" y="1004541"/>
                    </a:lnTo>
                  </a:path>
                  <a:path w="3461385" h="3213735">
                    <a:moveTo>
                      <a:pt x="2191294" y="985108"/>
                    </a:moveTo>
                    <a:lnTo>
                      <a:pt x="2191294" y="959324"/>
                    </a:lnTo>
                  </a:path>
                  <a:path w="3461385" h="3213735">
                    <a:moveTo>
                      <a:pt x="2191294" y="939890"/>
                    </a:moveTo>
                    <a:lnTo>
                      <a:pt x="2191294" y="933413"/>
                    </a:lnTo>
                  </a:path>
                  <a:path w="3461385" h="3213735">
                    <a:moveTo>
                      <a:pt x="2191294" y="913979"/>
                    </a:moveTo>
                    <a:lnTo>
                      <a:pt x="2191294" y="888195"/>
                    </a:lnTo>
                  </a:path>
                  <a:path w="3461385" h="3213735">
                    <a:moveTo>
                      <a:pt x="2191294" y="868762"/>
                    </a:moveTo>
                    <a:lnTo>
                      <a:pt x="2191294" y="862284"/>
                    </a:lnTo>
                  </a:path>
                  <a:path w="3461385" h="3213735">
                    <a:moveTo>
                      <a:pt x="2191294" y="842850"/>
                    </a:moveTo>
                    <a:lnTo>
                      <a:pt x="2191294" y="816685"/>
                    </a:lnTo>
                  </a:path>
                  <a:path w="3461385" h="3213735">
                    <a:moveTo>
                      <a:pt x="2191294" y="797252"/>
                    </a:moveTo>
                    <a:lnTo>
                      <a:pt x="2191294" y="790774"/>
                    </a:lnTo>
                  </a:path>
                  <a:path w="3461385" h="3213735">
                    <a:moveTo>
                      <a:pt x="2191294" y="771467"/>
                    </a:moveTo>
                    <a:lnTo>
                      <a:pt x="2191294" y="745556"/>
                    </a:lnTo>
                  </a:path>
                  <a:path w="3461385" h="3213735">
                    <a:moveTo>
                      <a:pt x="2191294" y="726123"/>
                    </a:moveTo>
                    <a:lnTo>
                      <a:pt x="2191294" y="719645"/>
                    </a:lnTo>
                  </a:path>
                  <a:path w="3461385" h="3213735">
                    <a:moveTo>
                      <a:pt x="2191294" y="700212"/>
                    </a:moveTo>
                    <a:lnTo>
                      <a:pt x="2191294" y="674427"/>
                    </a:lnTo>
                  </a:path>
                  <a:path w="3461385" h="3213735">
                    <a:moveTo>
                      <a:pt x="2191294" y="654994"/>
                    </a:moveTo>
                    <a:lnTo>
                      <a:pt x="2191294" y="648516"/>
                    </a:lnTo>
                  </a:path>
                  <a:path w="3461385" h="3213735">
                    <a:moveTo>
                      <a:pt x="2191294" y="629083"/>
                    </a:moveTo>
                    <a:lnTo>
                      <a:pt x="2191294" y="602918"/>
                    </a:lnTo>
                  </a:path>
                  <a:path w="3461385" h="3213735">
                    <a:moveTo>
                      <a:pt x="2191294" y="583611"/>
                    </a:moveTo>
                    <a:lnTo>
                      <a:pt x="2191294" y="577133"/>
                    </a:lnTo>
                  </a:path>
                  <a:path w="3461385" h="3213735">
                    <a:moveTo>
                      <a:pt x="2191294" y="557700"/>
                    </a:moveTo>
                    <a:lnTo>
                      <a:pt x="2191294" y="531789"/>
                    </a:lnTo>
                  </a:path>
                  <a:path w="3461385" h="3213735">
                    <a:moveTo>
                      <a:pt x="2191294" y="512355"/>
                    </a:moveTo>
                    <a:lnTo>
                      <a:pt x="2191294" y="506005"/>
                    </a:lnTo>
                  </a:path>
                  <a:path w="3461385" h="3213735">
                    <a:moveTo>
                      <a:pt x="2191294" y="486571"/>
                    </a:moveTo>
                    <a:lnTo>
                      <a:pt x="2191294" y="460660"/>
                    </a:lnTo>
                  </a:path>
                  <a:path w="3461385" h="3213735">
                    <a:moveTo>
                      <a:pt x="2191294" y="441227"/>
                    </a:moveTo>
                    <a:lnTo>
                      <a:pt x="2191294" y="434749"/>
                    </a:lnTo>
                  </a:path>
                  <a:path w="3461385" h="3213735">
                    <a:moveTo>
                      <a:pt x="2191294" y="415061"/>
                    </a:moveTo>
                    <a:lnTo>
                      <a:pt x="2191294" y="389277"/>
                    </a:lnTo>
                  </a:path>
                  <a:path w="3461385" h="3213735">
                    <a:moveTo>
                      <a:pt x="2191294" y="369844"/>
                    </a:moveTo>
                    <a:lnTo>
                      <a:pt x="2191294" y="363366"/>
                    </a:lnTo>
                  </a:path>
                  <a:path w="3461385" h="3213735">
                    <a:moveTo>
                      <a:pt x="2191294" y="343933"/>
                    </a:moveTo>
                    <a:lnTo>
                      <a:pt x="2191294" y="318021"/>
                    </a:lnTo>
                  </a:path>
                  <a:path w="3461385" h="3213735">
                    <a:moveTo>
                      <a:pt x="2191294" y="298715"/>
                    </a:moveTo>
                    <a:lnTo>
                      <a:pt x="2191294" y="292237"/>
                    </a:lnTo>
                  </a:path>
                  <a:path w="3461385" h="3213735">
                    <a:moveTo>
                      <a:pt x="2191294" y="272804"/>
                    </a:moveTo>
                    <a:lnTo>
                      <a:pt x="2191294" y="246893"/>
                    </a:lnTo>
                  </a:path>
                  <a:path w="3461385" h="3213735">
                    <a:moveTo>
                      <a:pt x="2191294" y="227586"/>
                    </a:moveTo>
                    <a:lnTo>
                      <a:pt x="2191294" y="221108"/>
                    </a:lnTo>
                  </a:path>
                  <a:path w="3461385" h="3213735">
                    <a:moveTo>
                      <a:pt x="2191294" y="201294"/>
                    </a:moveTo>
                    <a:lnTo>
                      <a:pt x="2191294" y="175510"/>
                    </a:lnTo>
                  </a:path>
                  <a:path w="3461385" h="3213735">
                    <a:moveTo>
                      <a:pt x="2191294" y="156076"/>
                    </a:moveTo>
                    <a:lnTo>
                      <a:pt x="2191294" y="149599"/>
                    </a:lnTo>
                  </a:path>
                  <a:path w="3461385" h="3213735">
                    <a:moveTo>
                      <a:pt x="2191294" y="130165"/>
                    </a:moveTo>
                    <a:lnTo>
                      <a:pt x="2191294" y="104381"/>
                    </a:lnTo>
                  </a:path>
                  <a:path w="3461385" h="3213735">
                    <a:moveTo>
                      <a:pt x="2191294" y="84948"/>
                    </a:moveTo>
                    <a:lnTo>
                      <a:pt x="2191294" y="78470"/>
                    </a:lnTo>
                  </a:path>
                  <a:path w="3461385" h="3213735">
                    <a:moveTo>
                      <a:pt x="2191294" y="59036"/>
                    </a:moveTo>
                    <a:lnTo>
                      <a:pt x="2191294" y="33252"/>
                    </a:lnTo>
                  </a:path>
                  <a:path w="3461385" h="3213735">
                    <a:moveTo>
                      <a:pt x="2191294" y="13819"/>
                    </a:moveTo>
                    <a:lnTo>
                      <a:pt x="2191294" y="6960"/>
                    </a:lnTo>
                  </a:path>
                  <a:path w="3461385" h="3213735">
                    <a:moveTo>
                      <a:pt x="0" y="146104"/>
                    </a:moveTo>
                    <a:lnTo>
                      <a:pt x="2379173" y="3213344"/>
                    </a:lnTo>
                  </a:path>
                  <a:path w="3461385" h="3213735">
                    <a:moveTo>
                      <a:pt x="2379173" y="3193949"/>
                    </a:moveTo>
                    <a:lnTo>
                      <a:pt x="2379173" y="3168076"/>
                    </a:lnTo>
                  </a:path>
                  <a:path w="3461385" h="3213735">
                    <a:moveTo>
                      <a:pt x="2379173" y="3148668"/>
                    </a:moveTo>
                    <a:lnTo>
                      <a:pt x="2379173" y="3142203"/>
                    </a:lnTo>
                  </a:path>
                  <a:path w="3461385" h="3213735">
                    <a:moveTo>
                      <a:pt x="2379173" y="3122808"/>
                    </a:moveTo>
                    <a:lnTo>
                      <a:pt x="2379173" y="3096630"/>
                    </a:lnTo>
                  </a:path>
                  <a:path w="3461385" h="3213735">
                    <a:moveTo>
                      <a:pt x="2379173" y="3077222"/>
                    </a:moveTo>
                    <a:lnTo>
                      <a:pt x="2379173" y="3070757"/>
                    </a:lnTo>
                  </a:path>
                  <a:path w="3461385" h="3213735">
                    <a:moveTo>
                      <a:pt x="2379173" y="3051349"/>
                    </a:moveTo>
                    <a:lnTo>
                      <a:pt x="2379173" y="3025488"/>
                    </a:lnTo>
                  </a:path>
                  <a:path w="3461385" h="3213735">
                    <a:moveTo>
                      <a:pt x="2379173" y="3006080"/>
                    </a:moveTo>
                    <a:lnTo>
                      <a:pt x="2379173" y="2999615"/>
                    </a:lnTo>
                  </a:path>
                  <a:path w="3461385" h="3213735">
                    <a:moveTo>
                      <a:pt x="2379173" y="2980207"/>
                    </a:moveTo>
                    <a:lnTo>
                      <a:pt x="2379173" y="2954347"/>
                    </a:lnTo>
                  </a:path>
                  <a:path w="3461385" h="3213735">
                    <a:moveTo>
                      <a:pt x="2379173" y="2934939"/>
                    </a:moveTo>
                    <a:lnTo>
                      <a:pt x="2379173" y="2928474"/>
                    </a:lnTo>
                  </a:path>
                  <a:path w="3461385" h="3213735">
                    <a:moveTo>
                      <a:pt x="2379173" y="2909066"/>
                    </a:moveTo>
                    <a:lnTo>
                      <a:pt x="2379173" y="2882888"/>
                    </a:lnTo>
                  </a:path>
                  <a:path w="3461385" h="3213735">
                    <a:moveTo>
                      <a:pt x="2379173" y="2863492"/>
                    </a:moveTo>
                    <a:lnTo>
                      <a:pt x="2379173" y="2857015"/>
                    </a:lnTo>
                  </a:path>
                  <a:path w="3461385" h="3213735">
                    <a:moveTo>
                      <a:pt x="2379173" y="2837619"/>
                    </a:moveTo>
                    <a:lnTo>
                      <a:pt x="2379173" y="2811746"/>
                    </a:lnTo>
                  </a:path>
                  <a:path w="3461385" h="3213735">
                    <a:moveTo>
                      <a:pt x="2379173" y="2792351"/>
                    </a:moveTo>
                    <a:lnTo>
                      <a:pt x="2379173" y="2785873"/>
                    </a:lnTo>
                  </a:path>
                  <a:path w="3461385" h="3213735">
                    <a:moveTo>
                      <a:pt x="2379173" y="2766478"/>
                    </a:moveTo>
                    <a:lnTo>
                      <a:pt x="2379173" y="2740605"/>
                    </a:lnTo>
                  </a:path>
                  <a:path w="3461385" h="3213735">
                    <a:moveTo>
                      <a:pt x="2379173" y="2721209"/>
                    </a:moveTo>
                    <a:lnTo>
                      <a:pt x="2379173" y="2714732"/>
                    </a:lnTo>
                  </a:path>
                  <a:path w="3461385" h="3213735">
                    <a:moveTo>
                      <a:pt x="2379173" y="2695336"/>
                    </a:moveTo>
                    <a:lnTo>
                      <a:pt x="2379173" y="2669158"/>
                    </a:lnTo>
                  </a:path>
                  <a:path w="3461385" h="3213735">
                    <a:moveTo>
                      <a:pt x="2379173" y="2649750"/>
                    </a:moveTo>
                    <a:lnTo>
                      <a:pt x="2379173" y="2643285"/>
                    </a:lnTo>
                  </a:path>
                  <a:path w="3461385" h="3213735">
                    <a:moveTo>
                      <a:pt x="2379173" y="2623890"/>
                    </a:moveTo>
                    <a:lnTo>
                      <a:pt x="2379173" y="2598017"/>
                    </a:lnTo>
                  </a:path>
                  <a:path w="3461385" h="3213735">
                    <a:moveTo>
                      <a:pt x="2379173" y="2578609"/>
                    </a:moveTo>
                    <a:lnTo>
                      <a:pt x="2379173" y="2572169"/>
                    </a:lnTo>
                  </a:path>
                  <a:path w="3461385" h="3213735">
                    <a:moveTo>
                      <a:pt x="2379173" y="2552736"/>
                    </a:moveTo>
                    <a:lnTo>
                      <a:pt x="2379173" y="2526825"/>
                    </a:lnTo>
                  </a:path>
                  <a:path w="3461385" h="3213735">
                    <a:moveTo>
                      <a:pt x="2379173" y="2507518"/>
                    </a:moveTo>
                    <a:lnTo>
                      <a:pt x="2379173" y="2501040"/>
                    </a:lnTo>
                  </a:path>
                  <a:path w="3461385" h="3213735">
                    <a:moveTo>
                      <a:pt x="2379173" y="2481353"/>
                    </a:moveTo>
                    <a:lnTo>
                      <a:pt x="2379173" y="2455442"/>
                    </a:lnTo>
                  </a:path>
                  <a:path w="3461385" h="3213735">
                    <a:moveTo>
                      <a:pt x="2379173" y="2436008"/>
                    </a:moveTo>
                    <a:lnTo>
                      <a:pt x="2379173" y="2429531"/>
                    </a:lnTo>
                  </a:path>
                  <a:path w="3461385" h="3213735">
                    <a:moveTo>
                      <a:pt x="2379173" y="2410097"/>
                    </a:moveTo>
                    <a:lnTo>
                      <a:pt x="2379173" y="2384313"/>
                    </a:lnTo>
                  </a:path>
                  <a:path w="3461385" h="3213735">
                    <a:moveTo>
                      <a:pt x="2379173" y="2364880"/>
                    </a:moveTo>
                    <a:lnTo>
                      <a:pt x="2379173" y="2358402"/>
                    </a:lnTo>
                  </a:path>
                  <a:path w="3461385" h="3213735">
                    <a:moveTo>
                      <a:pt x="2379173" y="2338968"/>
                    </a:moveTo>
                    <a:lnTo>
                      <a:pt x="2379173" y="2313184"/>
                    </a:lnTo>
                  </a:path>
                  <a:path w="3461385" h="3213735">
                    <a:moveTo>
                      <a:pt x="2379173" y="2293751"/>
                    </a:moveTo>
                    <a:lnTo>
                      <a:pt x="2379173" y="2287273"/>
                    </a:lnTo>
                  </a:path>
                  <a:path w="3461385" h="3213735">
                    <a:moveTo>
                      <a:pt x="2379173" y="2267585"/>
                    </a:moveTo>
                    <a:lnTo>
                      <a:pt x="2379173" y="2241674"/>
                    </a:lnTo>
                  </a:path>
                  <a:path w="3461385" h="3213735">
                    <a:moveTo>
                      <a:pt x="2379173" y="2222241"/>
                    </a:moveTo>
                    <a:lnTo>
                      <a:pt x="2379173" y="2215763"/>
                    </a:lnTo>
                  </a:path>
                  <a:path w="3461385" h="3213735">
                    <a:moveTo>
                      <a:pt x="2379173" y="2196457"/>
                    </a:moveTo>
                    <a:lnTo>
                      <a:pt x="2379173" y="2170545"/>
                    </a:lnTo>
                  </a:path>
                  <a:path w="3461385" h="3213735">
                    <a:moveTo>
                      <a:pt x="2379173" y="2151112"/>
                    </a:moveTo>
                    <a:lnTo>
                      <a:pt x="2379173" y="2144634"/>
                    </a:lnTo>
                  </a:path>
                  <a:path w="3461385" h="3213735">
                    <a:moveTo>
                      <a:pt x="2379173" y="2125328"/>
                    </a:moveTo>
                    <a:lnTo>
                      <a:pt x="2379173" y="2099417"/>
                    </a:lnTo>
                  </a:path>
                  <a:path w="3461385" h="3213735">
                    <a:moveTo>
                      <a:pt x="2379173" y="2079983"/>
                    </a:moveTo>
                    <a:lnTo>
                      <a:pt x="2379173" y="2073505"/>
                    </a:lnTo>
                  </a:path>
                  <a:path w="3461385" h="3213735">
                    <a:moveTo>
                      <a:pt x="2379173" y="2053818"/>
                    </a:moveTo>
                    <a:lnTo>
                      <a:pt x="2379173" y="2027907"/>
                    </a:lnTo>
                  </a:path>
                  <a:path w="3461385" h="3213735">
                    <a:moveTo>
                      <a:pt x="2379173" y="2008600"/>
                    </a:moveTo>
                    <a:lnTo>
                      <a:pt x="2379173" y="2002123"/>
                    </a:lnTo>
                  </a:path>
                  <a:path w="3461385" h="3213735">
                    <a:moveTo>
                      <a:pt x="2379173" y="1982689"/>
                    </a:moveTo>
                    <a:lnTo>
                      <a:pt x="2379173" y="1956778"/>
                    </a:lnTo>
                  </a:path>
                  <a:path w="3461385" h="3213735">
                    <a:moveTo>
                      <a:pt x="2379173" y="1937472"/>
                    </a:moveTo>
                    <a:lnTo>
                      <a:pt x="2379173" y="1930994"/>
                    </a:lnTo>
                  </a:path>
                  <a:path w="3461385" h="3213735">
                    <a:moveTo>
                      <a:pt x="2379173" y="1911560"/>
                    </a:moveTo>
                    <a:lnTo>
                      <a:pt x="2379173" y="1885649"/>
                    </a:lnTo>
                  </a:path>
                  <a:path w="3461385" h="3213735">
                    <a:moveTo>
                      <a:pt x="2379173" y="1866216"/>
                    </a:moveTo>
                    <a:lnTo>
                      <a:pt x="2379173" y="1859484"/>
                    </a:lnTo>
                  </a:path>
                  <a:path w="3461385" h="3213735">
                    <a:moveTo>
                      <a:pt x="2379173" y="1840051"/>
                    </a:moveTo>
                    <a:lnTo>
                      <a:pt x="2379173" y="1814266"/>
                    </a:lnTo>
                  </a:path>
                  <a:path w="3461385" h="3213735">
                    <a:moveTo>
                      <a:pt x="2379173" y="1794833"/>
                    </a:moveTo>
                    <a:lnTo>
                      <a:pt x="2379173" y="1788355"/>
                    </a:lnTo>
                  </a:path>
                  <a:path w="3461385" h="3213735">
                    <a:moveTo>
                      <a:pt x="2379173" y="1768922"/>
                    </a:moveTo>
                    <a:lnTo>
                      <a:pt x="2379173" y="1743138"/>
                    </a:lnTo>
                  </a:path>
                  <a:path w="3461385" h="3213735">
                    <a:moveTo>
                      <a:pt x="2379173" y="1723704"/>
                    </a:moveTo>
                    <a:lnTo>
                      <a:pt x="2379173" y="1717226"/>
                    </a:lnTo>
                  </a:path>
                  <a:path w="3461385" h="3213735">
                    <a:moveTo>
                      <a:pt x="2379173" y="1697793"/>
                    </a:moveTo>
                    <a:lnTo>
                      <a:pt x="2379173" y="1671882"/>
                    </a:lnTo>
                  </a:path>
                  <a:path w="3461385" h="3213735">
                    <a:moveTo>
                      <a:pt x="2379173" y="1652194"/>
                    </a:moveTo>
                    <a:lnTo>
                      <a:pt x="2379173" y="1645717"/>
                    </a:lnTo>
                  </a:path>
                  <a:path w="3461385" h="3213735">
                    <a:moveTo>
                      <a:pt x="2379173" y="1626410"/>
                    </a:moveTo>
                    <a:lnTo>
                      <a:pt x="2379173" y="1600499"/>
                    </a:lnTo>
                  </a:path>
                  <a:path w="3461385" h="3213735">
                    <a:moveTo>
                      <a:pt x="2379173" y="1581066"/>
                    </a:moveTo>
                    <a:lnTo>
                      <a:pt x="2379173" y="1574588"/>
                    </a:lnTo>
                  </a:path>
                  <a:path w="3461385" h="3213735">
                    <a:moveTo>
                      <a:pt x="2379173" y="1555154"/>
                    </a:moveTo>
                    <a:lnTo>
                      <a:pt x="2379173" y="1529370"/>
                    </a:lnTo>
                  </a:path>
                  <a:path w="3461385" h="3213735">
                    <a:moveTo>
                      <a:pt x="2379173" y="1509937"/>
                    </a:moveTo>
                    <a:lnTo>
                      <a:pt x="2379173" y="1503459"/>
                    </a:lnTo>
                  </a:path>
                  <a:path w="3461385" h="3213735">
                    <a:moveTo>
                      <a:pt x="2379173" y="1484026"/>
                    </a:moveTo>
                    <a:lnTo>
                      <a:pt x="2379173" y="1458241"/>
                    </a:lnTo>
                  </a:path>
                  <a:path w="3461385" h="3213735">
                    <a:moveTo>
                      <a:pt x="2379173" y="1438427"/>
                    </a:moveTo>
                    <a:lnTo>
                      <a:pt x="2379173" y="1432076"/>
                    </a:lnTo>
                  </a:path>
                  <a:path w="3461385" h="3213735">
                    <a:moveTo>
                      <a:pt x="2379173" y="1412643"/>
                    </a:moveTo>
                    <a:lnTo>
                      <a:pt x="2379173" y="1386732"/>
                    </a:lnTo>
                  </a:path>
                  <a:path w="3461385" h="3213735">
                    <a:moveTo>
                      <a:pt x="2379173" y="1367298"/>
                    </a:moveTo>
                    <a:lnTo>
                      <a:pt x="2379173" y="1360820"/>
                    </a:lnTo>
                  </a:path>
                  <a:path w="3461385" h="3213735">
                    <a:moveTo>
                      <a:pt x="2379173" y="1341514"/>
                    </a:moveTo>
                    <a:lnTo>
                      <a:pt x="2379173" y="1315603"/>
                    </a:lnTo>
                  </a:path>
                  <a:path w="3461385" h="3213735">
                    <a:moveTo>
                      <a:pt x="2379173" y="1296169"/>
                    </a:moveTo>
                    <a:lnTo>
                      <a:pt x="2379173" y="1289692"/>
                    </a:lnTo>
                  </a:path>
                  <a:path w="3461385" h="3213735">
                    <a:moveTo>
                      <a:pt x="2379173" y="1270385"/>
                    </a:moveTo>
                    <a:lnTo>
                      <a:pt x="2379173" y="1244220"/>
                    </a:lnTo>
                  </a:path>
                  <a:path w="3461385" h="3213735">
                    <a:moveTo>
                      <a:pt x="2379173" y="1224787"/>
                    </a:moveTo>
                    <a:lnTo>
                      <a:pt x="2379173" y="1218309"/>
                    </a:lnTo>
                  </a:path>
                  <a:path w="3461385" h="3213735">
                    <a:moveTo>
                      <a:pt x="2379173" y="1198875"/>
                    </a:moveTo>
                    <a:lnTo>
                      <a:pt x="2379173" y="1172964"/>
                    </a:lnTo>
                  </a:path>
                  <a:path w="3461385" h="3213735">
                    <a:moveTo>
                      <a:pt x="2379173" y="1153658"/>
                    </a:moveTo>
                    <a:lnTo>
                      <a:pt x="2379173" y="1147180"/>
                    </a:lnTo>
                  </a:path>
                  <a:path w="3461385" h="3213735">
                    <a:moveTo>
                      <a:pt x="2379173" y="1127747"/>
                    </a:moveTo>
                    <a:lnTo>
                      <a:pt x="2379173" y="1101835"/>
                    </a:lnTo>
                  </a:path>
                  <a:path w="3461385" h="3213735">
                    <a:moveTo>
                      <a:pt x="2379173" y="1082529"/>
                    </a:moveTo>
                    <a:lnTo>
                      <a:pt x="2379173" y="1076051"/>
                    </a:lnTo>
                  </a:path>
                  <a:path w="3461385" h="3213735">
                    <a:moveTo>
                      <a:pt x="2379173" y="1056618"/>
                    </a:moveTo>
                    <a:lnTo>
                      <a:pt x="2379173" y="1030453"/>
                    </a:lnTo>
                  </a:path>
                  <a:path w="3461385" h="3213735">
                    <a:moveTo>
                      <a:pt x="2379173" y="1011019"/>
                    </a:moveTo>
                    <a:lnTo>
                      <a:pt x="2379173" y="1004541"/>
                    </a:lnTo>
                  </a:path>
                  <a:path w="3461385" h="3213735">
                    <a:moveTo>
                      <a:pt x="2379173" y="985108"/>
                    </a:moveTo>
                    <a:lnTo>
                      <a:pt x="2379173" y="959324"/>
                    </a:lnTo>
                  </a:path>
                  <a:path w="3461385" h="3213735">
                    <a:moveTo>
                      <a:pt x="2379173" y="939890"/>
                    </a:moveTo>
                    <a:lnTo>
                      <a:pt x="2379173" y="933413"/>
                    </a:lnTo>
                  </a:path>
                  <a:path w="3461385" h="3213735">
                    <a:moveTo>
                      <a:pt x="2379173" y="913979"/>
                    </a:moveTo>
                    <a:lnTo>
                      <a:pt x="2379173" y="888195"/>
                    </a:lnTo>
                  </a:path>
                  <a:path w="3461385" h="3213735">
                    <a:moveTo>
                      <a:pt x="2379173" y="868762"/>
                    </a:moveTo>
                    <a:lnTo>
                      <a:pt x="2379173" y="862284"/>
                    </a:lnTo>
                  </a:path>
                  <a:path w="3461385" h="3213735">
                    <a:moveTo>
                      <a:pt x="2379173" y="842850"/>
                    </a:moveTo>
                    <a:lnTo>
                      <a:pt x="2379173" y="816685"/>
                    </a:lnTo>
                  </a:path>
                  <a:path w="3461385" h="3213735">
                    <a:moveTo>
                      <a:pt x="2379173" y="797252"/>
                    </a:moveTo>
                    <a:lnTo>
                      <a:pt x="2379173" y="790774"/>
                    </a:lnTo>
                  </a:path>
                  <a:path w="3461385" h="3213735">
                    <a:moveTo>
                      <a:pt x="2379173" y="771467"/>
                    </a:moveTo>
                    <a:lnTo>
                      <a:pt x="2379173" y="745556"/>
                    </a:lnTo>
                  </a:path>
                  <a:path w="3461385" h="3213735">
                    <a:moveTo>
                      <a:pt x="2379173" y="726123"/>
                    </a:moveTo>
                    <a:lnTo>
                      <a:pt x="2379173" y="719645"/>
                    </a:lnTo>
                  </a:path>
                  <a:path w="3461385" h="3213735">
                    <a:moveTo>
                      <a:pt x="2379173" y="700212"/>
                    </a:moveTo>
                    <a:lnTo>
                      <a:pt x="2379173" y="674427"/>
                    </a:lnTo>
                  </a:path>
                  <a:path w="3461385" h="3213735">
                    <a:moveTo>
                      <a:pt x="2379173" y="654994"/>
                    </a:moveTo>
                    <a:lnTo>
                      <a:pt x="2379173" y="648516"/>
                    </a:lnTo>
                  </a:path>
                  <a:path w="3461385" h="3213735">
                    <a:moveTo>
                      <a:pt x="2379173" y="629083"/>
                    </a:moveTo>
                    <a:lnTo>
                      <a:pt x="2379173" y="602918"/>
                    </a:lnTo>
                  </a:path>
                  <a:path w="3461385" h="3213735">
                    <a:moveTo>
                      <a:pt x="2379173" y="583611"/>
                    </a:moveTo>
                    <a:lnTo>
                      <a:pt x="2379173" y="577133"/>
                    </a:lnTo>
                  </a:path>
                  <a:path w="3461385" h="3213735">
                    <a:moveTo>
                      <a:pt x="2379173" y="557700"/>
                    </a:moveTo>
                    <a:lnTo>
                      <a:pt x="2379173" y="531789"/>
                    </a:lnTo>
                  </a:path>
                  <a:path w="3461385" h="3213735">
                    <a:moveTo>
                      <a:pt x="2379173" y="512355"/>
                    </a:moveTo>
                    <a:lnTo>
                      <a:pt x="2379173" y="506005"/>
                    </a:lnTo>
                  </a:path>
                  <a:path w="3461385" h="3213735">
                    <a:moveTo>
                      <a:pt x="2379173" y="486571"/>
                    </a:moveTo>
                    <a:lnTo>
                      <a:pt x="2379173" y="460660"/>
                    </a:lnTo>
                  </a:path>
                  <a:path w="3461385" h="3213735">
                    <a:moveTo>
                      <a:pt x="2379173" y="441227"/>
                    </a:moveTo>
                    <a:lnTo>
                      <a:pt x="2379173" y="434749"/>
                    </a:lnTo>
                  </a:path>
                  <a:path w="3461385" h="3213735">
                    <a:moveTo>
                      <a:pt x="2379173" y="415061"/>
                    </a:moveTo>
                    <a:lnTo>
                      <a:pt x="2379173" y="389277"/>
                    </a:lnTo>
                  </a:path>
                  <a:path w="3461385" h="3213735">
                    <a:moveTo>
                      <a:pt x="2379173" y="369844"/>
                    </a:moveTo>
                    <a:lnTo>
                      <a:pt x="2379173" y="363366"/>
                    </a:lnTo>
                  </a:path>
                  <a:path w="3461385" h="3213735">
                    <a:moveTo>
                      <a:pt x="2379173" y="343933"/>
                    </a:moveTo>
                    <a:lnTo>
                      <a:pt x="2379173" y="318021"/>
                    </a:lnTo>
                  </a:path>
                  <a:path w="3461385" h="3213735">
                    <a:moveTo>
                      <a:pt x="2379173" y="298715"/>
                    </a:moveTo>
                    <a:lnTo>
                      <a:pt x="2379173" y="292237"/>
                    </a:lnTo>
                  </a:path>
                  <a:path w="3461385" h="3213735">
                    <a:moveTo>
                      <a:pt x="2379173" y="272804"/>
                    </a:moveTo>
                    <a:lnTo>
                      <a:pt x="2379173" y="246893"/>
                    </a:lnTo>
                  </a:path>
                  <a:path w="3461385" h="3213735">
                    <a:moveTo>
                      <a:pt x="2379173" y="227586"/>
                    </a:moveTo>
                    <a:lnTo>
                      <a:pt x="2379173" y="221108"/>
                    </a:lnTo>
                  </a:path>
                  <a:path w="3461385" h="3213735">
                    <a:moveTo>
                      <a:pt x="2379173" y="201294"/>
                    </a:moveTo>
                    <a:lnTo>
                      <a:pt x="2379173" y="175510"/>
                    </a:lnTo>
                  </a:path>
                  <a:path w="3461385" h="3213735">
                    <a:moveTo>
                      <a:pt x="2379173" y="156076"/>
                    </a:moveTo>
                    <a:lnTo>
                      <a:pt x="2379173" y="149599"/>
                    </a:lnTo>
                  </a:path>
                  <a:path w="3461385" h="3213735">
                    <a:moveTo>
                      <a:pt x="2379173" y="130165"/>
                    </a:moveTo>
                    <a:lnTo>
                      <a:pt x="2379173" y="104381"/>
                    </a:lnTo>
                  </a:path>
                  <a:path w="3461385" h="3213735">
                    <a:moveTo>
                      <a:pt x="2379173" y="84948"/>
                    </a:moveTo>
                    <a:lnTo>
                      <a:pt x="2379173" y="78470"/>
                    </a:lnTo>
                  </a:path>
                  <a:path w="3461385" h="3213735">
                    <a:moveTo>
                      <a:pt x="2379173" y="59036"/>
                    </a:moveTo>
                    <a:lnTo>
                      <a:pt x="2379173" y="33252"/>
                    </a:lnTo>
                  </a:path>
                  <a:path w="3461385" h="3213735">
                    <a:moveTo>
                      <a:pt x="2379173" y="13819"/>
                    </a:moveTo>
                    <a:lnTo>
                      <a:pt x="2379173" y="6960"/>
                    </a:lnTo>
                  </a:path>
                  <a:path w="3461385" h="3213735">
                    <a:moveTo>
                      <a:pt x="0" y="107575"/>
                    </a:moveTo>
                    <a:lnTo>
                      <a:pt x="2560700" y="3213344"/>
                    </a:lnTo>
                  </a:path>
                  <a:path w="3461385" h="3213735">
                    <a:moveTo>
                      <a:pt x="2560700" y="3193949"/>
                    </a:moveTo>
                    <a:lnTo>
                      <a:pt x="2560700" y="3168076"/>
                    </a:lnTo>
                  </a:path>
                  <a:path w="3461385" h="3213735">
                    <a:moveTo>
                      <a:pt x="2560700" y="3148668"/>
                    </a:moveTo>
                    <a:lnTo>
                      <a:pt x="2560700" y="3142203"/>
                    </a:lnTo>
                  </a:path>
                  <a:path w="3461385" h="3213735">
                    <a:moveTo>
                      <a:pt x="2560700" y="3122808"/>
                    </a:moveTo>
                    <a:lnTo>
                      <a:pt x="2560700" y="3096630"/>
                    </a:lnTo>
                  </a:path>
                  <a:path w="3461385" h="3213735">
                    <a:moveTo>
                      <a:pt x="2560700" y="3077222"/>
                    </a:moveTo>
                    <a:lnTo>
                      <a:pt x="2560700" y="3070757"/>
                    </a:lnTo>
                  </a:path>
                  <a:path w="3461385" h="3213735">
                    <a:moveTo>
                      <a:pt x="2560700" y="3051349"/>
                    </a:moveTo>
                    <a:lnTo>
                      <a:pt x="2560700" y="3025488"/>
                    </a:lnTo>
                  </a:path>
                  <a:path w="3461385" h="3213735">
                    <a:moveTo>
                      <a:pt x="2560700" y="3006080"/>
                    </a:moveTo>
                    <a:lnTo>
                      <a:pt x="2560700" y="2999615"/>
                    </a:lnTo>
                  </a:path>
                  <a:path w="3461385" h="3213735">
                    <a:moveTo>
                      <a:pt x="2560700" y="2980207"/>
                    </a:moveTo>
                    <a:lnTo>
                      <a:pt x="2560700" y="2954347"/>
                    </a:lnTo>
                  </a:path>
                  <a:path w="3461385" h="3213735">
                    <a:moveTo>
                      <a:pt x="2560700" y="2934939"/>
                    </a:moveTo>
                    <a:lnTo>
                      <a:pt x="2560700" y="2928474"/>
                    </a:lnTo>
                  </a:path>
                  <a:path w="3461385" h="3213735">
                    <a:moveTo>
                      <a:pt x="2560700" y="2909066"/>
                    </a:moveTo>
                    <a:lnTo>
                      <a:pt x="2560700" y="2882888"/>
                    </a:lnTo>
                  </a:path>
                  <a:path w="3461385" h="3213735">
                    <a:moveTo>
                      <a:pt x="2560700" y="2863492"/>
                    </a:moveTo>
                    <a:lnTo>
                      <a:pt x="2560700" y="2857015"/>
                    </a:lnTo>
                  </a:path>
                  <a:path w="3461385" h="3213735">
                    <a:moveTo>
                      <a:pt x="2560700" y="2837619"/>
                    </a:moveTo>
                    <a:lnTo>
                      <a:pt x="2560700" y="2811746"/>
                    </a:lnTo>
                  </a:path>
                  <a:path w="3461385" h="3213735">
                    <a:moveTo>
                      <a:pt x="2560700" y="2792351"/>
                    </a:moveTo>
                    <a:lnTo>
                      <a:pt x="2560700" y="2785873"/>
                    </a:lnTo>
                  </a:path>
                  <a:path w="3461385" h="3213735">
                    <a:moveTo>
                      <a:pt x="2560700" y="2766478"/>
                    </a:moveTo>
                    <a:lnTo>
                      <a:pt x="2560700" y="2740605"/>
                    </a:lnTo>
                  </a:path>
                  <a:path w="3461385" h="3213735">
                    <a:moveTo>
                      <a:pt x="2560700" y="2721209"/>
                    </a:moveTo>
                    <a:lnTo>
                      <a:pt x="2560700" y="2714732"/>
                    </a:lnTo>
                  </a:path>
                  <a:path w="3461385" h="3213735">
                    <a:moveTo>
                      <a:pt x="2560700" y="2695336"/>
                    </a:moveTo>
                    <a:lnTo>
                      <a:pt x="2560700" y="2669158"/>
                    </a:lnTo>
                  </a:path>
                  <a:path w="3461385" h="3213735">
                    <a:moveTo>
                      <a:pt x="2560700" y="2649750"/>
                    </a:moveTo>
                    <a:lnTo>
                      <a:pt x="2560700" y="2643285"/>
                    </a:lnTo>
                  </a:path>
                  <a:path w="3461385" h="3213735">
                    <a:moveTo>
                      <a:pt x="2560700" y="2623890"/>
                    </a:moveTo>
                    <a:lnTo>
                      <a:pt x="2560700" y="2598017"/>
                    </a:lnTo>
                  </a:path>
                  <a:path w="3461385" h="3213735">
                    <a:moveTo>
                      <a:pt x="2560700" y="2578609"/>
                    </a:moveTo>
                    <a:lnTo>
                      <a:pt x="2560700" y="2572169"/>
                    </a:lnTo>
                  </a:path>
                  <a:path w="3461385" h="3213735">
                    <a:moveTo>
                      <a:pt x="2560700" y="2552736"/>
                    </a:moveTo>
                    <a:lnTo>
                      <a:pt x="2560700" y="2526825"/>
                    </a:lnTo>
                  </a:path>
                  <a:path w="3461385" h="3213735">
                    <a:moveTo>
                      <a:pt x="2560700" y="2507518"/>
                    </a:moveTo>
                    <a:lnTo>
                      <a:pt x="2560700" y="2501040"/>
                    </a:lnTo>
                  </a:path>
                  <a:path w="3461385" h="3213735">
                    <a:moveTo>
                      <a:pt x="2560700" y="2481353"/>
                    </a:moveTo>
                    <a:lnTo>
                      <a:pt x="2560700" y="2455442"/>
                    </a:lnTo>
                  </a:path>
                  <a:path w="3461385" h="3213735">
                    <a:moveTo>
                      <a:pt x="2560700" y="2436008"/>
                    </a:moveTo>
                    <a:lnTo>
                      <a:pt x="2560700" y="2429531"/>
                    </a:lnTo>
                  </a:path>
                  <a:path w="3461385" h="3213735">
                    <a:moveTo>
                      <a:pt x="2560700" y="2410097"/>
                    </a:moveTo>
                    <a:lnTo>
                      <a:pt x="2560700" y="2384313"/>
                    </a:lnTo>
                  </a:path>
                  <a:path w="3461385" h="3213735">
                    <a:moveTo>
                      <a:pt x="2560700" y="2364880"/>
                    </a:moveTo>
                    <a:lnTo>
                      <a:pt x="2560700" y="2358402"/>
                    </a:lnTo>
                  </a:path>
                  <a:path w="3461385" h="3213735">
                    <a:moveTo>
                      <a:pt x="2560700" y="2338968"/>
                    </a:moveTo>
                    <a:lnTo>
                      <a:pt x="2560700" y="2313184"/>
                    </a:lnTo>
                  </a:path>
                  <a:path w="3461385" h="3213735">
                    <a:moveTo>
                      <a:pt x="2560700" y="2293751"/>
                    </a:moveTo>
                    <a:lnTo>
                      <a:pt x="2560700" y="2287273"/>
                    </a:lnTo>
                  </a:path>
                  <a:path w="3461385" h="3213735">
                    <a:moveTo>
                      <a:pt x="2560700" y="2267585"/>
                    </a:moveTo>
                    <a:lnTo>
                      <a:pt x="2560700" y="2241674"/>
                    </a:lnTo>
                  </a:path>
                  <a:path w="3461385" h="3213735">
                    <a:moveTo>
                      <a:pt x="2560700" y="2222241"/>
                    </a:moveTo>
                    <a:lnTo>
                      <a:pt x="2560700" y="2215763"/>
                    </a:lnTo>
                  </a:path>
                  <a:path w="3461385" h="3213735">
                    <a:moveTo>
                      <a:pt x="2560700" y="2196457"/>
                    </a:moveTo>
                    <a:lnTo>
                      <a:pt x="2560700" y="2170545"/>
                    </a:lnTo>
                  </a:path>
                  <a:path w="3461385" h="3213735">
                    <a:moveTo>
                      <a:pt x="2560700" y="2151112"/>
                    </a:moveTo>
                    <a:lnTo>
                      <a:pt x="2560700" y="2144634"/>
                    </a:lnTo>
                  </a:path>
                  <a:path w="3461385" h="3213735">
                    <a:moveTo>
                      <a:pt x="2560700" y="2125328"/>
                    </a:moveTo>
                    <a:lnTo>
                      <a:pt x="2560700" y="2099417"/>
                    </a:lnTo>
                  </a:path>
                  <a:path w="3461385" h="3213735">
                    <a:moveTo>
                      <a:pt x="2560700" y="2079983"/>
                    </a:moveTo>
                    <a:lnTo>
                      <a:pt x="2560700" y="2073505"/>
                    </a:lnTo>
                  </a:path>
                  <a:path w="3461385" h="3213735">
                    <a:moveTo>
                      <a:pt x="2560700" y="2053818"/>
                    </a:moveTo>
                    <a:lnTo>
                      <a:pt x="2560700" y="2027907"/>
                    </a:lnTo>
                  </a:path>
                  <a:path w="3461385" h="3213735">
                    <a:moveTo>
                      <a:pt x="2560700" y="2008600"/>
                    </a:moveTo>
                    <a:lnTo>
                      <a:pt x="2560700" y="2002123"/>
                    </a:lnTo>
                  </a:path>
                  <a:path w="3461385" h="3213735">
                    <a:moveTo>
                      <a:pt x="2560700" y="1982689"/>
                    </a:moveTo>
                    <a:lnTo>
                      <a:pt x="2560700" y="1956778"/>
                    </a:lnTo>
                  </a:path>
                  <a:path w="3461385" h="3213735">
                    <a:moveTo>
                      <a:pt x="2560700" y="1937472"/>
                    </a:moveTo>
                    <a:lnTo>
                      <a:pt x="2560700" y="1930994"/>
                    </a:lnTo>
                  </a:path>
                  <a:path w="3461385" h="3213735">
                    <a:moveTo>
                      <a:pt x="2560700" y="1911560"/>
                    </a:moveTo>
                    <a:lnTo>
                      <a:pt x="2560700" y="1885649"/>
                    </a:lnTo>
                  </a:path>
                  <a:path w="3461385" h="3213735">
                    <a:moveTo>
                      <a:pt x="2560700" y="1866216"/>
                    </a:moveTo>
                    <a:lnTo>
                      <a:pt x="2560700" y="1859484"/>
                    </a:lnTo>
                  </a:path>
                  <a:path w="3461385" h="3213735">
                    <a:moveTo>
                      <a:pt x="2560700" y="1840051"/>
                    </a:moveTo>
                    <a:lnTo>
                      <a:pt x="2560700" y="1814266"/>
                    </a:lnTo>
                  </a:path>
                  <a:path w="3461385" h="3213735">
                    <a:moveTo>
                      <a:pt x="2560700" y="1794833"/>
                    </a:moveTo>
                    <a:lnTo>
                      <a:pt x="2560700" y="1788355"/>
                    </a:lnTo>
                  </a:path>
                  <a:path w="3461385" h="3213735">
                    <a:moveTo>
                      <a:pt x="2560700" y="1768922"/>
                    </a:moveTo>
                    <a:lnTo>
                      <a:pt x="2560700" y="1743138"/>
                    </a:lnTo>
                  </a:path>
                  <a:path w="3461385" h="3213735">
                    <a:moveTo>
                      <a:pt x="2560700" y="1723704"/>
                    </a:moveTo>
                    <a:lnTo>
                      <a:pt x="2560700" y="1717226"/>
                    </a:lnTo>
                  </a:path>
                  <a:path w="3461385" h="3213735">
                    <a:moveTo>
                      <a:pt x="2560700" y="1697793"/>
                    </a:moveTo>
                    <a:lnTo>
                      <a:pt x="2560700" y="1671882"/>
                    </a:lnTo>
                  </a:path>
                  <a:path w="3461385" h="3213735">
                    <a:moveTo>
                      <a:pt x="2560700" y="1652194"/>
                    </a:moveTo>
                    <a:lnTo>
                      <a:pt x="2560700" y="1645717"/>
                    </a:lnTo>
                  </a:path>
                  <a:path w="3461385" h="3213735">
                    <a:moveTo>
                      <a:pt x="2560700" y="1626410"/>
                    </a:moveTo>
                    <a:lnTo>
                      <a:pt x="2560700" y="1600499"/>
                    </a:lnTo>
                  </a:path>
                  <a:path w="3461385" h="3213735">
                    <a:moveTo>
                      <a:pt x="2560700" y="1581066"/>
                    </a:moveTo>
                    <a:lnTo>
                      <a:pt x="2560700" y="1574588"/>
                    </a:lnTo>
                  </a:path>
                  <a:path w="3461385" h="3213735">
                    <a:moveTo>
                      <a:pt x="2560700" y="1555154"/>
                    </a:moveTo>
                    <a:lnTo>
                      <a:pt x="2560700" y="1529370"/>
                    </a:lnTo>
                  </a:path>
                  <a:path w="3461385" h="3213735">
                    <a:moveTo>
                      <a:pt x="2560700" y="1509937"/>
                    </a:moveTo>
                    <a:lnTo>
                      <a:pt x="2560700" y="1503459"/>
                    </a:lnTo>
                  </a:path>
                  <a:path w="3461385" h="3213735">
                    <a:moveTo>
                      <a:pt x="2560700" y="1484026"/>
                    </a:moveTo>
                    <a:lnTo>
                      <a:pt x="2560700" y="1458241"/>
                    </a:lnTo>
                  </a:path>
                  <a:path w="3461385" h="3213735">
                    <a:moveTo>
                      <a:pt x="2560700" y="1438427"/>
                    </a:moveTo>
                    <a:lnTo>
                      <a:pt x="2560700" y="1432076"/>
                    </a:lnTo>
                  </a:path>
                  <a:path w="3461385" h="3213735">
                    <a:moveTo>
                      <a:pt x="2560700" y="1412643"/>
                    </a:moveTo>
                    <a:lnTo>
                      <a:pt x="2560700" y="1386732"/>
                    </a:lnTo>
                  </a:path>
                  <a:path w="3461385" h="3213735">
                    <a:moveTo>
                      <a:pt x="2560700" y="1367298"/>
                    </a:moveTo>
                    <a:lnTo>
                      <a:pt x="2560700" y="1360820"/>
                    </a:lnTo>
                  </a:path>
                  <a:path w="3461385" h="3213735">
                    <a:moveTo>
                      <a:pt x="2560700" y="1341514"/>
                    </a:moveTo>
                    <a:lnTo>
                      <a:pt x="2560700" y="1315603"/>
                    </a:lnTo>
                  </a:path>
                  <a:path w="3461385" h="3213735">
                    <a:moveTo>
                      <a:pt x="2560700" y="1296169"/>
                    </a:moveTo>
                    <a:lnTo>
                      <a:pt x="2560700" y="1289692"/>
                    </a:lnTo>
                  </a:path>
                  <a:path w="3461385" h="3213735">
                    <a:moveTo>
                      <a:pt x="2560700" y="1270385"/>
                    </a:moveTo>
                    <a:lnTo>
                      <a:pt x="2560700" y="1244220"/>
                    </a:lnTo>
                  </a:path>
                  <a:path w="3461385" h="3213735">
                    <a:moveTo>
                      <a:pt x="2560700" y="1224787"/>
                    </a:moveTo>
                    <a:lnTo>
                      <a:pt x="2560700" y="1218309"/>
                    </a:lnTo>
                  </a:path>
                  <a:path w="3461385" h="3213735">
                    <a:moveTo>
                      <a:pt x="2560700" y="1198875"/>
                    </a:moveTo>
                    <a:lnTo>
                      <a:pt x="2560700" y="1172964"/>
                    </a:lnTo>
                  </a:path>
                  <a:path w="3461385" h="3213735">
                    <a:moveTo>
                      <a:pt x="2560700" y="1153658"/>
                    </a:moveTo>
                    <a:lnTo>
                      <a:pt x="2560700" y="1147180"/>
                    </a:lnTo>
                  </a:path>
                  <a:path w="3461385" h="3213735">
                    <a:moveTo>
                      <a:pt x="2560700" y="1127747"/>
                    </a:moveTo>
                    <a:lnTo>
                      <a:pt x="2560700" y="1101835"/>
                    </a:lnTo>
                  </a:path>
                  <a:path w="3461385" h="3213735">
                    <a:moveTo>
                      <a:pt x="2560700" y="1082529"/>
                    </a:moveTo>
                    <a:lnTo>
                      <a:pt x="2560700" y="1076051"/>
                    </a:lnTo>
                  </a:path>
                  <a:path w="3461385" h="3213735">
                    <a:moveTo>
                      <a:pt x="2560700" y="1056618"/>
                    </a:moveTo>
                    <a:lnTo>
                      <a:pt x="2560700" y="1030453"/>
                    </a:lnTo>
                  </a:path>
                  <a:path w="3461385" h="3213735">
                    <a:moveTo>
                      <a:pt x="2560700" y="1011019"/>
                    </a:moveTo>
                    <a:lnTo>
                      <a:pt x="2560700" y="1004541"/>
                    </a:lnTo>
                  </a:path>
                  <a:path w="3461385" h="3213735">
                    <a:moveTo>
                      <a:pt x="2560700" y="985108"/>
                    </a:moveTo>
                    <a:lnTo>
                      <a:pt x="2560700" y="959324"/>
                    </a:lnTo>
                  </a:path>
                  <a:path w="3461385" h="3213735">
                    <a:moveTo>
                      <a:pt x="2560700" y="939890"/>
                    </a:moveTo>
                    <a:lnTo>
                      <a:pt x="2560700" y="933413"/>
                    </a:lnTo>
                  </a:path>
                  <a:path w="3461385" h="3213735">
                    <a:moveTo>
                      <a:pt x="2560700" y="913979"/>
                    </a:moveTo>
                    <a:lnTo>
                      <a:pt x="2560700" y="888195"/>
                    </a:lnTo>
                  </a:path>
                  <a:path w="3461385" h="3213735">
                    <a:moveTo>
                      <a:pt x="2560700" y="868762"/>
                    </a:moveTo>
                    <a:lnTo>
                      <a:pt x="2560700" y="862284"/>
                    </a:lnTo>
                  </a:path>
                  <a:path w="3461385" h="3213735">
                    <a:moveTo>
                      <a:pt x="2560700" y="842850"/>
                    </a:moveTo>
                    <a:lnTo>
                      <a:pt x="2560700" y="816685"/>
                    </a:lnTo>
                  </a:path>
                  <a:path w="3461385" h="3213735">
                    <a:moveTo>
                      <a:pt x="2560700" y="797252"/>
                    </a:moveTo>
                    <a:lnTo>
                      <a:pt x="2560700" y="790774"/>
                    </a:lnTo>
                  </a:path>
                  <a:path w="3461385" h="3213735">
                    <a:moveTo>
                      <a:pt x="2560700" y="771467"/>
                    </a:moveTo>
                    <a:lnTo>
                      <a:pt x="2560700" y="745556"/>
                    </a:lnTo>
                  </a:path>
                  <a:path w="3461385" h="3213735">
                    <a:moveTo>
                      <a:pt x="2560700" y="726123"/>
                    </a:moveTo>
                    <a:lnTo>
                      <a:pt x="2560700" y="719645"/>
                    </a:lnTo>
                  </a:path>
                  <a:path w="3461385" h="3213735">
                    <a:moveTo>
                      <a:pt x="2560700" y="700212"/>
                    </a:moveTo>
                    <a:lnTo>
                      <a:pt x="2560700" y="674427"/>
                    </a:lnTo>
                  </a:path>
                  <a:path w="3461385" h="3213735">
                    <a:moveTo>
                      <a:pt x="2560700" y="654994"/>
                    </a:moveTo>
                    <a:lnTo>
                      <a:pt x="2560700" y="648516"/>
                    </a:lnTo>
                  </a:path>
                  <a:path w="3461385" h="3213735">
                    <a:moveTo>
                      <a:pt x="2560700" y="629083"/>
                    </a:moveTo>
                    <a:lnTo>
                      <a:pt x="2560700" y="602918"/>
                    </a:lnTo>
                  </a:path>
                  <a:path w="3461385" h="3213735">
                    <a:moveTo>
                      <a:pt x="2560700" y="583611"/>
                    </a:moveTo>
                    <a:lnTo>
                      <a:pt x="2560700" y="577133"/>
                    </a:lnTo>
                  </a:path>
                  <a:path w="3461385" h="3213735">
                    <a:moveTo>
                      <a:pt x="2560700" y="557700"/>
                    </a:moveTo>
                    <a:lnTo>
                      <a:pt x="2560700" y="531789"/>
                    </a:lnTo>
                  </a:path>
                  <a:path w="3461385" h="3213735">
                    <a:moveTo>
                      <a:pt x="2560700" y="512355"/>
                    </a:moveTo>
                    <a:lnTo>
                      <a:pt x="2560700" y="506005"/>
                    </a:lnTo>
                  </a:path>
                  <a:path w="3461385" h="3213735">
                    <a:moveTo>
                      <a:pt x="2560700" y="486571"/>
                    </a:moveTo>
                    <a:lnTo>
                      <a:pt x="2560700" y="460660"/>
                    </a:lnTo>
                  </a:path>
                  <a:path w="3461385" h="3213735">
                    <a:moveTo>
                      <a:pt x="2560700" y="441227"/>
                    </a:moveTo>
                    <a:lnTo>
                      <a:pt x="2560700" y="434749"/>
                    </a:lnTo>
                  </a:path>
                  <a:path w="3461385" h="3213735">
                    <a:moveTo>
                      <a:pt x="2560700" y="415061"/>
                    </a:moveTo>
                    <a:lnTo>
                      <a:pt x="2560700" y="389277"/>
                    </a:lnTo>
                  </a:path>
                  <a:path w="3461385" h="3213735">
                    <a:moveTo>
                      <a:pt x="2560700" y="369844"/>
                    </a:moveTo>
                    <a:lnTo>
                      <a:pt x="2560700" y="363366"/>
                    </a:lnTo>
                  </a:path>
                  <a:path w="3461385" h="3213735">
                    <a:moveTo>
                      <a:pt x="2560700" y="343933"/>
                    </a:moveTo>
                    <a:lnTo>
                      <a:pt x="2560700" y="318021"/>
                    </a:lnTo>
                  </a:path>
                  <a:path w="3461385" h="3213735">
                    <a:moveTo>
                      <a:pt x="2560700" y="298715"/>
                    </a:moveTo>
                    <a:lnTo>
                      <a:pt x="2560700" y="292237"/>
                    </a:lnTo>
                  </a:path>
                  <a:path w="3461385" h="3213735">
                    <a:moveTo>
                      <a:pt x="2560700" y="272804"/>
                    </a:moveTo>
                    <a:lnTo>
                      <a:pt x="2560700" y="246893"/>
                    </a:lnTo>
                  </a:path>
                  <a:path w="3461385" h="3213735">
                    <a:moveTo>
                      <a:pt x="2560700" y="227586"/>
                    </a:moveTo>
                    <a:lnTo>
                      <a:pt x="2560700" y="221108"/>
                    </a:lnTo>
                  </a:path>
                  <a:path w="3461385" h="3213735">
                    <a:moveTo>
                      <a:pt x="2560700" y="201294"/>
                    </a:moveTo>
                    <a:lnTo>
                      <a:pt x="2560700" y="175510"/>
                    </a:lnTo>
                  </a:path>
                  <a:path w="3461385" h="3213735">
                    <a:moveTo>
                      <a:pt x="2560700" y="156076"/>
                    </a:moveTo>
                    <a:lnTo>
                      <a:pt x="2560700" y="149599"/>
                    </a:lnTo>
                  </a:path>
                  <a:path w="3461385" h="3213735">
                    <a:moveTo>
                      <a:pt x="2560700" y="130165"/>
                    </a:moveTo>
                    <a:lnTo>
                      <a:pt x="2560700" y="104381"/>
                    </a:lnTo>
                  </a:path>
                  <a:path w="3461385" h="3213735">
                    <a:moveTo>
                      <a:pt x="2560700" y="84948"/>
                    </a:moveTo>
                    <a:lnTo>
                      <a:pt x="2560700" y="78470"/>
                    </a:lnTo>
                  </a:path>
                  <a:path w="3461385" h="3213735">
                    <a:moveTo>
                      <a:pt x="2560700" y="59036"/>
                    </a:moveTo>
                    <a:lnTo>
                      <a:pt x="2560700" y="33252"/>
                    </a:lnTo>
                  </a:path>
                  <a:path w="3461385" h="3213735">
                    <a:moveTo>
                      <a:pt x="2560700" y="13819"/>
                    </a:moveTo>
                    <a:lnTo>
                      <a:pt x="2560700" y="6960"/>
                    </a:lnTo>
                  </a:path>
                  <a:path w="3461385" h="3213735">
                    <a:moveTo>
                      <a:pt x="0" y="72202"/>
                    </a:moveTo>
                    <a:lnTo>
                      <a:pt x="2748705" y="3213344"/>
                    </a:lnTo>
                  </a:path>
                  <a:path w="3461385" h="3213735">
                    <a:moveTo>
                      <a:pt x="2748705" y="3193949"/>
                    </a:moveTo>
                    <a:lnTo>
                      <a:pt x="2748705" y="3168076"/>
                    </a:lnTo>
                  </a:path>
                  <a:path w="3461385" h="3213735">
                    <a:moveTo>
                      <a:pt x="2748705" y="3148668"/>
                    </a:moveTo>
                    <a:lnTo>
                      <a:pt x="2748705" y="3142203"/>
                    </a:lnTo>
                  </a:path>
                  <a:path w="3461385" h="3213735">
                    <a:moveTo>
                      <a:pt x="2748705" y="3122808"/>
                    </a:moveTo>
                    <a:lnTo>
                      <a:pt x="2748705" y="3096630"/>
                    </a:lnTo>
                  </a:path>
                  <a:path w="3461385" h="3213735">
                    <a:moveTo>
                      <a:pt x="2748705" y="3077222"/>
                    </a:moveTo>
                    <a:lnTo>
                      <a:pt x="2748705" y="3070757"/>
                    </a:lnTo>
                  </a:path>
                  <a:path w="3461385" h="3213735">
                    <a:moveTo>
                      <a:pt x="2748705" y="3051349"/>
                    </a:moveTo>
                    <a:lnTo>
                      <a:pt x="2748705" y="3025488"/>
                    </a:lnTo>
                  </a:path>
                  <a:path w="3461385" h="3213735">
                    <a:moveTo>
                      <a:pt x="2748705" y="3006080"/>
                    </a:moveTo>
                    <a:lnTo>
                      <a:pt x="2748705" y="2999615"/>
                    </a:lnTo>
                  </a:path>
                  <a:path w="3461385" h="3213735">
                    <a:moveTo>
                      <a:pt x="2748705" y="2980207"/>
                    </a:moveTo>
                    <a:lnTo>
                      <a:pt x="2748705" y="2954347"/>
                    </a:lnTo>
                  </a:path>
                  <a:path w="3461385" h="3213735">
                    <a:moveTo>
                      <a:pt x="2748705" y="2934939"/>
                    </a:moveTo>
                    <a:lnTo>
                      <a:pt x="2748705" y="2928474"/>
                    </a:lnTo>
                  </a:path>
                  <a:path w="3461385" h="3213735">
                    <a:moveTo>
                      <a:pt x="2748705" y="2909066"/>
                    </a:moveTo>
                    <a:lnTo>
                      <a:pt x="2748705" y="2882888"/>
                    </a:lnTo>
                  </a:path>
                  <a:path w="3461385" h="3213735">
                    <a:moveTo>
                      <a:pt x="2748705" y="2863492"/>
                    </a:moveTo>
                    <a:lnTo>
                      <a:pt x="2748705" y="2857015"/>
                    </a:lnTo>
                  </a:path>
                  <a:path w="3461385" h="3213735">
                    <a:moveTo>
                      <a:pt x="2748705" y="2837619"/>
                    </a:moveTo>
                    <a:lnTo>
                      <a:pt x="2748705" y="2811746"/>
                    </a:lnTo>
                  </a:path>
                  <a:path w="3461385" h="3213735">
                    <a:moveTo>
                      <a:pt x="2748705" y="2792351"/>
                    </a:moveTo>
                    <a:lnTo>
                      <a:pt x="2748705" y="2785873"/>
                    </a:lnTo>
                  </a:path>
                  <a:path w="3461385" h="3213735">
                    <a:moveTo>
                      <a:pt x="2748705" y="2766478"/>
                    </a:moveTo>
                    <a:lnTo>
                      <a:pt x="2748705" y="2740605"/>
                    </a:lnTo>
                  </a:path>
                  <a:path w="3461385" h="3213735">
                    <a:moveTo>
                      <a:pt x="2748705" y="2721209"/>
                    </a:moveTo>
                    <a:lnTo>
                      <a:pt x="2748705" y="2714732"/>
                    </a:lnTo>
                  </a:path>
                  <a:path w="3461385" h="3213735">
                    <a:moveTo>
                      <a:pt x="2748705" y="2695336"/>
                    </a:moveTo>
                    <a:lnTo>
                      <a:pt x="2748705" y="2669158"/>
                    </a:lnTo>
                  </a:path>
                  <a:path w="3461385" h="3213735">
                    <a:moveTo>
                      <a:pt x="2748705" y="2649750"/>
                    </a:moveTo>
                    <a:lnTo>
                      <a:pt x="2748705" y="2643285"/>
                    </a:lnTo>
                  </a:path>
                  <a:path w="3461385" h="3213735">
                    <a:moveTo>
                      <a:pt x="2748705" y="2623890"/>
                    </a:moveTo>
                    <a:lnTo>
                      <a:pt x="2748705" y="2598017"/>
                    </a:lnTo>
                  </a:path>
                  <a:path w="3461385" h="3213735">
                    <a:moveTo>
                      <a:pt x="2748705" y="2578609"/>
                    </a:moveTo>
                    <a:lnTo>
                      <a:pt x="2748705" y="2572169"/>
                    </a:lnTo>
                  </a:path>
                  <a:path w="3461385" h="3213735">
                    <a:moveTo>
                      <a:pt x="2748705" y="2552736"/>
                    </a:moveTo>
                    <a:lnTo>
                      <a:pt x="2748705" y="2526825"/>
                    </a:lnTo>
                  </a:path>
                  <a:path w="3461385" h="3213735">
                    <a:moveTo>
                      <a:pt x="2748705" y="2507518"/>
                    </a:moveTo>
                    <a:lnTo>
                      <a:pt x="2748705" y="2501040"/>
                    </a:lnTo>
                  </a:path>
                  <a:path w="3461385" h="3213735">
                    <a:moveTo>
                      <a:pt x="2748705" y="2481353"/>
                    </a:moveTo>
                    <a:lnTo>
                      <a:pt x="2748705" y="2455442"/>
                    </a:lnTo>
                  </a:path>
                  <a:path w="3461385" h="3213735">
                    <a:moveTo>
                      <a:pt x="2748705" y="2436008"/>
                    </a:moveTo>
                    <a:lnTo>
                      <a:pt x="2748705" y="2429531"/>
                    </a:lnTo>
                  </a:path>
                  <a:path w="3461385" h="3213735">
                    <a:moveTo>
                      <a:pt x="2748705" y="2410097"/>
                    </a:moveTo>
                    <a:lnTo>
                      <a:pt x="2748705" y="2384313"/>
                    </a:lnTo>
                  </a:path>
                  <a:path w="3461385" h="3213735">
                    <a:moveTo>
                      <a:pt x="2748705" y="2364880"/>
                    </a:moveTo>
                    <a:lnTo>
                      <a:pt x="2748705" y="2358402"/>
                    </a:lnTo>
                  </a:path>
                  <a:path w="3461385" h="3213735">
                    <a:moveTo>
                      <a:pt x="2748705" y="2338968"/>
                    </a:moveTo>
                    <a:lnTo>
                      <a:pt x="2748705" y="2313184"/>
                    </a:lnTo>
                  </a:path>
                  <a:path w="3461385" h="3213735">
                    <a:moveTo>
                      <a:pt x="2748705" y="2293751"/>
                    </a:moveTo>
                    <a:lnTo>
                      <a:pt x="2748705" y="2287273"/>
                    </a:lnTo>
                  </a:path>
                  <a:path w="3461385" h="3213735">
                    <a:moveTo>
                      <a:pt x="2748705" y="2267585"/>
                    </a:moveTo>
                    <a:lnTo>
                      <a:pt x="2748705" y="2241674"/>
                    </a:lnTo>
                  </a:path>
                  <a:path w="3461385" h="3213735">
                    <a:moveTo>
                      <a:pt x="2748705" y="2222241"/>
                    </a:moveTo>
                    <a:lnTo>
                      <a:pt x="2748705" y="2215763"/>
                    </a:lnTo>
                  </a:path>
                  <a:path w="3461385" h="3213735">
                    <a:moveTo>
                      <a:pt x="2748705" y="2196457"/>
                    </a:moveTo>
                    <a:lnTo>
                      <a:pt x="2748705" y="2170545"/>
                    </a:lnTo>
                  </a:path>
                  <a:path w="3461385" h="3213735">
                    <a:moveTo>
                      <a:pt x="2748705" y="2151112"/>
                    </a:moveTo>
                    <a:lnTo>
                      <a:pt x="2748705" y="2144634"/>
                    </a:lnTo>
                  </a:path>
                  <a:path w="3461385" h="3213735">
                    <a:moveTo>
                      <a:pt x="2748705" y="2125328"/>
                    </a:moveTo>
                    <a:lnTo>
                      <a:pt x="2748705" y="2099417"/>
                    </a:lnTo>
                  </a:path>
                  <a:path w="3461385" h="3213735">
                    <a:moveTo>
                      <a:pt x="2748705" y="2079983"/>
                    </a:moveTo>
                    <a:lnTo>
                      <a:pt x="2748705" y="2073505"/>
                    </a:lnTo>
                  </a:path>
                  <a:path w="3461385" h="3213735">
                    <a:moveTo>
                      <a:pt x="2748705" y="2053818"/>
                    </a:moveTo>
                    <a:lnTo>
                      <a:pt x="2748705" y="2027907"/>
                    </a:lnTo>
                  </a:path>
                  <a:path w="3461385" h="3213735">
                    <a:moveTo>
                      <a:pt x="2748705" y="2008600"/>
                    </a:moveTo>
                    <a:lnTo>
                      <a:pt x="2748705" y="2002123"/>
                    </a:lnTo>
                  </a:path>
                  <a:path w="3461385" h="3213735">
                    <a:moveTo>
                      <a:pt x="2748705" y="1982689"/>
                    </a:moveTo>
                    <a:lnTo>
                      <a:pt x="2748705" y="1956778"/>
                    </a:lnTo>
                  </a:path>
                  <a:path w="3461385" h="3213735">
                    <a:moveTo>
                      <a:pt x="2748705" y="1937472"/>
                    </a:moveTo>
                    <a:lnTo>
                      <a:pt x="2748705" y="1930994"/>
                    </a:lnTo>
                  </a:path>
                  <a:path w="3461385" h="3213735">
                    <a:moveTo>
                      <a:pt x="2748705" y="1911560"/>
                    </a:moveTo>
                    <a:lnTo>
                      <a:pt x="2748705" y="1885649"/>
                    </a:lnTo>
                  </a:path>
                  <a:path w="3461385" h="3213735">
                    <a:moveTo>
                      <a:pt x="2748705" y="1866216"/>
                    </a:moveTo>
                    <a:lnTo>
                      <a:pt x="2748705" y="1859484"/>
                    </a:lnTo>
                  </a:path>
                  <a:path w="3461385" h="3213735">
                    <a:moveTo>
                      <a:pt x="2748705" y="1840051"/>
                    </a:moveTo>
                    <a:lnTo>
                      <a:pt x="2748705" y="1814266"/>
                    </a:lnTo>
                  </a:path>
                  <a:path w="3461385" h="3213735">
                    <a:moveTo>
                      <a:pt x="2748705" y="1794833"/>
                    </a:moveTo>
                    <a:lnTo>
                      <a:pt x="2748705" y="1788355"/>
                    </a:lnTo>
                  </a:path>
                  <a:path w="3461385" h="3213735">
                    <a:moveTo>
                      <a:pt x="2748705" y="1768922"/>
                    </a:moveTo>
                    <a:lnTo>
                      <a:pt x="2748705" y="1743138"/>
                    </a:lnTo>
                  </a:path>
                  <a:path w="3461385" h="3213735">
                    <a:moveTo>
                      <a:pt x="2748705" y="1723704"/>
                    </a:moveTo>
                    <a:lnTo>
                      <a:pt x="2748705" y="1717226"/>
                    </a:lnTo>
                  </a:path>
                  <a:path w="3461385" h="3213735">
                    <a:moveTo>
                      <a:pt x="2748705" y="1697793"/>
                    </a:moveTo>
                    <a:lnTo>
                      <a:pt x="2748705" y="1671882"/>
                    </a:lnTo>
                  </a:path>
                  <a:path w="3461385" h="3213735">
                    <a:moveTo>
                      <a:pt x="2748705" y="1652194"/>
                    </a:moveTo>
                    <a:lnTo>
                      <a:pt x="2748705" y="1645717"/>
                    </a:lnTo>
                  </a:path>
                  <a:path w="3461385" h="3213735">
                    <a:moveTo>
                      <a:pt x="2748705" y="1626410"/>
                    </a:moveTo>
                    <a:lnTo>
                      <a:pt x="2748705" y="1600499"/>
                    </a:lnTo>
                  </a:path>
                  <a:path w="3461385" h="3213735">
                    <a:moveTo>
                      <a:pt x="2748705" y="1581066"/>
                    </a:moveTo>
                    <a:lnTo>
                      <a:pt x="2748705" y="1574588"/>
                    </a:lnTo>
                  </a:path>
                  <a:path w="3461385" h="3213735">
                    <a:moveTo>
                      <a:pt x="2748705" y="1555154"/>
                    </a:moveTo>
                    <a:lnTo>
                      <a:pt x="2748705" y="1529370"/>
                    </a:lnTo>
                  </a:path>
                  <a:path w="3461385" h="3213735">
                    <a:moveTo>
                      <a:pt x="2748705" y="1509937"/>
                    </a:moveTo>
                    <a:lnTo>
                      <a:pt x="2748705" y="1503459"/>
                    </a:lnTo>
                  </a:path>
                  <a:path w="3461385" h="3213735">
                    <a:moveTo>
                      <a:pt x="2748705" y="1484026"/>
                    </a:moveTo>
                    <a:lnTo>
                      <a:pt x="2748705" y="1458241"/>
                    </a:lnTo>
                  </a:path>
                  <a:path w="3461385" h="3213735">
                    <a:moveTo>
                      <a:pt x="2748705" y="1438427"/>
                    </a:moveTo>
                    <a:lnTo>
                      <a:pt x="2748705" y="1432076"/>
                    </a:lnTo>
                  </a:path>
                  <a:path w="3461385" h="3213735">
                    <a:moveTo>
                      <a:pt x="2748705" y="1412643"/>
                    </a:moveTo>
                    <a:lnTo>
                      <a:pt x="2748705" y="1386732"/>
                    </a:lnTo>
                  </a:path>
                  <a:path w="3461385" h="3213735">
                    <a:moveTo>
                      <a:pt x="2748705" y="1367298"/>
                    </a:moveTo>
                    <a:lnTo>
                      <a:pt x="2748705" y="1360820"/>
                    </a:lnTo>
                  </a:path>
                  <a:path w="3461385" h="3213735">
                    <a:moveTo>
                      <a:pt x="2748705" y="1341514"/>
                    </a:moveTo>
                    <a:lnTo>
                      <a:pt x="2748705" y="1315603"/>
                    </a:lnTo>
                  </a:path>
                  <a:path w="3461385" h="3213735">
                    <a:moveTo>
                      <a:pt x="2748705" y="1296169"/>
                    </a:moveTo>
                    <a:lnTo>
                      <a:pt x="2748705" y="1289692"/>
                    </a:lnTo>
                  </a:path>
                  <a:path w="3461385" h="3213735">
                    <a:moveTo>
                      <a:pt x="2748705" y="1270385"/>
                    </a:moveTo>
                    <a:lnTo>
                      <a:pt x="2748705" y="1244220"/>
                    </a:lnTo>
                  </a:path>
                  <a:path w="3461385" h="3213735">
                    <a:moveTo>
                      <a:pt x="2748705" y="1224787"/>
                    </a:moveTo>
                    <a:lnTo>
                      <a:pt x="2748705" y="1218309"/>
                    </a:lnTo>
                  </a:path>
                  <a:path w="3461385" h="3213735">
                    <a:moveTo>
                      <a:pt x="2748705" y="1198875"/>
                    </a:moveTo>
                    <a:lnTo>
                      <a:pt x="2748705" y="1172964"/>
                    </a:lnTo>
                  </a:path>
                  <a:path w="3461385" h="3213735">
                    <a:moveTo>
                      <a:pt x="2748705" y="1153658"/>
                    </a:moveTo>
                    <a:lnTo>
                      <a:pt x="2748705" y="1147180"/>
                    </a:lnTo>
                  </a:path>
                  <a:path w="3461385" h="3213735">
                    <a:moveTo>
                      <a:pt x="2748705" y="1127747"/>
                    </a:moveTo>
                    <a:lnTo>
                      <a:pt x="2748705" y="1101835"/>
                    </a:lnTo>
                  </a:path>
                  <a:path w="3461385" h="3213735">
                    <a:moveTo>
                      <a:pt x="2748705" y="1082529"/>
                    </a:moveTo>
                    <a:lnTo>
                      <a:pt x="2748705" y="1076051"/>
                    </a:lnTo>
                  </a:path>
                  <a:path w="3461385" h="3213735">
                    <a:moveTo>
                      <a:pt x="2748705" y="1056618"/>
                    </a:moveTo>
                    <a:lnTo>
                      <a:pt x="2748705" y="1030453"/>
                    </a:lnTo>
                  </a:path>
                  <a:path w="3461385" h="3213735">
                    <a:moveTo>
                      <a:pt x="2748705" y="1011019"/>
                    </a:moveTo>
                    <a:lnTo>
                      <a:pt x="2748705" y="1004541"/>
                    </a:lnTo>
                  </a:path>
                  <a:path w="3461385" h="3213735">
                    <a:moveTo>
                      <a:pt x="2748705" y="985108"/>
                    </a:moveTo>
                    <a:lnTo>
                      <a:pt x="2748705" y="959324"/>
                    </a:lnTo>
                  </a:path>
                  <a:path w="3461385" h="3213735">
                    <a:moveTo>
                      <a:pt x="2748705" y="939890"/>
                    </a:moveTo>
                    <a:lnTo>
                      <a:pt x="2748705" y="933413"/>
                    </a:lnTo>
                  </a:path>
                  <a:path w="3461385" h="3213735">
                    <a:moveTo>
                      <a:pt x="2748705" y="913979"/>
                    </a:moveTo>
                    <a:lnTo>
                      <a:pt x="2748705" y="888195"/>
                    </a:lnTo>
                  </a:path>
                  <a:path w="3461385" h="3213735">
                    <a:moveTo>
                      <a:pt x="2748705" y="868762"/>
                    </a:moveTo>
                    <a:lnTo>
                      <a:pt x="2748705" y="862284"/>
                    </a:lnTo>
                  </a:path>
                  <a:path w="3461385" h="3213735">
                    <a:moveTo>
                      <a:pt x="2748705" y="842850"/>
                    </a:moveTo>
                    <a:lnTo>
                      <a:pt x="2748705" y="816685"/>
                    </a:lnTo>
                  </a:path>
                  <a:path w="3461385" h="3213735">
                    <a:moveTo>
                      <a:pt x="2748705" y="797252"/>
                    </a:moveTo>
                    <a:lnTo>
                      <a:pt x="2748705" y="790774"/>
                    </a:lnTo>
                  </a:path>
                  <a:path w="3461385" h="3213735">
                    <a:moveTo>
                      <a:pt x="2748705" y="771467"/>
                    </a:moveTo>
                    <a:lnTo>
                      <a:pt x="2748705" y="745556"/>
                    </a:lnTo>
                  </a:path>
                  <a:path w="3461385" h="3213735">
                    <a:moveTo>
                      <a:pt x="2748705" y="726123"/>
                    </a:moveTo>
                    <a:lnTo>
                      <a:pt x="2748705" y="719645"/>
                    </a:lnTo>
                  </a:path>
                  <a:path w="3461385" h="3213735">
                    <a:moveTo>
                      <a:pt x="2748705" y="700212"/>
                    </a:moveTo>
                    <a:lnTo>
                      <a:pt x="2748705" y="674427"/>
                    </a:lnTo>
                  </a:path>
                  <a:path w="3461385" h="3213735">
                    <a:moveTo>
                      <a:pt x="2748705" y="654994"/>
                    </a:moveTo>
                    <a:lnTo>
                      <a:pt x="2748705" y="648516"/>
                    </a:lnTo>
                  </a:path>
                  <a:path w="3461385" h="3213735">
                    <a:moveTo>
                      <a:pt x="2748705" y="629083"/>
                    </a:moveTo>
                    <a:lnTo>
                      <a:pt x="2748705" y="602918"/>
                    </a:lnTo>
                  </a:path>
                  <a:path w="3461385" h="3213735">
                    <a:moveTo>
                      <a:pt x="2748705" y="583611"/>
                    </a:moveTo>
                    <a:lnTo>
                      <a:pt x="2748705" y="577133"/>
                    </a:lnTo>
                  </a:path>
                  <a:path w="3461385" h="3213735">
                    <a:moveTo>
                      <a:pt x="2748705" y="557700"/>
                    </a:moveTo>
                    <a:lnTo>
                      <a:pt x="2748705" y="531789"/>
                    </a:lnTo>
                  </a:path>
                  <a:path w="3461385" h="3213735">
                    <a:moveTo>
                      <a:pt x="2748705" y="512355"/>
                    </a:moveTo>
                    <a:lnTo>
                      <a:pt x="2748705" y="506005"/>
                    </a:lnTo>
                  </a:path>
                  <a:path w="3461385" h="3213735">
                    <a:moveTo>
                      <a:pt x="2748705" y="486571"/>
                    </a:moveTo>
                    <a:lnTo>
                      <a:pt x="2748705" y="460660"/>
                    </a:lnTo>
                  </a:path>
                  <a:path w="3461385" h="3213735">
                    <a:moveTo>
                      <a:pt x="2748705" y="441227"/>
                    </a:moveTo>
                    <a:lnTo>
                      <a:pt x="2748705" y="434749"/>
                    </a:lnTo>
                  </a:path>
                  <a:path w="3461385" h="3213735">
                    <a:moveTo>
                      <a:pt x="2748705" y="415061"/>
                    </a:moveTo>
                    <a:lnTo>
                      <a:pt x="2748705" y="389277"/>
                    </a:lnTo>
                  </a:path>
                  <a:path w="3461385" h="3213735">
                    <a:moveTo>
                      <a:pt x="2748705" y="369844"/>
                    </a:moveTo>
                    <a:lnTo>
                      <a:pt x="2748705" y="363366"/>
                    </a:lnTo>
                  </a:path>
                  <a:path w="3461385" h="3213735">
                    <a:moveTo>
                      <a:pt x="2748705" y="343933"/>
                    </a:moveTo>
                    <a:lnTo>
                      <a:pt x="2748705" y="318021"/>
                    </a:lnTo>
                  </a:path>
                  <a:path w="3461385" h="3213735">
                    <a:moveTo>
                      <a:pt x="2748705" y="298715"/>
                    </a:moveTo>
                    <a:lnTo>
                      <a:pt x="2748705" y="292237"/>
                    </a:lnTo>
                  </a:path>
                  <a:path w="3461385" h="3213735">
                    <a:moveTo>
                      <a:pt x="2748705" y="272804"/>
                    </a:moveTo>
                    <a:lnTo>
                      <a:pt x="2748705" y="246893"/>
                    </a:lnTo>
                  </a:path>
                  <a:path w="3461385" h="3213735">
                    <a:moveTo>
                      <a:pt x="2748705" y="227586"/>
                    </a:moveTo>
                    <a:lnTo>
                      <a:pt x="2748705" y="221108"/>
                    </a:lnTo>
                  </a:path>
                  <a:path w="3461385" h="3213735">
                    <a:moveTo>
                      <a:pt x="2748705" y="201294"/>
                    </a:moveTo>
                    <a:lnTo>
                      <a:pt x="2748705" y="175510"/>
                    </a:lnTo>
                  </a:path>
                  <a:path w="3461385" h="3213735">
                    <a:moveTo>
                      <a:pt x="2748705" y="156076"/>
                    </a:moveTo>
                    <a:lnTo>
                      <a:pt x="2748705" y="149599"/>
                    </a:lnTo>
                  </a:path>
                  <a:path w="3461385" h="3213735">
                    <a:moveTo>
                      <a:pt x="2748705" y="130165"/>
                    </a:moveTo>
                    <a:lnTo>
                      <a:pt x="2748705" y="104381"/>
                    </a:lnTo>
                  </a:path>
                  <a:path w="3461385" h="3213735">
                    <a:moveTo>
                      <a:pt x="2748705" y="84948"/>
                    </a:moveTo>
                    <a:lnTo>
                      <a:pt x="2748705" y="78470"/>
                    </a:lnTo>
                  </a:path>
                  <a:path w="3461385" h="3213735">
                    <a:moveTo>
                      <a:pt x="2748705" y="59036"/>
                    </a:moveTo>
                    <a:lnTo>
                      <a:pt x="2748705" y="33252"/>
                    </a:lnTo>
                  </a:path>
                  <a:path w="3461385" h="3213735">
                    <a:moveTo>
                      <a:pt x="2748705" y="13819"/>
                    </a:moveTo>
                    <a:lnTo>
                      <a:pt x="2748705" y="6960"/>
                    </a:lnTo>
                  </a:path>
                  <a:path w="3461385" h="3213735">
                    <a:moveTo>
                      <a:pt x="0" y="40715"/>
                    </a:moveTo>
                    <a:lnTo>
                      <a:pt x="2936584" y="3213344"/>
                    </a:lnTo>
                  </a:path>
                  <a:path w="3461385" h="3213735">
                    <a:moveTo>
                      <a:pt x="2936584" y="3193949"/>
                    </a:moveTo>
                    <a:lnTo>
                      <a:pt x="2936584" y="3168076"/>
                    </a:lnTo>
                  </a:path>
                  <a:path w="3461385" h="3213735">
                    <a:moveTo>
                      <a:pt x="2936584" y="3148668"/>
                    </a:moveTo>
                    <a:lnTo>
                      <a:pt x="2936584" y="3142203"/>
                    </a:lnTo>
                  </a:path>
                  <a:path w="3461385" h="3213735">
                    <a:moveTo>
                      <a:pt x="2936584" y="3122808"/>
                    </a:moveTo>
                    <a:lnTo>
                      <a:pt x="2936584" y="3096630"/>
                    </a:lnTo>
                  </a:path>
                  <a:path w="3461385" h="3213735">
                    <a:moveTo>
                      <a:pt x="2936584" y="3077222"/>
                    </a:moveTo>
                    <a:lnTo>
                      <a:pt x="2936584" y="3070757"/>
                    </a:lnTo>
                  </a:path>
                  <a:path w="3461385" h="3213735">
                    <a:moveTo>
                      <a:pt x="2936584" y="3051349"/>
                    </a:moveTo>
                    <a:lnTo>
                      <a:pt x="2936584" y="3025488"/>
                    </a:lnTo>
                  </a:path>
                  <a:path w="3461385" h="3213735">
                    <a:moveTo>
                      <a:pt x="2936584" y="3006080"/>
                    </a:moveTo>
                    <a:lnTo>
                      <a:pt x="2936584" y="2999615"/>
                    </a:lnTo>
                  </a:path>
                  <a:path w="3461385" h="3213735">
                    <a:moveTo>
                      <a:pt x="2936584" y="2980207"/>
                    </a:moveTo>
                    <a:lnTo>
                      <a:pt x="2936584" y="2954347"/>
                    </a:lnTo>
                  </a:path>
                  <a:path w="3461385" h="3213735">
                    <a:moveTo>
                      <a:pt x="2936584" y="2934939"/>
                    </a:moveTo>
                    <a:lnTo>
                      <a:pt x="2936584" y="2928474"/>
                    </a:lnTo>
                  </a:path>
                  <a:path w="3461385" h="3213735">
                    <a:moveTo>
                      <a:pt x="2936584" y="2909066"/>
                    </a:moveTo>
                    <a:lnTo>
                      <a:pt x="2936584" y="2882888"/>
                    </a:lnTo>
                  </a:path>
                  <a:path w="3461385" h="3213735">
                    <a:moveTo>
                      <a:pt x="2936584" y="2863492"/>
                    </a:moveTo>
                    <a:lnTo>
                      <a:pt x="2936584" y="2857015"/>
                    </a:lnTo>
                  </a:path>
                  <a:path w="3461385" h="3213735">
                    <a:moveTo>
                      <a:pt x="2936584" y="2837619"/>
                    </a:moveTo>
                    <a:lnTo>
                      <a:pt x="2936584" y="2811746"/>
                    </a:lnTo>
                  </a:path>
                  <a:path w="3461385" h="3213735">
                    <a:moveTo>
                      <a:pt x="2936584" y="2792351"/>
                    </a:moveTo>
                    <a:lnTo>
                      <a:pt x="2936584" y="2785873"/>
                    </a:lnTo>
                  </a:path>
                  <a:path w="3461385" h="3213735">
                    <a:moveTo>
                      <a:pt x="2936584" y="2766478"/>
                    </a:moveTo>
                    <a:lnTo>
                      <a:pt x="2936584" y="2740605"/>
                    </a:lnTo>
                  </a:path>
                  <a:path w="3461385" h="3213735">
                    <a:moveTo>
                      <a:pt x="2936584" y="2721209"/>
                    </a:moveTo>
                    <a:lnTo>
                      <a:pt x="2936584" y="2714732"/>
                    </a:lnTo>
                  </a:path>
                  <a:path w="3461385" h="3213735">
                    <a:moveTo>
                      <a:pt x="2936584" y="2695336"/>
                    </a:moveTo>
                    <a:lnTo>
                      <a:pt x="2936584" y="2669158"/>
                    </a:lnTo>
                  </a:path>
                  <a:path w="3461385" h="3213735">
                    <a:moveTo>
                      <a:pt x="2936584" y="2649750"/>
                    </a:moveTo>
                    <a:lnTo>
                      <a:pt x="2936584" y="2643285"/>
                    </a:lnTo>
                  </a:path>
                  <a:path w="3461385" h="3213735">
                    <a:moveTo>
                      <a:pt x="2936584" y="2623890"/>
                    </a:moveTo>
                    <a:lnTo>
                      <a:pt x="2936584" y="2598017"/>
                    </a:lnTo>
                  </a:path>
                  <a:path w="3461385" h="3213735">
                    <a:moveTo>
                      <a:pt x="2936584" y="2578609"/>
                    </a:moveTo>
                    <a:lnTo>
                      <a:pt x="2936584" y="2572169"/>
                    </a:lnTo>
                  </a:path>
                  <a:path w="3461385" h="3213735">
                    <a:moveTo>
                      <a:pt x="2936584" y="2552736"/>
                    </a:moveTo>
                    <a:lnTo>
                      <a:pt x="2936584" y="2526825"/>
                    </a:lnTo>
                  </a:path>
                  <a:path w="3461385" h="3213735">
                    <a:moveTo>
                      <a:pt x="2936584" y="2507518"/>
                    </a:moveTo>
                    <a:lnTo>
                      <a:pt x="2936584" y="2501040"/>
                    </a:lnTo>
                  </a:path>
                  <a:path w="3461385" h="3213735">
                    <a:moveTo>
                      <a:pt x="2936584" y="2481353"/>
                    </a:moveTo>
                    <a:lnTo>
                      <a:pt x="2936584" y="2455442"/>
                    </a:lnTo>
                  </a:path>
                  <a:path w="3461385" h="3213735">
                    <a:moveTo>
                      <a:pt x="2936584" y="2436008"/>
                    </a:moveTo>
                    <a:lnTo>
                      <a:pt x="2936584" y="2429531"/>
                    </a:lnTo>
                  </a:path>
                  <a:path w="3461385" h="3213735">
                    <a:moveTo>
                      <a:pt x="2936584" y="2410097"/>
                    </a:moveTo>
                    <a:lnTo>
                      <a:pt x="2936584" y="2384313"/>
                    </a:lnTo>
                  </a:path>
                  <a:path w="3461385" h="3213735">
                    <a:moveTo>
                      <a:pt x="2936584" y="2364880"/>
                    </a:moveTo>
                    <a:lnTo>
                      <a:pt x="2936584" y="2358402"/>
                    </a:lnTo>
                  </a:path>
                  <a:path w="3461385" h="3213735">
                    <a:moveTo>
                      <a:pt x="2936584" y="2338968"/>
                    </a:moveTo>
                    <a:lnTo>
                      <a:pt x="2936584" y="2313184"/>
                    </a:lnTo>
                  </a:path>
                  <a:path w="3461385" h="3213735">
                    <a:moveTo>
                      <a:pt x="2936584" y="2293751"/>
                    </a:moveTo>
                    <a:lnTo>
                      <a:pt x="2936584" y="2287273"/>
                    </a:lnTo>
                  </a:path>
                  <a:path w="3461385" h="3213735">
                    <a:moveTo>
                      <a:pt x="2936584" y="2267585"/>
                    </a:moveTo>
                    <a:lnTo>
                      <a:pt x="2936584" y="2241674"/>
                    </a:lnTo>
                  </a:path>
                  <a:path w="3461385" h="3213735">
                    <a:moveTo>
                      <a:pt x="2936584" y="2222241"/>
                    </a:moveTo>
                    <a:lnTo>
                      <a:pt x="2936584" y="2215763"/>
                    </a:lnTo>
                  </a:path>
                  <a:path w="3461385" h="3213735">
                    <a:moveTo>
                      <a:pt x="2936584" y="2196457"/>
                    </a:moveTo>
                    <a:lnTo>
                      <a:pt x="2936584" y="2170545"/>
                    </a:lnTo>
                  </a:path>
                  <a:path w="3461385" h="3213735">
                    <a:moveTo>
                      <a:pt x="2936584" y="2151112"/>
                    </a:moveTo>
                    <a:lnTo>
                      <a:pt x="2936584" y="2144634"/>
                    </a:lnTo>
                  </a:path>
                  <a:path w="3461385" h="3213735">
                    <a:moveTo>
                      <a:pt x="2936584" y="2125328"/>
                    </a:moveTo>
                    <a:lnTo>
                      <a:pt x="2936584" y="2099417"/>
                    </a:lnTo>
                  </a:path>
                  <a:path w="3461385" h="3213735">
                    <a:moveTo>
                      <a:pt x="2936584" y="2079983"/>
                    </a:moveTo>
                    <a:lnTo>
                      <a:pt x="2936584" y="2073505"/>
                    </a:lnTo>
                  </a:path>
                  <a:path w="3461385" h="3213735">
                    <a:moveTo>
                      <a:pt x="2936584" y="2053818"/>
                    </a:moveTo>
                    <a:lnTo>
                      <a:pt x="2936584" y="2027907"/>
                    </a:lnTo>
                  </a:path>
                  <a:path w="3461385" h="3213735">
                    <a:moveTo>
                      <a:pt x="2936584" y="2008600"/>
                    </a:moveTo>
                    <a:lnTo>
                      <a:pt x="2936584" y="2002123"/>
                    </a:lnTo>
                  </a:path>
                  <a:path w="3461385" h="3213735">
                    <a:moveTo>
                      <a:pt x="2936584" y="1982689"/>
                    </a:moveTo>
                    <a:lnTo>
                      <a:pt x="2936584" y="1956778"/>
                    </a:lnTo>
                  </a:path>
                  <a:path w="3461385" h="3213735">
                    <a:moveTo>
                      <a:pt x="2936584" y="1937472"/>
                    </a:moveTo>
                    <a:lnTo>
                      <a:pt x="2936584" y="1930994"/>
                    </a:lnTo>
                  </a:path>
                  <a:path w="3461385" h="3213735">
                    <a:moveTo>
                      <a:pt x="2936584" y="1911560"/>
                    </a:moveTo>
                    <a:lnTo>
                      <a:pt x="2936584" y="1885649"/>
                    </a:lnTo>
                  </a:path>
                  <a:path w="3461385" h="3213735">
                    <a:moveTo>
                      <a:pt x="2936584" y="1866216"/>
                    </a:moveTo>
                    <a:lnTo>
                      <a:pt x="2936584" y="1859484"/>
                    </a:lnTo>
                  </a:path>
                  <a:path w="3461385" h="3213735">
                    <a:moveTo>
                      <a:pt x="2936584" y="1840051"/>
                    </a:moveTo>
                    <a:lnTo>
                      <a:pt x="2936584" y="1814266"/>
                    </a:lnTo>
                  </a:path>
                  <a:path w="3461385" h="3213735">
                    <a:moveTo>
                      <a:pt x="2936584" y="1794833"/>
                    </a:moveTo>
                    <a:lnTo>
                      <a:pt x="2936584" y="1788355"/>
                    </a:lnTo>
                  </a:path>
                  <a:path w="3461385" h="3213735">
                    <a:moveTo>
                      <a:pt x="2936584" y="1768922"/>
                    </a:moveTo>
                    <a:lnTo>
                      <a:pt x="2936584" y="1743138"/>
                    </a:lnTo>
                  </a:path>
                  <a:path w="3461385" h="3213735">
                    <a:moveTo>
                      <a:pt x="2936584" y="1723704"/>
                    </a:moveTo>
                    <a:lnTo>
                      <a:pt x="2936584" y="1717226"/>
                    </a:lnTo>
                  </a:path>
                  <a:path w="3461385" h="3213735">
                    <a:moveTo>
                      <a:pt x="2936584" y="1697793"/>
                    </a:moveTo>
                    <a:lnTo>
                      <a:pt x="2936584" y="1671882"/>
                    </a:lnTo>
                  </a:path>
                  <a:path w="3461385" h="3213735">
                    <a:moveTo>
                      <a:pt x="2936584" y="1652194"/>
                    </a:moveTo>
                    <a:lnTo>
                      <a:pt x="2936584" y="1645717"/>
                    </a:lnTo>
                  </a:path>
                  <a:path w="3461385" h="3213735">
                    <a:moveTo>
                      <a:pt x="2936584" y="1626410"/>
                    </a:moveTo>
                    <a:lnTo>
                      <a:pt x="2936584" y="1600499"/>
                    </a:lnTo>
                  </a:path>
                  <a:path w="3461385" h="3213735">
                    <a:moveTo>
                      <a:pt x="2936584" y="1581066"/>
                    </a:moveTo>
                    <a:lnTo>
                      <a:pt x="2936584" y="1574588"/>
                    </a:lnTo>
                  </a:path>
                  <a:path w="3461385" h="3213735">
                    <a:moveTo>
                      <a:pt x="2936584" y="1555154"/>
                    </a:moveTo>
                    <a:lnTo>
                      <a:pt x="2936584" y="1529370"/>
                    </a:lnTo>
                  </a:path>
                  <a:path w="3461385" h="3213735">
                    <a:moveTo>
                      <a:pt x="2936584" y="1509937"/>
                    </a:moveTo>
                    <a:lnTo>
                      <a:pt x="2936584" y="1503459"/>
                    </a:lnTo>
                  </a:path>
                  <a:path w="3461385" h="3213735">
                    <a:moveTo>
                      <a:pt x="2936584" y="1484026"/>
                    </a:moveTo>
                    <a:lnTo>
                      <a:pt x="2936584" y="1458241"/>
                    </a:lnTo>
                  </a:path>
                  <a:path w="3461385" h="3213735">
                    <a:moveTo>
                      <a:pt x="2936584" y="1438427"/>
                    </a:moveTo>
                    <a:lnTo>
                      <a:pt x="2936584" y="1432076"/>
                    </a:lnTo>
                  </a:path>
                  <a:path w="3461385" h="3213735">
                    <a:moveTo>
                      <a:pt x="2936584" y="1412643"/>
                    </a:moveTo>
                    <a:lnTo>
                      <a:pt x="2936584" y="1386732"/>
                    </a:lnTo>
                  </a:path>
                  <a:path w="3461385" h="3213735">
                    <a:moveTo>
                      <a:pt x="2936584" y="1367298"/>
                    </a:moveTo>
                    <a:lnTo>
                      <a:pt x="2936584" y="1360820"/>
                    </a:lnTo>
                  </a:path>
                  <a:path w="3461385" h="3213735">
                    <a:moveTo>
                      <a:pt x="2936584" y="1341514"/>
                    </a:moveTo>
                    <a:lnTo>
                      <a:pt x="2936584" y="1315603"/>
                    </a:lnTo>
                  </a:path>
                  <a:path w="3461385" h="3213735">
                    <a:moveTo>
                      <a:pt x="2936584" y="1296169"/>
                    </a:moveTo>
                    <a:lnTo>
                      <a:pt x="2936584" y="1289692"/>
                    </a:lnTo>
                  </a:path>
                  <a:path w="3461385" h="3213735">
                    <a:moveTo>
                      <a:pt x="2936584" y="1270385"/>
                    </a:moveTo>
                    <a:lnTo>
                      <a:pt x="2936584" y="1244220"/>
                    </a:lnTo>
                  </a:path>
                  <a:path w="3461385" h="3213735">
                    <a:moveTo>
                      <a:pt x="2936584" y="1224787"/>
                    </a:moveTo>
                    <a:lnTo>
                      <a:pt x="2936584" y="1218309"/>
                    </a:lnTo>
                  </a:path>
                  <a:path w="3461385" h="3213735">
                    <a:moveTo>
                      <a:pt x="2936584" y="1198875"/>
                    </a:moveTo>
                    <a:lnTo>
                      <a:pt x="2936584" y="1172964"/>
                    </a:lnTo>
                  </a:path>
                  <a:path w="3461385" h="3213735">
                    <a:moveTo>
                      <a:pt x="2936584" y="1153658"/>
                    </a:moveTo>
                    <a:lnTo>
                      <a:pt x="2936584" y="1147180"/>
                    </a:lnTo>
                  </a:path>
                  <a:path w="3461385" h="3213735">
                    <a:moveTo>
                      <a:pt x="2936584" y="1127747"/>
                    </a:moveTo>
                    <a:lnTo>
                      <a:pt x="2936584" y="1101835"/>
                    </a:lnTo>
                  </a:path>
                  <a:path w="3461385" h="3213735">
                    <a:moveTo>
                      <a:pt x="2936584" y="1082529"/>
                    </a:moveTo>
                    <a:lnTo>
                      <a:pt x="2936584" y="1076051"/>
                    </a:lnTo>
                  </a:path>
                  <a:path w="3461385" h="3213735">
                    <a:moveTo>
                      <a:pt x="2936584" y="1056618"/>
                    </a:moveTo>
                    <a:lnTo>
                      <a:pt x="2936584" y="1030453"/>
                    </a:lnTo>
                  </a:path>
                  <a:path w="3461385" h="3213735">
                    <a:moveTo>
                      <a:pt x="2936584" y="1011019"/>
                    </a:moveTo>
                    <a:lnTo>
                      <a:pt x="2936584" y="1004541"/>
                    </a:lnTo>
                  </a:path>
                  <a:path w="3461385" h="3213735">
                    <a:moveTo>
                      <a:pt x="2936584" y="985108"/>
                    </a:moveTo>
                    <a:lnTo>
                      <a:pt x="2936584" y="959324"/>
                    </a:lnTo>
                  </a:path>
                  <a:path w="3461385" h="3213735">
                    <a:moveTo>
                      <a:pt x="2936584" y="939890"/>
                    </a:moveTo>
                    <a:lnTo>
                      <a:pt x="2936584" y="933413"/>
                    </a:lnTo>
                  </a:path>
                  <a:path w="3461385" h="3213735">
                    <a:moveTo>
                      <a:pt x="2936584" y="913979"/>
                    </a:moveTo>
                    <a:lnTo>
                      <a:pt x="2936584" y="888195"/>
                    </a:lnTo>
                  </a:path>
                  <a:path w="3461385" h="3213735">
                    <a:moveTo>
                      <a:pt x="2936584" y="868762"/>
                    </a:moveTo>
                    <a:lnTo>
                      <a:pt x="2936584" y="862284"/>
                    </a:lnTo>
                  </a:path>
                  <a:path w="3461385" h="3213735">
                    <a:moveTo>
                      <a:pt x="2936584" y="842850"/>
                    </a:moveTo>
                    <a:lnTo>
                      <a:pt x="2936584" y="816685"/>
                    </a:lnTo>
                  </a:path>
                  <a:path w="3461385" h="3213735">
                    <a:moveTo>
                      <a:pt x="2936584" y="797252"/>
                    </a:moveTo>
                    <a:lnTo>
                      <a:pt x="2936584" y="790774"/>
                    </a:lnTo>
                  </a:path>
                  <a:path w="3461385" h="3213735">
                    <a:moveTo>
                      <a:pt x="2936584" y="771467"/>
                    </a:moveTo>
                    <a:lnTo>
                      <a:pt x="2936584" y="745556"/>
                    </a:lnTo>
                  </a:path>
                  <a:path w="3461385" h="3213735">
                    <a:moveTo>
                      <a:pt x="2936584" y="726123"/>
                    </a:moveTo>
                    <a:lnTo>
                      <a:pt x="2936584" y="719645"/>
                    </a:lnTo>
                  </a:path>
                  <a:path w="3461385" h="3213735">
                    <a:moveTo>
                      <a:pt x="2936584" y="700212"/>
                    </a:moveTo>
                    <a:lnTo>
                      <a:pt x="2936584" y="674427"/>
                    </a:lnTo>
                  </a:path>
                  <a:path w="3461385" h="3213735">
                    <a:moveTo>
                      <a:pt x="2936584" y="654994"/>
                    </a:moveTo>
                    <a:lnTo>
                      <a:pt x="2936584" y="648516"/>
                    </a:lnTo>
                  </a:path>
                  <a:path w="3461385" h="3213735">
                    <a:moveTo>
                      <a:pt x="2936584" y="629083"/>
                    </a:moveTo>
                    <a:lnTo>
                      <a:pt x="2936584" y="602918"/>
                    </a:lnTo>
                  </a:path>
                  <a:path w="3461385" h="3213735">
                    <a:moveTo>
                      <a:pt x="2936584" y="583611"/>
                    </a:moveTo>
                    <a:lnTo>
                      <a:pt x="2936584" y="577133"/>
                    </a:lnTo>
                  </a:path>
                  <a:path w="3461385" h="3213735">
                    <a:moveTo>
                      <a:pt x="2936584" y="557700"/>
                    </a:moveTo>
                    <a:lnTo>
                      <a:pt x="2936584" y="531789"/>
                    </a:lnTo>
                  </a:path>
                  <a:path w="3461385" h="3213735">
                    <a:moveTo>
                      <a:pt x="2936584" y="512355"/>
                    </a:moveTo>
                    <a:lnTo>
                      <a:pt x="2936584" y="506005"/>
                    </a:lnTo>
                  </a:path>
                  <a:path w="3461385" h="3213735">
                    <a:moveTo>
                      <a:pt x="2936584" y="486571"/>
                    </a:moveTo>
                    <a:lnTo>
                      <a:pt x="2936584" y="460660"/>
                    </a:lnTo>
                  </a:path>
                  <a:path w="3461385" h="3213735">
                    <a:moveTo>
                      <a:pt x="2936584" y="441227"/>
                    </a:moveTo>
                    <a:lnTo>
                      <a:pt x="2936584" y="434749"/>
                    </a:lnTo>
                  </a:path>
                  <a:path w="3461385" h="3213735">
                    <a:moveTo>
                      <a:pt x="2936584" y="415061"/>
                    </a:moveTo>
                    <a:lnTo>
                      <a:pt x="2936584" y="389277"/>
                    </a:lnTo>
                  </a:path>
                  <a:path w="3461385" h="3213735">
                    <a:moveTo>
                      <a:pt x="2936584" y="369844"/>
                    </a:moveTo>
                    <a:lnTo>
                      <a:pt x="2936584" y="363366"/>
                    </a:lnTo>
                  </a:path>
                  <a:path w="3461385" h="3213735">
                    <a:moveTo>
                      <a:pt x="2936584" y="343933"/>
                    </a:moveTo>
                    <a:lnTo>
                      <a:pt x="2936584" y="318021"/>
                    </a:lnTo>
                  </a:path>
                  <a:path w="3461385" h="3213735">
                    <a:moveTo>
                      <a:pt x="2936584" y="298715"/>
                    </a:moveTo>
                    <a:lnTo>
                      <a:pt x="2936584" y="292237"/>
                    </a:lnTo>
                  </a:path>
                  <a:path w="3461385" h="3213735">
                    <a:moveTo>
                      <a:pt x="2936584" y="272804"/>
                    </a:moveTo>
                    <a:lnTo>
                      <a:pt x="2936584" y="246893"/>
                    </a:lnTo>
                  </a:path>
                  <a:path w="3461385" h="3213735">
                    <a:moveTo>
                      <a:pt x="2936584" y="227586"/>
                    </a:moveTo>
                    <a:lnTo>
                      <a:pt x="2936584" y="221108"/>
                    </a:lnTo>
                  </a:path>
                  <a:path w="3461385" h="3213735">
                    <a:moveTo>
                      <a:pt x="2936584" y="201294"/>
                    </a:moveTo>
                    <a:lnTo>
                      <a:pt x="2936584" y="175510"/>
                    </a:lnTo>
                  </a:path>
                  <a:path w="3461385" h="3213735">
                    <a:moveTo>
                      <a:pt x="2936584" y="156076"/>
                    </a:moveTo>
                    <a:lnTo>
                      <a:pt x="2936584" y="149599"/>
                    </a:lnTo>
                  </a:path>
                  <a:path w="3461385" h="3213735">
                    <a:moveTo>
                      <a:pt x="2936584" y="130165"/>
                    </a:moveTo>
                    <a:lnTo>
                      <a:pt x="2936584" y="104381"/>
                    </a:lnTo>
                  </a:path>
                  <a:path w="3461385" h="3213735">
                    <a:moveTo>
                      <a:pt x="2936584" y="84948"/>
                    </a:moveTo>
                    <a:lnTo>
                      <a:pt x="2936584" y="78470"/>
                    </a:lnTo>
                  </a:path>
                  <a:path w="3461385" h="3213735">
                    <a:moveTo>
                      <a:pt x="2936584" y="59036"/>
                    </a:moveTo>
                    <a:lnTo>
                      <a:pt x="2936584" y="33252"/>
                    </a:lnTo>
                  </a:path>
                  <a:path w="3461385" h="3213735">
                    <a:moveTo>
                      <a:pt x="2936584" y="13819"/>
                    </a:moveTo>
                    <a:lnTo>
                      <a:pt x="2936584" y="6960"/>
                    </a:lnTo>
                  </a:path>
                  <a:path w="3461385" h="3213735">
                    <a:moveTo>
                      <a:pt x="0" y="12524"/>
                    </a:moveTo>
                    <a:lnTo>
                      <a:pt x="3124208" y="3213344"/>
                    </a:lnTo>
                  </a:path>
                  <a:path w="3461385" h="3213735">
                    <a:moveTo>
                      <a:pt x="3124208" y="3193949"/>
                    </a:moveTo>
                    <a:lnTo>
                      <a:pt x="3124208" y="3168076"/>
                    </a:lnTo>
                  </a:path>
                  <a:path w="3461385" h="3213735">
                    <a:moveTo>
                      <a:pt x="3124208" y="3148668"/>
                    </a:moveTo>
                    <a:lnTo>
                      <a:pt x="3124208" y="3142203"/>
                    </a:lnTo>
                  </a:path>
                  <a:path w="3461385" h="3213735">
                    <a:moveTo>
                      <a:pt x="3124208" y="3122808"/>
                    </a:moveTo>
                    <a:lnTo>
                      <a:pt x="3124208" y="3096630"/>
                    </a:lnTo>
                  </a:path>
                  <a:path w="3461385" h="3213735">
                    <a:moveTo>
                      <a:pt x="3124208" y="3077222"/>
                    </a:moveTo>
                    <a:lnTo>
                      <a:pt x="3124208" y="3070757"/>
                    </a:lnTo>
                  </a:path>
                  <a:path w="3461385" h="3213735">
                    <a:moveTo>
                      <a:pt x="3124208" y="3051349"/>
                    </a:moveTo>
                    <a:lnTo>
                      <a:pt x="3124208" y="3025488"/>
                    </a:lnTo>
                  </a:path>
                  <a:path w="3461385" h="3213735">
                    <a:moveTo>
                      <a:pt x="3124208" y="3006080"/>
                    </a:moveTo>
                    <a:lnTo>
                      <a:pt x="3124208" y="2999615"/>
                    </a:lnTo>
                  </a:path>
                  <a:path w="3461385" h="3213735">
                    <a:moveTo>
                      <a:pt x="3124208" y="2980207"/>
                    </a:moveTo>
                    <a:lnTo>
                      <a:pt x="3124208" y="2954347"/>
                    </a:lnTo>
                  </a:path>
                  <a:path w="3461385" h="3213735">
                    <a:moveTo>
                      <a:pt x="3124208" y="2934939"/>
                    </a:moveTo>
                    <a:lnTo>
                      <a:pt x="3124208" y="2928474"/>
                    </a:lnTo>
                  </a:path>
                  <a:path w="3461385" h="3213735">
                    <a:moveTo>
                      <a:pt x="3124208" y="2909066"/>
                    </a:moveTo>
                    <a:lnTo>
                      <a:pt x="3124208" y="2882888"/>
                    </a:lnTo>
                  </a:path>
                  <a:path w="3461385" h="3213735">
                    <a:moveTo>
                      <a:pt x="3124208" y="2863492"/>
                    </a:moveTo>
                    <a:lnTo>
                      <a:pt x="3124208" y="2857015"/>
                    </a:lnTo>
                  </a:path>
                  <a:path w="3461385" h="3213735">
                    <a:moveTo>
                      <a:pt x="3124208" y="2837619"/>
                    </a:moveTo>
                    <a:lnTo>
                      <a:pt x="3124208" y="2811746"/>
                    </a:lnTo>
                  </a:path>
                  <a:path w="3461385" h="3213735">
                    <a:moveTo>
                      <a:pt x="3124208" y="2792351"/>
                    </a:moveTo>
                    <a:lnTo>
                      <a:pt x="3124208" y="2785873"/>
                    </a:lnTo>
                  </a:path>
                  <a:path w="3461385" h="3213735">
                    <a:moveTo>
                      <a:pt x="3124208" y="2766478"/>
                    </a:moveTo>
                    <a:lnTo>
                      <a:pt x="3124208" y="2740605"/>
                    </a:lnTo>
                  </a:path>
                  <a:path w="3461385" h="3213735">
                    <a:moveTo>
                      <a:pt x="3124208" y="2721209"/>
                    </a:moveTo>
                    <a:lnTo>
                      <a:pt x="3124208" y="2714732"/>
                    </a:lnTo>
                  </a:path>
                  <a:path w="3461385" h="3213735">
                    <a:moveTo>
                      <a:pt x="3124208" y="2695336"/>
                    </a:moveTo>
                    <a:lnTo>
                      <a:pt x="3124208" y="2669158"/>
                    </a:lnTo>
                  </a:path>
                  <a:path w="3461385" h="3213735">
                    <a:moveTo>
                      <a:pt x="3124208" y="2649750"/>
                    </a:moveTo>
                    <a:lnTo>
                      <a:pt x="3124208" y="2643285"/>
                    </a:lnTo>
                  </a:path>
                  <a:path w="3461385" h="3213735">
                    <a:moveTo>
                      <a:pt x="3124208" y="2623890"/>
                    </a:moveTo>
                    <a:lnTo>
                      <a:pt x="3124208" y="2598017"/>
                    </a:lnTo>
                  </a:path>
                  <a:path w="3461385" h="3213735">
                    <a:moveTo>
                      <a:pt x="3124208" y="2578609"/>
                    </a:moveTo>
                    <a:lnTo>
                      <a:pt x="3124208" y="2572169"/>
                    </a:lnTo>
                  </a:path>
                  <a:path w="3461385" h="3213735">
                    <a:moveTo>
                      <a:pt x="3124208" y="2552736"/>
                    </a:moveTo>
                    <a:lnTo>
                      <a:pt x="3124208" y="2526825"/>
                    </a:lnTo>
                  </a:path>
                  <a:path w="3461385" h="3213735">
                    <a:moveTo>
                      <a:pt x="3124208" y="2507518"/>
                    </a:moveTo>
                    <a:lnTo>
                      <a:pt x="3124208" y="2501040"/>
                    </a:lnTo>
                  </a:path>
                  <a:path w="3461385" h="3213735">
                    <a:moveTo>
                      <a:pt x="3124208" y="2481353"/>
                    </a:moveTo>
                    <a:lnTo>
                      <a:pt x="3124208" y="2455442"/>
                    </a:lnTo>
                  </a:path>
                  <a:path w="3461385" h="3213735">
                    <a:moveTo>
                      <a:pt x="3124208" y="2436008"/>
                    </a:moveTo>
                    <a:lnTo>
                      <a:pt x="3124208" y="2429531"/>
                    </a:lnTo>
                  </a:path>
                  <a:path w="3461385" h="3213735">
                    <a:moveTo>
                      <a:pt x="3124208" y="2410097"/>
                    </a:moveTo>
                    <a:lnTo>
                      <a:pt x="3124208" y="2384313"/>
                    </a:lnTo>
                  </a:path>
                  <a:path w="3461385" h="3213735">
                    <a:moveTo>
                      <a:pt x="3124208" y="2364880"/>
                    </a:moveTo>
                    <a:lnTo>
                      <a:pt x="3124208" y="2358402"/>
                    </a:lnTo>
                  </a:path>
                  <a:path w="3461385" h="3213735">
                    <a:moveTo>
                      <a:pt x="3124208" y="2338968"/>
                    </a:moveTo>
                    <a:lnTo>
                      <a:pt x="3124208" y="2313184"/>
                    </a:lnTo>
                  </a:path>
                  <a:path w="3461385" h="3213735">
                    <a:moveTo>
                      <a:pt x="3124208" y="2293751"/>
                    </a:moveTo>
                    <a:lnTo>
                      <a:pt x="3124208" y="2287273"/>
                    </a:lnTo>
                  </a:path>
                  <a:path w="3461385" h="3213735">
                    <a:moveTo>
                      <a:pt x="3124208" y="2267585"/>
                    </a:moveTo>
                    <a:lnTo>
                      <a:pt x="3124208" y="2241674"/>
                    </a:lnTo>
                  </a:path>
                  <a:path w="3461385" h="3213735">
                    <a:moveTo>
                      <a:pt x="3124208" y="2222241"/>
                    </a:moveTo>
                    <a:lnTo>
                      <a:pt x="3124208" y="2215763"/>
                    </a:lnTo>
                  </a:path>
                  <a:path w="3461385" h="3213735">
                    <a:moveTo>
                      <a:pt x="3124208" y="2196457"/>
                    </a:moveTo>
                    <a:lnTo>
                      <a:pt x="3124208" y="2170545"/>
                    </a:lnTo>
                  </a:path>
                  <a:path w="3461385" h="3213735">
                    <a:moveTo>
                      <a:pt x="3124208" y="2151112"/>
                    </a:moveTo>
                    <a:lnTo>
                      <a:pt x="3124208" y="2144634"/>
                    </a:lnTo>
                  </a:path>
                  <a:path w="3461385" h="3213735">
                    <a:moveTo>
                      <a:pt x="3124208" y="2125328"/>
                    </a:moveTo>
                    <a:lnTo>
                      <a:pt x="3124208" y="2099417"/>
                    </a:lnTo>
                  </a:path>
                  <a:path w="3461385" h="3213735">
                    <a:moveTo>
                      <a:pt x="3124208" y="2079983"/>
                    </a:moveTo>
                    <a:lnTo>
                      <a:pt x="3124208" y="2073505"/>
                    </a:lnTo>
                  </a:path>
                  <a:path w="3461385" h="3213735">
                    <a:moveTo>
                      <a:pt x="3124208" y="2053818"/>
                    </a:moveTo>
                    <a:lnTo>
                      <a:pt x="3124208" y="2027907"/>
                    </a:lnTo>
                  </a:path>
                  <a:path w="3461385" h="3213735">
                    <a:moveTo>
                      <a:pt x="3124208" y="2008600"/>
                    </a:moveTo>
                    <a:lnTo>
                      <a:pt x="3124208" y="2002123"/>
                    </a:lnTo>
                  </a:path>
                  <a:path w="3461385" h="3213735">
                    <a:moveTo>
                      <a:pt x="3124208" y="1982689"/>
                    </a:moveTo>
                    <a:lnTo>
                      <a:pt x="3124208" y="1956778"/>
                    </a:lnTo>
                  </a:path>
                  <a:path w="3461385" h="3213735">
                    <a:moveTo>
                      <a:pt x="3124208" y="1937472"/>
                    </a:moveTo>
                    <a:lnTo>
                      <a:pt x="3124208" y="1930994"/>
                    </a:lnTo>
                  </a:path>
                  <a:path w="3461385" h="3213735">
                    <a:moveTo>
                      <a:pt x="3124208" y="1911560"/>
                    </a:moveTo>
                    <a:lnTo>
                      <a:pt x="3124208" y="1885649"/>
                    </a:lnTo>
                  </a:path>
                  <a:path w="3461385" h="3213735">
                    <a:moveTo>
                      <a:pt x="3124208" y="1866216"/>
                    </a:moveTo>
                    <a:lnTo>
                      <a:pt x="3124208" y="1859484"/>
                    </a:lnTo>
                  </a:path>
                  <a:path w="3461385" h="3213735">
                    <a:moveTo>
                      <a:pt x="3124208" y="1840051"/>
                    </a:moveTo>
                    <a:lnTo>
                      <a:pt x="3124208" y="1814266"/>
                    </a:lnTo>
                  </a:path>
                  <a:path w="3461385" h="3213735">
                    <a:moveTo>
                      <a:pt x="3124208" y="1794833"/>
                    </a:moveTo>
                    <a:lnTo>
                      <a:pt x="3124208" y="1788355"/>
                    </a:lnTo>
                  </a:path>
                  <a:path w="3461385" h="3213735">
                    <a:moveTo>
                      <a:pt x="3124208" y="1768922"/>
                    </a:moveTo>
                    <a:lnTo>
                      <a:pt x="3124208" y="1743138"/>
                    </a:lnTo>
                  </a:path>
                  <a:path w="3461385" h="3213735">
                    <a:moveTo>
                      <a:pt x="3124208" y="1723704"/>
                    </a:moveTo>
                    <a:lnTo>
                      <a:pt x="3124208" y="1717226"/>
                    </a:lnTo>
                  </a:path>
                  <a:path w="3461385" h="3213735">
                    <a:moveTo>
                      <a:pt x="3124208" y="1697793"/>
                    </a:moveTo>
                    <a:lnTo>
                      <a:pt x="3124208" y="1671882"/>
                    </a:lnTo>
                  </a:path>
                  <a:path w="3461385" h="3213735">
                    <a:moveTo>
                      <a:pt x="3124208" y="1652194"/>
                    </a:moveTo>
                    <a:lnTo>
                      <a:pt x="3124208" y="1645717"/>
                    </a:lnTo>
                  </a:path>
                  <a:path w="3461385" h="3213735">
                    <a:moveTo>
                      <a:pt x="3124208" y="1626410"/>
                    </a:moveTo>
                    <a:lnTo>
                      <a:pt x="3124208" y="1600499"/>
                    </a:lnTo>
                  </a:path>
                  <a:path w="3461385" h="3213735">
                    <a:moveTo>
                      <a:pt x="3124208" y="1581066"/>
                    </a:moveTo>
                    <a:lnTo>
                      <a:pt x="3124208" y="1574588"/>
                    </a:lnTo>
                  </a:path>
                  <a:path w="3461385" h="3213735">
                    <a:moveTo>
                      <a:pt x="3124208" y="1555154"/>
                    </a:moveTo>
                    <a:lnTo>
                      <a:pt x="3124208" y="1529370"/>
                    </a:lnTo>
                  </a:path>
                  <a:path w="3461385" h="3213735">
                    <a:moveTo>
                      <a:pt x="3124208" y="1509937"/>
                    </a:moveTo>
                    <a:lnTo>
                      <a:pt x="3124208" y="1503459"/>
                    </a:lnTo>
                  </a:path>
                  <a:path w="3461385" h="3213735">
                    <a:moveTo>
                      <a:pt x="3124208" y="1484026"/>
                    </a:moveTo>
                    <a:lnTo>
                      <a:pt x="3124208" y="1458241"/>
                    </a:lnTo>
                  </a:path>
                  <a:path w="3461385" h="3213735">
                    <a:moveTo>
                      <a:pt x="3124208" y="1438427"/>
                    </a:moveTo>
                    <a:lnTo>
                      <a:pt x="3124208" y="1432076"/>
                    </a:lnTo>
                  </a:path>
                  <a:path w="3461385" h="3213735">
                    <a:moveTo>
                      <a:pt x="3124208" y="1412643"/>
                    </a:moveTo>
                    <a:lnTo>
                      <a:pt x="3124208" y="1386732"/>
                    </a:lnTo>
                  </a:path>
                  <a:path w="3461385" h="3213735">
                    <a:moveTo>
                      <a:pt x="3124208" y="1367298"/>
                    </a:moveTo>
                    <a:lnTo>
                      <a:pt x="3124208" y="1360820"/>
                    </a:lnTo>
                  </a:path>
                  <a:path w="3461385" h="3213735">
                    <a:moveTo>
                      <a:pt x="3124208" y="1341514"/>
                    </a:moveTo>
                    <a:lnTo>
                      <a:pt x="3124208" y="1315603"/>
                    </a:lnTo>
                  </a:path>
                  <a:path w="3461385" h="3213735">
                    <a:moveTo>
                      <a:pt x="3124208" y="1296169"/>
                    </a:moveTo>
                    <a:lnTo>
                      <a:pt x="3124208" y="1289692"/>
                    </a:lnTo>
                  </a:path>
                  <a:path w="3461385" h="3213735">
                    <a:moveTo>
                      <a:pt x="3124208" y="1270385"/>
                    </a:moveTo>
                    <a:lnTo>
                      <a:pt x="3124208" y="1244220"/>
                    </a:lnTo>
                  </a:path>
                  <a:path w="3461385" h="3213735">
                    <a:moveTo>
                      <a:pt x="3124208" y="1224787"/>
                    </a:moveTo>
                    <a:lnTo>
                      <a:pt x="3124208" y="1218309"/>
                    </a:lnTo>
                  </a:path>
                  <a:path w="3461385" h="3213735">
                    <a:moveTo>
                      <a:pt x="3124208" y="1198875"/>
                    </a:moveTo>
                    <a:lnTo>
                      <a:pt x="3124208" y="1172964"/>
                    </a:lnTo>
                  </a:path>
                  <a:path w="3461385" h="3213735">
                    <a:moveTo>
                      <a:pt x="3124208" y="1153658"/>
                    </a:moveTo>
                    <a:lnTo>
                      <a:pt x="3124208" y="1147180"/>
                    </a:lnTo>
                  </a:path>
                  <a:path w="3461385" h="3213735">
                    <a:moveTo>
                      <a:pt x="3124208" y="1127747"/>
                    </a:moveTo>
                    <a:lnTo>
                      <a:pt x="3124208" y="1101835"/>
                    </a:lnTo>
                  </a:path>
                  <a:path w="3461385" h="3213735">
                    <a:moveTo>
                      <a:pt x="3124208" y="1082529"/>
                    </a:moveTo>
                    <a:lnTo>
                      <a:pt x="3124208" y="1076051"/>
                    </a:lnTo>
                  </a:path>
                  <a:path w="3461385" h="3213735">
                    <a:moveTo>
                      <a:pt x="3124208" y="1056618"/>
                    </a:moveTo>
                    <a:lnTo>
                      <a:pt x="3124208" y="1030453"/>
                    </a:lnTo>
                  </a:path>
                  <a:path w="3461385" h="3213735">
                    <a:moveTo>
                      <a:pt x="3124208" y="1011019"/>
                    </a:moveTo>
                    <a:lnTo>
                      <a:pt x="3124208" y="1004541"/>
                    </a:lnTo>
                  </a:path>
                  <a:path w="3461385" h="3213735">
                    <a:moveTo>
                      <a:pt x="3124208" y="985108"/>
                    </a:moveTo>
                    <a:lnTo>
                      <a:pt x="3124208" y="959324"/>
                    </a:lnTo>
                  </a:path>
                  <a:path w="3461385" h="3213735">
                    <a:moveTo>
                      <a:pt x="3124208" y="939890"/>
                    </a:moveTo>
                    <a:lnTo>
                      <a:pt x="3124208" y="933413"/>
                    </a:lnTo>
                  </a:path>
                  <a:path w="3461385" h="3213735">
                    <a:moveTo>
                      <a:pt x="3124208" y="913979"/>
                    </a:moveTo>
                    <a:lnTo>
                      <a:pt x="3124208" y="888195"/>
                    </a:lnTo>
                  </a:path>
                  <a:path w="3461385" h="3213735">
                    <a:moveTo>
                      <a:pt x="3124208" y="868762"/>
                    </a:moveTo>
                    <a:lnTo>
                      <a:pt x="3124208" y="862284"/>
                    </a:lnTo>
                  </a:path>
                  <a:path w="3461385" h="3213735">
                    <a:moveTo>
                      <a:pt x="3124208" y="842850"/>
                    </a:moveTo>
                    <a:lnTo>
                      <a:pt x="3124208" y="816685"/>
                    </a:lnTo>
                  </a:path>
                  <a:path w="3461385" h="3213735">
                    <a:moveTo>
                      <a:pt x="3124208" y="797252"/>
                    </a:moveTo>
                    <a:lnTo>
                      <a:pt x="3124208" y="790774"/>
                    </a:lnTo>
                  </a:path>
                  <a:path w="3461385" h="3213735">
                    <a:moveTo>
                      <a:pt x="3124208" y="771467"/>
                    </a:moveTo>
                    <a:lnTo>
                      <a:pt x="3124208" y="745556"/>
                    </a:lnTo>
                  </a:path>
                  <a:path w="3461385" h="3213735">
                    <a:moveTo>
                      <a:pt x="3124208" y="726123"/>
                    </a:moveTo>
                    <a:lnTo>
                      <a:pt x="3124208" y="719645"/>
                    </a:lnTo>
                  </a:path>
                  <a:path w="3461385" h="3213735">
                    <a:moveTo>
                      <a:pt x="3124208" y="700212"/>
                    </a:moveTo>
                    <a:lnTo>
                      <a:pt x="3124208" y="674427"/>
                    </a:lnTo>
                  </a:path>
                  <a:path w="3461385" h="3213735">
                    <a:moveTo>
                      <a:pt x="3124208" y="654994"/>
                    </a:moveTo>
                    <a:lnTo>
                      <a:pt x="3124208" y="648516"/>
                    </a:lnTo>
                  </a:path>
                  <a:path w="3461385" h="3213735">
                    <a:moveTo>
                      <a:pt x="3124208" y="629083"/>
                    </a:moveTo>
                    <a:lnTo>
                      <a:pt x="3124208" y="602918"/>
                    </a:lnTo>
                  </a:path>
                  <a:path w="3461385" h="3213735">
                    <a:moveTo>
                      <a:pt x="3124208" y="583611"/>
                    </a:moveTo>
                    <a:lnTo>
                      <a:pt x="3124208" y="577133"/>
                    </a:lnTo>
                  </a:path>
                  <a:path w="3461385" h="3213735">
                    <a:moveTo>
                      <a:pt x="3124208" y="557700"/>
                    </a:moveTo>
                    <a:lnTo>
                      <a:pt x="3124208" y="531789"/>
                    </a:lnTo>
                  </a:path>
                  <a:path w="3461385" h="3213735">
                    <a:moveTo>
                      <a:pt x="3124208" y="512355"/>
                    </a:moveTo>
                    <a:lnTo>
                      <a:pt x="3124208" y="506005"/>
                    </a:lnTo>
                  </a:path>
                  <a:path w="3461385" h="3213735">
                    <a:moveTo>
                      <a:pt x="3124208" y="486571"/>
                    </a:moveTo>
                    <a:lnTo>
                      <a:pt x="3124208" y="460660"/>
                    </a:lnTo>
                  </a:path>
                  <a:path w="3461385" h="3213735">
                    <a:moveTo>
                      <a:pt x="3124208" y="441227"/>
                    </a:moveTo>
                    <a:lnTo>
                      <a:pt x="3124208" y="434749"/>
                    </a:lnTo>
                  </a:path>
                  <a:path w="3461385" h="3213735">
                    <a:moveTo>
                      <a:pt x="3124208" y="415061"/>
                    </a:moveTo>
                    <a:lnTo>
                      <a:pt x="3124208" y="389277"/>
                    </a:lnTo>
                  </a:path>
                  <a:path w="3461385" h="3213735">
                    <a:moveTo>
                      <a:pt x="3124208" y="369844"/>
                    </a:moveTo>
                    <a:lnTo>
                      <a:pt x="3124208" y="363366"/>
                    </a:lnTo>
                  </a:path>
                  <a:path w="3461385" h="3213735">
                    <a:moveTo>
                      <a:pt x="3124208" y="343933"/>
                    </a:moveTo>
                    <a:lnTo>
                      <a:pt x="3124208" y="318021"/>
                    </a:lnTo>
                  </a:path>
                  <a:path w="3461385" h="3213735">
                    <a:moveTo>
                      <a:pt x="3124208" y="298715"/>
                    </a:moveTo>
                    <a:lnTo>
                      <a:pt x="3124208" y="292237"/>
                    </a:lnTo>
                  </a:path>
                  <a:path w="3461385" h="3213735">
                    <a:moveTo>
                      <a:pt x="3124208" y="272804"/>
                    </a:moveTo>
                    <a:lnTo>
                      <a:pt x="3124208" y="246893"/>
                    </a:lnTo>
                  </a:path>
                  <a:path w="3461385" h="3213735">
                    <a:moveTo>
                      <a:pt x="3124208" y="227586"/>
                    </a:moveTo>
                    <a:lnTo>
                      <a:pt x="3124208" y="221108"/>
                    </a:lnTo>
                  </a:path>
                  <a:path w="3461385" h="3213735">
                    <a:moveTo>
                      <a:pt x="3124208" y="201294"/>
                    </a:moveTo>
                    <a:lnTo>
                      <a:pt x="3124208" y="175510"/>
                    </a:lnTo>
                  </a:path>
                  <a:path w="3461385" h="3213735">
                    <a:moveTo>
                      <a:pt x="3124208" y="156076"/>
                    </a:moveTo>
                    <a:lnTo>
                      <a:pt x="3124208" y="149599"/>
                    </a:lnTo>
                  </a:path>
                  <a:path w="3461385" h="3213735">
                    <a:moveTo>
                      <a:pt x="3124208" y="130165"/>
                    </a:moveTo>
                    <a:lnTo>
                      <a:pt x="3124208" y="104381"/>
                    </a:lnTo>
                  </a:path>
                  <a:path w="3461385" h="3213735">
                    <a:moveTo>
                      <a:pt x="3124208" y="84948"/>
                    </a:moveTo>
                    <a:lnTo>
                      <a:pt x="3124208" y="78470"/>
                    </a:lnTo>
                  </a:path>
                  <a:path w="3461385" h="3213735">
                    <a:moveTo>
                      <a:pt x="3124208" y="59036"/>
                    </a:moveTo>
                    <a:lnTo>
                      <a:pt x="3124208" y="33252"/>
                    </a:lnTo>
                  </a:path>
                  <a:path w="3461385" h="3213735">
                    <a:moveTo>
                      <a:pt x="3124208" y="13819"/>
                    </a:moveTo>
                    <a:lnTo>
                      <a:pt x="3124208" y="6960"/>
                    </a:lnTo>
                  </a:path>
                  <a:path w="3461385" h="3213735">
                    <a:moveTo>
                      <a:pt x="13288" y="0"/>
                    </a:moveTo>
                    <a:lnTo>
                      <a:pt x="3312214" y="3213344"/>
                    </a:lnTo>
                  </a:path>
                  <a:path w="3461385" h="3213735">
                    <a:moveTo>
                      <a:pt x="3312214" y="3193949"/>
                    </a:moveTo>
                    <a:lnTo>
                      <a:pt x="3312214" y="3168076"/>
                    </a:lnTo>
                  </a:path>
                  <a:path w="3461385" h="3213735">
                    <a:moveTo>
                      <a:pt x="3312214" y="3148668"/>
                    </a:moveTo>
                    <a:lnTo>
                      <a:pt x="3312214" y="3142203"/>
                    </a:lnTo>
                  </a:path>
                  <a:path w="3461385" h="3213735">
                    <a:moveTo>
                      <a:pt x="3312214" y="3122808"/>
                    </a:moveTo>
                    <a:lnTo>
                      <a:pt x="3312214" y="3096630"/>
                    </a:lnTo>
                  </a:path>
                  <a:path w="3461385" h="3213735">
                    <a:moveTo>
                      <a:pt x="3312214" y="3077222"/>
                    </a:moveTo>
                    <a:lnTo>
                      <a:pt x="3312214" y="3070757"/>
                    </a:lnTo>
                  </a:path>
                  <a:path w="3461385" h="3213735">
                    <a:moveTo>
                      <a:pt x="3312214" y="3051349"/>
                    </a:moveTo>
                    <a:lnTo>
                      <a:pt x="3312214" y="3025488"/>
                    </a:lnTo>
                  </a:path>
                  <a:path w="3461385" h="3213735">
                    <a:moveTo>
                      <a:pt x="3312214" y="3006080"/>
                    </a:moveTo>
                    <a:lnTo>
                      <a:pt x="3312214" y="2999615"/>
                    </a:lnTo>
                  </a:path>
                  <a:path w="3461385" h="3213735">
                    <a:moveTo>
                      <a:pt x="3312214" y="2980207"/>
                    </a:moveTo>
                    <a:lnTo>
                      <a:pt x="3312214" y="2954347"/>
                    </a:lnTo>
                  </a:path>
                  <a:path w="3461385" h="3213735">
                    <a:moveTo>
                      <a:pt x="3312214" y="2934939"/>
                    </a:moveTo>
                    <a:lnTo>
                      <a:pt x="3312214" y="2928474"/>
                    </a:lnTo>
                  </a:path>
                  <a:path w="3461385" h="3213735">
                    <a:moveTo>
                      <a:pt x="3312214" y="2909066"/>
                    </a:moveTo>
                    <a:lnTo>
                      <a:pt x="3312214" y="2882888"/>
                    </a:lnTo>
                  </a:path>
                  <a:path w="3461385" h="3213735">
                    <a:moveTo>
                      <a:pt x="3312214" y="2863492"/>
                    </a:moveTo>
                    <a:lnTo>
                      <a:pt x="3312214" y="2857015"/>
                    </a:lnTo>
                  </a:path>
                  <a:path w="3461385" h="3213735">
                    <a:moveTo>
                      <a:pt x="3312214" y="2837619"/>
                    </a:moveTo>
                    <a:lnTo>
                      <a:pt x="3312214" y="2811746"/>
                    </a:lnTo>
                  </a:path>
                  <a:path w="3461385" h="3213735">
                    <a:moveTo>
                      <a:pt x="3312214" y="2792351"/>
                    </a:moveTo>
                    <a:lnTo>
                      <a:pt x="3312214" y="2785873"/>
                    </a:lnTo>
                  </a:path>
                  <a:path w="3461385" h="3213735">
                    <a:moveTo>
                      <a:pt x="3312214" y="2766478"/>
                    </a:moveTo>
                    <a:lnTo>
                      <a:pt x="3312214" y="2740605"/>
                    </a:lnTo>
                  </a:path>
                  <a:path w="3461385" h="3213735">
                    <a:moveTo>
                      <a:pt x="3312214" y="2721209"/>
                    </a:moveTo>
                    <a:lnTo>
                      <a:pt x="3312214" y="2714732"/>
                    </a:lnTo>
                  </a:path>
                  <a:path w="3461385" h="3213735">
                    <a:moveTo>
                      <a:pt x="3312214" y="2695336"/>
                    </a:moveTo>
                    <a:lnTo>
                      <a:pt x="3312214" y="2669158"/>
                    </a:lnTo>
                  </a:path>
                  <a:path w="3461385" h="3213735">
                    <a:moveTo>
                      <a:pt x="3312214" y="2649750"/>
                    </a:moveTo>
                    <a:lnTo>
                      <a:pt x="3312214" y="2643285"/>
                    </a:lnTo>
                  </a:path>
                  <a:path w="3461385" h="3213735">
                    <a:moveTo>
                      <a:pt x="3312214" y="2623890"/>
                    </a:moveTo>
                    <a:lnTo>
                      <a:pt x="3312214" y="2598017"/>
                    </a:lnTo>
                  </a:path>
                  <a:path w="3461385" h="3213735">
                    <a:moveTo>
                      <a:pt x="3312214" y="2578609"/>
                    </a:moveTo>
                    <a:lnTo>
                      <a:pt x="3312214" y="2572169"/>
                    </a:lnTo>
                  </a:path>
                  <a:path w="3461385" h="3213735">
                    <a:moveTo>
                      <a:pt x="3312214" y="2552736"/>
                    </a:moveTo>
                    <a:lnTo>
                      <a:pt x="3312214" y="2526825"/>
                    </a:lnTo>
                  </a:path>
                  <a:path w="3461385" h="3213735">
                    <a:moveTo>
                      <a:pt x="3312214" y="2507518"/>
                    </a:moveTo>
                    <a:lnTo>
                      <a:pt x="3312214" y="2501040"/>
                    </a:lnTo>
                  </a:path>
                  <a:path w="3461385" h="3213735">
                    <a:moveTo>
                      <a:pt x="3312214" y="2481353"/>
                    </a:moveTo>
                    <a:lnTo>
                      <a:pt x="3312214" y="2455442"/>
                    </a:lnTo>
                  </a:path>
                  <a:path w="3461385" h="3213735">
                    <a:moveTo>
                      <a:pt x="3312214" y="2436008"/>
                    </a:moveTo>
                    <a:lnTo>
                      <a:pt x="3312214" y="2429531"/>
                    </a:lnTo>
                  </a:path>
                  <a:path w="3461385" h="3213735">
                    <a:moveTo>
                      <a:pt x="3312214" y="2410097"/>
                    </a:moveTo>
                    <a:lnTo>
                      <a:pt x="3312214" y="2384313"/>
                    </a:lnTo>
                  </a:path>
                  <a:path w="3461385" h="3213735">
                    <a:moveTo>
                      <a:pt x="3312214" y="2364880"/>
                    </a:moveTo>
                    <a:lnTo>
                      <a:pt x="3312214" y="2358402"/>
                    </a:lnTo>
                  </a:path>
                  <a:path w="3461385" h="3213735">
                    <a:moveTo>
                      <a:pt x="3312214" y="2338968"/>
                    </a:moveTo>
                    <a:lnTo>
                      <a:pt x="3312214" y="2313184"/>
                    </a:lnTo>
                  </a:path>
                  <a:path w="3461385" h="3213735">
                    <a:moveTo>
                      <a:pt x="3312214" y="2293751"/>
                    </a:moveTo>
                    <a:lnTo>
                      <a:pt x="3312214" y="2287273"/>
                    </a:lnTo>
                  </a:path>
                  <a:path w="3461385" h="3213735">
                    <a:moveTo>
                      <a:pt x="3312214" y="2267585"/>
                    </a:moveTo>
                    <a:lnTo>
                      <a:pt x="3312214" y="2241674"/>
                    </a:lnTo>
                  </a:path>
                  <a:path w="3461385" h="3213735">
                    <a:moveTo>
                      <a:pt x="3312214" y="2222241"/>
                    </a:moveTo>
                    <a:lnTo>
                      <a:pt x="3312214" y="2215763"/>
                    </a:lnTo>
                  </a:path>
                  <a:path w="3461385" h="3213735">
                    <a:moveTo>
                      <a:pt x="3312214" y="2196457"/>
                    </a:moveTo>
                    <a:lnTo>
                      <a:pt x="3312214" y="2170545"/>
                    </a:lnTo>
                  </a:path>
                  <a:path w="3461385" h="3213735">
                    <a:moveTo>
                      <a:pt x="3312214" y="2151112"/>
                    </a:moveTo>
                    <a:lnTo>
                      <a:pt x="3312214" y="2144634"/>
                    </a:lnTo>
                  </a:path>
                  <a:path w="3461385" h="3213735">
                    <a:moveTo>
                      <a:pt x="3312214" y="2125328"/>
                    </a:moveTo>
                    <a:lnTo>
                      <a:pt x="3312214" y="2099417"/>
                    </a:lnTo>
                  </a:path>
                  <a:path w="3461385" h="3213735">
                    <a:moveTo>
                      <a:pt x="3312214" y="2079983"/>
                    </a:moveTo>
                    <a:lnTo>
                      <a:pt x="3312214" y="2073505"/>
                    </a:lnTo>
                  </a:path>
                  <a:path w="3461385" h="3213735">
                    <a:moveTo>
                      <a:pt x="3312214" y="2053818"/>
                    </a:moveTo>
                    <a:lnTo>
                      <a:pt x="3312214" y="2027907"/>
                    </a:lnTo>
                  </a:path>
                  <a:path w="3461385" h="3213735">
                    <a:moveTo>
                      <a:pt x="3312214" y="2008600"/>
                    </a:moveTo>
                    <a:lnTo>
                      <a:pt x="3312214" y="2002123"/>
                    </a:lnTo>
                  </a:path>
                  <a:path w="3461385" h="3213735">
                    <a:moveTo>
                      <a:pt x="3312214" y="1982689"/>
                    </a:moveTo>
                    <a:lnTo>
                      <a:pt x="3312214" y="1956778"/>
                    </a:lnTo>
                  </a:path>
                  <a:path w="3461385" h="3213735">
                    <a:moveTo>
                      <a:pt x="3312214" y="1937472"/>
                    </a:moveTo>
                    <a:lnTo>
                      <a:pt x="3312214" y="1930994"/>
                    </a:lnTo>
                  </a:path>
                  <a:path w="3461385" h="3213735">
                    <a:moveTo>
                      <a:pt x="3312214" y="1911560"/>
                    </a:moveTo>
                    <a:lnTo>
                      <a:pt x="3312214" y="1885649"/>
                    </a:lnTo>
                  </a:path>
                  <a:path w="3461385" h="3213735">
                    <a:moveTo>
                      <a:pt x="3312214" y="1866216"/>
                    </a:moveTo>
                    <a:lnTo>
                      <a:pt x="3312214" y="1859484"/>
                    </a:lnTo>
                  </a:path>
                  <a:path w="3461385" h="3213735">
                    <a:moveTo>
                      <a:pt x="3312214" y="1840051"/>
                    </a:moveTo>
                    <a:lnTo>
                      <a:pt x="3312214" y="1814266"/>
                    </a:lnTo>
                  </a:path>
                  <a:path w="3461385" h="3213735">
                    <a:moveTo>
                      <a:pt x="3312214" y="1794833"/>
                    </a:moveTo>
                    <a:lnTo>
                      <a:pt x="3312214" y="1788355"/>
                    </a:lnTo>
                  </a:path>
                  <a:path w="3461385" h="3213735">
                    <a:moveTo>
                      <a:pt x="3312214" y="1768922"/>
                    </a:moveTo>
                    <a:lnTo>
                      <a:pt x="3312214" y="1743138"/>
                    </a:lnTo>
                  </a:path>
                  <a:path w="3461385" h="3213735">
                    <a:moveTo>
                      <a:pt x="3312214" y="1723704"/>
                    </a:moveTo>
                    <a:lnTo>
                      <a:pt x="3312214" y="1717226"/>
                    </a:lnTo>
                  </a:path>
                  <a:path w="3461385" h="3213735">
                    <a:moveTo>
                      <a:pt x="3312214" y="1697793"/>
                    </a:moveTo>
                    <a:lnTo>
                      <a:pt x="3312214" y="1671882"/>
                    </a:lnTo>
                  </a:path>
                  <a:path w="3461385" h="3213735">
                    <a:moveTo>
                      <a:pt x="3312214" y="1652194"/>
                    </a:moveTo>
                    <a:lnTo>
                      <a:pt x="3312214" y="1645717"/>
                    </a:lnTo>
                  </a:path>
                  <a:path w="3461385" h="3213735">
                    <a:moveTo>
                      <a:pt x="3312214" y="1626410"/>
                    </a:moveTo>
                    <a:lnTo>
                      <a:pt x="3312214" y="1600499"/>
                    </a:lnTo>
                  </a:path>
                  <a:path w="3461385" h="3213735">
                    <a:moveTo>
                      <a:pt x="3312214" y="1581066"/>
                    </a:moveTo>
                    <a:lnTo>
                      <a:pt x="3312214" y="1574588"/>
                    </a:lnTo>
                  </a:path>
                  <a:path w="3461385" h="3213735">
                    <a:moveTo>
                      <a:pt x="3312214" y="1555154"/>
                    </a:moveTo>
                    <a:lnTo>
                      <a:pt x="3312214" y="1529370"/>
                    </a:lnTo>
                  </a:path>
                  <a:path w="3461385" h="3213735">
                    <a:moveTo>
                      <a:pt x="3312214" y="1509937"/>
                    </a:moveTo>
                    <a:lnTo>
                      <a:pt x="3312214" y="1503459"/>
                    </a:lnTo>
                  </a:path>
                  <a:path w="3461385" h="3213735">
                    <a:moveTo>
                      <a:pt x="3312214" y="1484026"/>
                    </a:moveTo>
                    <a:lnTo>
                      <a:pt x="3312214" y="1458241"/>
                    </a:lnTo>
                  </a:path>
                  <a:path w="3461385" h="3213735">
                    <a:moveTo>
                      <a:pt x="3312214" y="1438427"/>
                    </a:moveTo>
                    <a:lnTo>
                      <a:pt x="3312214" y="1432076"/>
                    </a:lnTo>
                  </a:path>
                  <a:path w="3461385" h="3213735">
                    <a:moveTo>
                      <a:pt x="3312214" y="1412643"/>
                    </a:moveTo>
                    <a:lnTo>
                      <a:pt x="3312214" y="1386732"/>
                    </a:lnTo>
                  </a:path>
                  <a:path w="3461385" h="3213735">
                    <a:moveTo>
                      <a:pt x="3312214" y="1367298"/>
                    </a:moveTo>
                    <a:lnTo>
                      <a:pt x="3312214" y="1360820"/>
                    </a:lnTo>
                  </a:path>
                  <a:path w="3461385" h="3213735">
                    <a:moveTo>
                      <a:pt x="3312214" y="1341514"/>
                    </a:moveTo>
                    <a:lnTo>
                      <a:pt x="3312214" y="1315603"/>
                    </a:lnTo>
                  </a:path>
                  <a:path w="3461385" h="3213735">
                    <a:moveTo>
                      <a:pt x="3312214" y="1296169"/>
                    </a:moveTo>
                    <a:lnTo>
                      <a:pt x="3312214" y="1289692"/>
                    </a:lnTo>
                  </a:path>
                  <a:path w="3461385" h="3213735">
                    <a:moveTo>
                      <a:pt x="3312214" y="1270385"/>
                    </a:moveTo>
                    <a:lnTo>
                      <a:pt x="3312214" y="1244220"/>
                    </a:lnTo>
                  </a:path>
                  <a:path w="3461385" h="3213735">
                    <a:moveTo>
                      <a:pt x="3312214" y="1224787"/>
                    </a:moveTo>
                    <a:lnTo>
                      <a:pt x="3312214" y="1218309"/>
                    </a:lnTo>
                  </a:path>
                  <a:path w="3461385" h="3213735">
                    <a:moveTo>
                      <a:pt x="3312214" y="1198875"/>
                    </a:moveTo>
                    <a:lnTo>
                      <a:pt x="3312214" y="1172964"/>
                    </a:lnTo>
                  </a:path>
                  <a:path w="3461385" h="3213735">
                    <a:moveTo>
                      <a:pt x="3312214" y="1153658"/>
                    </a:moveTo>
                    <a:lnTo>
                      <a:pt x="3312214" y="1147180"/>
                    </a:lnTo>
                  </a:path>
                  <a:path w="3461385" h="3213735">
                    <a:moveTo>
                      <a:pt x="3312214" y="1127747"/>
                    </a:moveTo>
                    <a:lnTo>
                      <a:pt x="3312214" y="1101835"/>
                    </a:lnTo>
                  </a:path>
                  <a:path w="3461385" h="3213735">
                    <a:moveTo>
                      <a:pt x="3312214" y="1082529"/>
                    </a:moveTo>
                    <a:lnTo>
                      <a:pt x="3312214" y="1076051"/>
                    </a:lnTo>
                  </a:path>
                  <a:path w="3461385" h="3213735">
                    <a:moveTo>
                      <a:pt x="3312214" y="1056618"/>
                    </a:moveTo>
                    <a:lnTo>
                      <a:pt x="3312214" y="1030453"/>
                    </a:lnTo>
                  </a:path>
                  <a:path w="3461385" h="3213735">
                    <a:moveTo>
                      <a:pt x="3312214" y="1011019"/>
                    </a:moveTo>
                    <a:lnTo>
                      <a:pt x="3312214" y="1004541"/>
                    </a:lnTo>
                  </a:path>
                  <a:path w="3461385" h="3213735">
                    <a:moveTo>
                      <a:pt x="3312214" y="985108"/>
                    </a:moveTo>
                    <a:lnTo>
                      <a:pt x="3312214" y="959324"/>
                    </a:lnTo>
                  </a:path>
                  <a:path w="3461385" h="3213735">
                    <a:moveTo>
                      <a:pt x="3312214" y="939890"/>
                    </a:moveTo>
                    <a:lnTo>
                      <a:pt x="3312214" y="933413"/>
                    </a:lnTo>
                  </a:path>
                  <a:path w="3461385" h="3213735">
                    <a:moveTo>
                      <a:pt x="3312214" y="913979"/>
                    </a:moveTo>
                    <a:lnTo>
                      <a:pt x="3312214" y="888195"/>
                    </a:lnTo>
                  </a:path>
                  <a:path w="3461385" h="3213735">
                    <a:moveTo>
                      <a:pt x="3312214" y="868762"/>
                    </a:moveTo>
                    <a:lnTo>
                      <a:pt x="3312214" y="862284"/>
                    </a:lnTo>
                  </a:path>
                  <a:path w="3461385" h="3213735">
                    <a:moveTo>
                      <a:pt x="3312214" y="842850"/>
                    </a:moveTo>
                    <a:lnTo>
                      <a:pt x="3312214" y="816685"/>
                    </a:lnTo>
                  </a:path>
                  <a:path w="3461385" h="3213735">
                    <a:moveTo>
                      <a:pt x="3312214" y="797252"/>
                    </a:moveTo>
                    <a:lnTo>
                      <a:pt x="3312214" y="790774"/>
                    </a:lnTo>
                  </a:path>
                  <a:path w="3461385" h="3213735">
                    <a:moveTo>
                      <a:pt x="3312214" y="771467"/>
                    </a:moveTo>
                    <a:lnTo>
                      <a:pt x="3312214" y="745556"/>
                    </a:lnTo>
                  </a:path>
                  <a:path w="3461385" h="3213735">
                    <a:moveTo>
                      <a:pt x="3312214" y="726123"/>
                    </a:moveTo>
                    <a:lnTo>
                      <a:pt x="3312214" y="719645"/>
                    </a:lnTo>
                  </a:path>
                  <a:path w="3461385" h="3213735">
                    <a:moveTo>
                      <a:pt x="3312214" y="700212"/>
                    </a:moveTo>
                    <a:lnTo>
                      <a:pt x="3312214" y="674427"/>
                    </a:lnTo>
                  </a:path>
                  <a:path w="3461385" h="3213735">
                    <a:moveTo>
                      <a:pt x="3312214" y="654994"/>
                    </a:moveTo>
                    <a:lnTo>
                      <a:pt x="3312214" y="648516"/>
                    </a:lnTo>
                  </a:path>
                  <a:path w="3461385" h="3213735">
                    <a:moveTo>
                      <a:pt x="3312214" y="629083"/>
                    </a:moveTo>
                    <a:lnTo>
                      <a:pt x="3312214" y="602918"/>
                    </a:lnTo>
                  </a:path>
                  <a:path w="3461385" h="3213735">
                    <a:moveTo>
                      <a:pt x="3312214" y="583611"/>
                    </a:moveTo>
                    <a:lnTo>
                      <a:pt x="3312214" y="577133"/>
                    </a:lnTo>
                  </a:path>
                  <a:path w="3461385" h="3213735">
                    <a:moveTo>
                      <a:pt x="3312214" y="557700"/>
                    </a:moveTo>
                    <a:lnTo>
                      <a:pt x="3312214" y="531789"/>
                    </a:lnTo>
                  </a:path>
                  <a:path w="3461385" h="3213735">
                    <a:moveTo>
                      <a:pt x="3312214" y="512355"/>
                    </a:moveTo>
                    <a:lnTo>
                      <a:pt x="3312214" y="506005"/>
                    </a:lnTo>
                  </a:path>
                  <a:path w="3461385" h="3213735">
                    <a:moveTo>
                      <a:pt x="3312214" y="486571"/>
                    </a:moveTo>
                    <a:lnTo>
                      <a:pt x="3312214" y="460660"/>
                    </a:lnTo>
                  </a:path>
                  <a:path w="3461385" h="3213735">
                    <a:moveTo>
                      <a:pt x="3312214" y="441227"/>
                    </a:moveTo>
                    <a:lnTo>
                      <a:pt x="3312214" y="434749"/>
                    </a:lnTo>
                  </a:path>
                  <a:path w="3461385" h="3213735">
                    <a:moveTo>
                      <a:pt x="3312214" y="415061"/>
                    </a:moveTo>
                    <a:lnTo>
                      <a:pt x="3312214" y="389277"/>
                    </a:lnTo>
                  </a:path>
                  <a:path w="3461385" h="3213735">
                    <a:moveTo>
                      <a:pt x="3312214" y="369844"/>
                    </a:moveTo>
                    <a:lnTo>
                      <a:pt x="3312214" y="363366"/>
                    </a:lnTo>
                  </a:path>
                  <a:path w="3461385" h="3213735">
                    <a:moveTo>
                      <a:pt x="3312214" y="343933"/>
                    </a:moveTo>
                    <a:lnTo>
                      <a:pt x="3312214" y="318021"/>
                    </a:lnTo>
                  </a:path>
                  <a:path w="3461385" h="3213735">
                    <a:moveTo>
                      <a:pt x="3312214" y="298715"/>
                    </a:moveTo>
                    <a:lnTo>
                      <a:pt x="3312214" y="292237"/>
                    </a:lnTo>
                  </a:path>
                  <a:path w="3461385" h="3213735">
                    <a:moveTo>
                      <a:pt x="3312214" y="272804"/>
                    </a:moveTo>
                    <a:lnTo>
                      <a:pt x="3312214" y="246893"/>
                    </a:lnTo>
                  </a:path>
                  <a:path w="3461385" h="3213735">
                    <a:moveTo>
                      <a:pt x="3312214" y="227586"/>
                    </a:moveTo>
                    <a:lnTo>
                      <a:pt x="3312214" y="221108"/>
                    </a:lnTo>
                  </a:path>
                  <a:path w="3461385" h="3213735">
                    <a:moveTo>
                      <a:pt x="3312214" y="201294"/>
                    </a:moveTo>
                    <a:lnTo>
                      <a:pt x="3312214" y="175510"/>
                    </a:lnTo>
                  </a:path>
                  <a:path w="3461385" h="3213735">
                    <a:moveTo>
                      <a:pt x="3312214" y="156076"/>
                    </a:moveTo>
                    <a:lnTo>
                      <a:pt x="3312214" y="149599"/>
                    </a:lnTo>
                  </a:path>
                  <a:path w="3461385" h="3213735">
                    <a:moveTo>
                      <a:pt x="3312214" y="130165"/>
                    </a:moveTo>
                    <a:lnTo>
                      <a:pt x="3312214" y="104381"/>
                    </a:lnTo>
                  </a:path>
                  <a:path w="3461385" h="3213735">
                    <a:moveTo>
                      <a:pt x="3312214" y="84948"/>
                    </a:moveTo>
                    <a:lnTo>
                      <a:pt x="3312214" y="78470"/>
                    </a:lnTo>
                  </a:path>
                  <a:path w="3461385" h="3213735">
                    <a:moveTo>
                      <a:pt x="3312214" y="59036"/>
                    </a:moveTo>
                    <a:lnTo>
                      <a:pt x="3312214" y="33252"/>
                    </a:lnTo>
                  </a:path>
                  <a:path w="3461385" h="3213735">
                    <a:moveTo>
                      <a:pt x="3312214" y="13819"/>
                    </a:moveTo>
                    <a:lnTo>
                      <a:pt x="3312214" y="6960"/>
                    </a:lnTo>
                  </a:path>
                  <a:path w="3461385" h="3213735">
                    <a:moveTo>
                      <a:pt x="33526" y="0"/>
                    </a:moveTo>
                    <a:lnTo>
                      <a:pt x="3461348" y="3213344"/>
                    </a:lnTo>
                  </a:path>
                  <a:path w="3461385" h="3213735">
                    <a:moveTo>
                      <a:pt x="3461348" y="3193949"/>
                    </a:moveTo>
                    <a:lnTo>
                      <a:pt x="3461348" y="3168076"/>
                    </a:lnTo>
                  </a:path>
                  <a:path w="3461385" h="3213735">
                    <a:moveTo>
                      <a:pt x="3461348" y="3148668"/>
                    </a:moveTo>
                    <a:lnTo>
                      <a:pt x="3461348" y="3142203"/>
                    </a:lnTo>
                  </a:path>
                  <a:path w="3461385" h="3213735">
                    <a:moveTo>
                      <a:pt x="3461348" y="3122808"/>
                    </a:moveTo>
                    <a:lnTo>
                      <a:pt x="3461348" y="3096630"/>
                    </a:lnTo>
                  </a:path>
                  <a:path w="3461385" h="3213735">
                    <a:moveTo>
                      <a:pt x="3461348" y="3077222"/>
                    </a:moveTo>
                    <a:lnTo>
                      <a:pt x="3461348" y="3070757"/>
                    </a:lnTo>
                  </a:path>
                  <a:path w="3461385" h="3213735">
                    <a:moveTo>
                      <a:pt x="3461348" y="3051349"/>
                    </a:moveTo>
                    <a:lnTo>
                      <a:pt x="3461348" y="3025488"/>
                    </a:lnTo>
                  </a:path>
                  <a:path w="3461385" h="3213735">
                    <a:moveTo>
                      <a:pt x="3461348" y="3006080"/>
                    </a:moveTo>
                    <a:lnTo>
                      <a:pt x="3461348" y="2999615"/>
                    </a:lnTo>
                  </a:path>
                  <a:path w="3461385" h="3213735">
                    <a:moveTo>
                      <a:pt x="3461348" y="2980207"/>
                    </a:moveTo>
                    <a:lnTo>
                      <a:pt x="3461348" y="2954347"/>
                    </a:lnTo>
                  </a:path>
                  <a:path w="3461385" h="3213735">
                    <a:moveTo>
                      <a:pt x="3461348" y="2934939"/>
                    </a:moveTo>
                    <a:lnTo>
                      <a:pt x="3461348" y="2928474"/>
                    </a:lnTo>
                  </a:path>
                  <a:path w="3461385" h="3213735">
                    <a:moveTo>
                      <a:pt x="3461348" y="2909066"/>
                    </a:moveTo>
                    <a:lnTo>
                      <a:pt x="3461348" y="2882888"/>
                    </a:lnTo>
                  </a:path>
                  <a:path w="3461385" h="3213735">
                    <a:moveTo>
                      <a:pt x="3461348" y="2863492"/>
                    </a:moveTo>
                    <a:lnTo>
                      <a:pt x="3461348" y="2857015"/>
                    </a:lnTo>
                  </a:path>
                  <a:path w="3461385" h="3213735">
                    <a:moveTo>
                      <a:pt x="3461348" y="2837619"/>
                    </a:moveTo>
                    <a:lnTo>
                      <a:pt x="3461348" y="2811746"/>
                    </a:lnTo>
                  </a:path>
                  <a:path w="3461385" h="3213735">
                    <a:moveTo>
                      <a:pt x="3461348" y="2792351"/>
                    </a:moveTo>
                    <a:lnTo>
                      <a:pt x="3461348" y="2785873"/>
                    </a:lnTo>
                  </a:path>
                  <a:path w="3461385" h="3213735">
                    <a:moveTo>
                      <a:pt x="3461348" y="2766478"/>
                    </a:moveTo>
                    <a:lnTo>
                      <a:pt x="3461348" y="2740605"/>
                    </a:lnTo>
                  </a:path>
                  <a:path w="3461385" h="3213735">
                    <a:moveTo>
                      <a:pt x="3461348" y="2721209"/>
                    </a:moveTo>
                    <a:lnTo>
                      <a:pt x="3461348" y="2714732"/>
                    </a:lnTo>
                  </a:path>
                  <a:path w="3461385" h="3213735">
                    <a:moveTo>
                      <a:pt x="3461348" y="2695336"/>
                    </a:moveTo>
                    <a:lnTo>
                      <a:pt x="3461348" y="2669158"/>
                    </a:lnTo>
                  </a:path>
                  <a:path w="3461385" h="3213735">
                    <a:moveTo>
                      <a:pt x="3461348" y="2649750"/>
                    </a:moveTo>
                    <a:lnTo>
                      <a:pt x="3461348" y="2643285"/>
                    </a:lnTo>
                  </a:path>
                  <a:path w="3461385" h="3213735">
                    <a:moveTo>
                      <a:pt x="3461348" y="2623890"/>
                    </a:moveTo>
                    <a:lnTo>
                      <a:pt x="3461348" y="2598017"/>
                    </a:lnTo>
                  </a:path>
                  <a:path w="3461385" h="3213735">
                    <a:moveTo>
                      <a:pt x="3461348" y="2578609"/>
                    </a:moveTo>
                    <a:lnTo>
                      <a:pt x="3461348" y="2572169"/>
                    </a:lnTo>
                  </a:path>
                  <a:path w="3461385" h="3213735">
                    <a:moveTo>
                      <a:pt x="3461348" y="2552736"/>
                    </a:moveTo>
                    <a:lnTo>
                      <a:pt x="3461348" y="2526825"/>
                    </a:lnTo>
                  </a:path>
                  <a:path w="3461385" h="3213735">
                    <a:moveTo>
                      <a:pt x="3461348" y="2507518"/>
                    </a:moveTo>
                    <a:lnTo>
                      <a:pt x="3461348" y="2501040"/>
                    </a:lnTo>
                  </a:path>
                  <a:path w="3461385" h="3213735">
                    <a:moveTo>
                      <a:pt x="3461348" y="2481353"/>
                    </a:moveTo>
                    <a:lnTo>
                      <a:pt x="3461348" y="2455442"/>
                    </a:lnTo>
                  </a:path>
                  <a:path w="3461385" h="3213735">
                    <a:moveTo>
                      <a:pt x="3461348" y="2436008"/>
                    </a:moveTo>
                    <a:lnTo>
                      <a:pt x="3461348" y="2429531"/>
                    </a:lnTo>
                  </a:path>
                  <a:path w="3461385" h="3213735">
                    <a:moveTo>
                      <a:pt x="3461348" y="2410097"/>
                    </a:moveTo>
                    <a:lnTo>
                      <a:pt x="3461348" y="2384313"/>
                    </a:lnTo>
                  </a:path>
                  <a:path w="3461385" h="3213735">
                    <a:moveTo>
                      <a:pt x="3461348" y="2364880"/>
                    </a:moveTo>
                    <a:lnTo>
                      <a:pt x="3461348" y="2358402"/>
                    </a:lnTo>
                  </a:path>
                  <a:path w="3461385" h="3213735">
                    <a:moveTo>
                      <a:pt x="3461348" y="2338968"/>
                    </a:moveTo>
                    <a:lnTo>
                      <a:pt x="3461348" y="2313184"/>
                    </a:lnTo>
                  </a:path>
                  <a:path w="3461385" h="3213735">
                    <a:moveTo>
                      <a:pt x="3461348" y="2293751"/>
                    </a:moveTo>
                    <a:lnTo>
                      <a:pt x="3461348" y="2287273"/>
                    </a:lnTo>
                  </a:path>
                  <a:path w="3461385" h="3213735">
                    <a:moveTo>
                      <a:pt x="3461348" y="2267585"/>
                    </a:moveTo>
                    <a:lnTo>
                      <a:pt x="3461348" y="2241674"/>
                    </a:lnTo>
                  </a:path>
                  <a:path w="3461385" h="3213735">
                    <a:moveTo>
                      <a:pt x="3461348" y="2222241"/>
                    </a:moveTo>
                    <a:lnTo>
                      <a:pt x="3461348" y="2215763"/>
                    </a:lnTo>
                  </a:path>
                  <a:path w="3461385" h="3213735">
                    <a:moveTo>
                      <a:pt x="3461348" y="2196457"/>
                    </a:moveTo>
                    <a:lnTo>
                      <a:pt x="3461348" y="2170545"/>
                    </a:lnTo>
                  </a:path>
                  <a:path w="3461385" h="3213735">
                    <a:moveTo>
                      <a:pt x="3461348" y="2151112"/>
                    </a:moveTo>
                    <a:lnTo>
                      <a:pt x="3461348" y="2144634"/>
                    </a:lnTo>
                  </a:path>
                  <a:path w="3461385" h="3213735">
                    <a:moveTo>
                      <a:pt x="3461348" y="2125328"/>
                    </a:moveTo>
                    <a:lnTo>
                      <a:pt x="3461348" y="2099417"/>
                    </a:lnTo>
                  </a:path>
                  <a:path w="3461385" h="3213735">
                    <a:moveTo>
                      <a:pt x="3461348" y="2079983"/>
                    </a:moveTo>
                    <a:lnTo>
                      <a:pt x="3461348" y="2073505"/>
                    </a:lnTo>
                  </a:path>
                  <a:path w="3461385" h="3213735">
                    <a:moveTo>
                      <a:pt x="3461348" y="2053818"/>
                    </a:moveTo>
                    <a:lnTo>
                      <a:pt x="3461348" y="2027907"/>
                    </a:lnTo>
                  </a:path>
                  <a:path w="3461385" h="3213735">
                    <a:moveTo>
                      <a:pt x="3461348" y="2008600"/>
                    </a:moveTo>
                    <a:lnTo>
                      <a:pt x="3461348" y="2002123"/>
                    </a:lnTo>
                  </a:path>
                  <a:path w="3461385" h="3213735">
                    <a:moveTo>
                      <a:pt x="3461348" y="1982689"/>
                    </a:moveTo>
                    <a:lnTo>
                      <a:pt x="3461348" y="1956778"/>
                    </a:lnTo>
                  </a:path>
                  <a:path w="3461385" h="3213735">
                    <a:moveTo>
                      <a:pt x="3461348" y="1937472"/>
                    </a:moveTo>
                    <a:lnTo>
                      <a:pt x="3461348" y="1930994"/>
                    </a:lnTo>
                  </a:path>
                  <a:path w="3461385" h="3213735">
                    <a:moveTo>
                      <a:pt x="3461348" y="1911560"/>
                    </a:moveTo>
                    <a:lnTo>
                      <a:pt x="3461348" y="1885649"/>
                    </a:lnTo>
                  </a:path>
                  <a:path w="3461385" h="3213735">
                    <a:moveTo>
                      <a:pt x="3461348" y="1866216"/>
                    </a:moveTo>
                    <a:lnTo>
                      <a:pt x="3461348" y="1859484"/>
                    </a:lnTo>
                  </a:path>
                  <a:path w="3461385" h="3213735">
                    <a:moveTo>
                      <a:pt x="3461348" y="1840051"/>
                    </a:moveTo>
                    <a:lnTo>
                      <a:pt x="3461348" y="1814266"/>
                    </a:lnTo>
                  </a:path>
                  <a:path w="3461385" h="3213735">
                    <a:moveTo>
                      <a:pt x="3461348" y="1794833"/>
                    </a:moveTo>
                    <a:lnTo>
                      <a:pt x="3461348" y="1788355"/>
                    </a:lnTo>
                  </a:path>
                  <a:path w="3461385" h="3213735">
                    <a:moveTo>
                      <a:pt x="3461348" y="1768922"/>
                    </a:moveTo>
                    <a:lnTo>
                      <a:pt x="3461348" y="1743138"/>
                    </a:lnTo>
                  </a:path>
                  <a:path w="3461385" h="3213735">
                    <a:moveTo>
                      <a:pt x="3461348" y="1723704"/>
                    </a:moveTo>
                    <a:lnTo>
                      <a:pt x="3461348" y="1717226"/>
                    </a:lnTo>
                  </a:path>
                  <a:path w="3461385" h="3213735">
                    <a:moveTo>
                      <a:pt x="3461348" y="1697793"/>
                    </a:moveTo>
                    <a:lnTo>
                      <a:pt x="3461348" y="1671882"/>
                    </a:lnTo>
                  </a:path>
                  <a:path w="3461385" h="3213735">
                    <a:moveTo>
                      <a:pt x="3461348" y="1652194"/>
                    </a:moveTo>
                    <a:lnTo>
                      <a:pt x="3461348" y="1645717"/>
                    </a:lnTo>
                  </a:path>
                  <a:path w="3461385" h="3213735">
                    <a:moveTo>
                      <a:pt x="3461348" y="1626410"/>
                    </a:moveTo>
                    <a:lnTo>
                      <a:pt x="3461348" y="1600499"/>
                    </a:lnTo>
                  </a:path>
                  <a:path w="3461385" h="3213735">
                    <a:moveTo>
                      <a:pt x="3461348" y="1581066"/>
                    </a:moveTo>
                    <a:lnTo>
                      <a:pt x="3461348" y="1574588"/>
                    </a:lnTo>
                  </a:path>
                  <a:path w="3461385" h="3213735">
                    <a:moveTo>
                      <a:pt x="3461348" y="1555154"/>
                    </a:moveTo>
                    <a:lnTo>
                      <a:pt x="3461348" y="1529370"/>
                    </a:lnTo>
                  </a:path>
                  <a:path w="3461385" h="3213735">
                    <a:moveTo>
                      <a:pt x="3461348" y="1509937"/>
                    </a:moveTo>
                    <a:lnTo>
                      <a:pt x="3461348" y="1503459"/>
                    </a:lnTo>
                  </a:path>
                  <a:path w="3461385" h="3213735">
                    <a:moveTo>
                      <a:pt x="3461348" y="1484026"/>
                    </a:moveTo>
                    <a:lnTo>
                      <a:pt x="3461348" y="1458241"/>
                    </a:lnTo>
                  </a:path>
                  <a:path w="3461385" h="3213735">
                    <a:moveTo>
                      <a:pt x="3461348" y="1438427"/>
                    </a:moveTo>
                    <a:lnTo>
                      <a:pt x="3461348" y="1432076"/>
                    </a:lnTo>
                  </a:path>
                  <a:path w="3461385" h="3213735">
                    <a:moveTo>
                      <a:pt x="3461348" y="1412643"/>
                    </a:moveTo>
                    <a:lnTo>
                      <a:pt x="3461348" y="1386732"/>
                    </a:lnTo>
                  </a:path>
                  <a:path w="3461385" h="3213735">
                    <a:moveTo>
                      <a:pt x="3461348" y="1367298"/>
                    </a:moveTo>
                    <a:lnTo>
                      <a:pt x="3461348" y="1360820"/>
                    </a:lnTo>
                  </a:path>
                  <a:path w="3461385" h="3213735">
                    <a:moveTo>
                      <a:pt x="3461348" y="1341514"/>
                    </a:moveTo>
                    <a:lnTo>
                      <a:pt x="3461348" y="1315603"/>
                    </a:lnTo>
                  </a:path>
                  <a:path w="3461385" h="3213735">
                    <a:moveTo>
                      <a:pt x="3461348" y="1296169"/>
                    </a:moveTo>
                    <a:lnTo>
                      <a:pt x="3461348" y="1289692"/>
                    </a:lnTo>
                  </a:path>
                  <a:path w="3461385" h="3213735">
                    <a:moveTo>
                      <a:pt x="3461348" y="1270385"/>
                    </a:moveTo>
                    <a:lnTo>
                      <a:pt x="3461348" y="1244220"/>
                    </a:lnTo>
                  </a:path>
                  <a:path w="3461385" h="3213735">
                    <a:moveTo>
                      <a:pt x="3461348" y="1224787"/>
                    </a:moveTo>
                    <a:lnTo>
                      <a:pt x="3461348" y="1218309"/>
                    </a:lnTo>
                  </a:path>
                  <a:path w="3461385" h="3213735">
                    <a:moveTo>
                      <a:pt x="3461348" y="1198875"/>
                    </a:moveTo>
                    <a:lnTo>
                      <a:pt x="3461348" y="1172964"/>
                    </a:lnTo>
                  </a:path>
                  <a:path w="3461385" h="3213735">
                    <a:moveTo>
                      <a:pt x="3461348" y="1153658"/>
                    </a:moveTo>
                    <a:lnTo>
                      <a:pt x="3461348" y="1147180"/>
                    </a:lnTo>
                  </a:path>
                  <a:path w="3461385" h="3213735">
                    <a:moveTo>
                      <a:pt x="3461348" y="1127747"/>
                    </a:moveTo>
                    <a:lnTo>
                      <a:pt x="3461348" y="1101835"/>
                    </a:lnTo>
                  </a:path>
                  <a:path w="3461385" h="3213735">
                    <a:moveTo>
                      <a:pt x="3461348" y="1082529"/>
                    </a:moveTo>
                    <a:lnTo>
                      <a:pt x="3461348" y="1076051"/>
                    </a:lnTo>
                  </a:path>
                  <a:path w="3461385" h="3213735">
                    <a:moveTo>
                      <a:pt x="3461348" y="1056618"/>
                    </a:moveTo>
                    <a:lnTo>
                      <a:pt x="3461348" y="1030453"/>
                    </a:lnTo>
                  </a:path>
                  <a:path w="3461385" h="3213735">
                    <a:moveTo>
                      <a:pt x="3461348" y="1011019"/>
                    </a:moveTo>
                    <a:lnTo>
                      <a:pt x="3461348" y="1004541"/>
                    </a:lnTo>
                  </a:path>
                  <a:path w="3461385" h="3213735">
                    <a:moveTo>
                      <a:pt x="3461348" y="985108"/>
                    </a:moveTo>
                    <a:lnTo>
                      <a:pt x="3461348" y="959324"/>
                    </a:lnTo>
                  </a:path>
                  <a:path w="3461385" h="3213735">
                    <a:moveTo>
                      <a:pt x="3461348" y="939890"/>
                    </a:moveTo>
                    <a:lnTo>
                      <a:pt x="3461348" y="933413"/>
                    </a:lnTo>
                  </a:path>
                  <a:path w="3461385" h="3213735">
                    <a:moveTo>
                      <a:pt x="3461348" y="913979"/>
                    </a:moveTo>
                    <a:lnTo>
                      <a:pt x="3461348" y="888195"/>
                    </a:lnTo>
                  </a:path>
                  <a:path w="3461385" h="3213735">
                    <a:moveTo>
                      <a:pt x="3461348" y="868762"/>
                    </a:moveTo>
                    <a:lnTo>
                      <a:pt x="3461348" y="862284"/>
                    </a:lnTo>
                  </a:path>
                  <a:path w="3461385" h="3213735">
                    <a:moveTo>
                      <a:pt x="3461348" y="842850"/>
                    </a:moveTo>
                    <a:lnTo>
                      <a:pt x="3461348" y="816685"/>
                    </a:lnTo>
                  </a:path>
                  <a:path w="3461385" h="3213735">
                    <a:moveTo>
                      <a:pt x="3461348" y="797252"/>
                    </a:moveTo>
                    <a:lnTo>
                      <a:pt x="3461348" y="790774"/>
                    </a:lnTo>
                  </a:path>
                  <a:path w="3461385" h="3213735">
                    <a:moveTo>
                      <a:pt x="3461348" y="771467"/>
                    </a:moveTo>
                    <a:lnTo>
                      <a:pt x="3461348" y="745556"/>
                    </a:lnTo>
                  </a:path>
                  <a:path w="3461385" h="3213735">
                    <a:moveTo>
                      <a:pt x="3461348" y="726123"/>
                    </a:moveTo>
                    <a:lnTo>
                      <a:pt x="3461348" y="719645"/>
                    </a:lnTo>
                  </a:path>
                  <a:path w="3461385" h="3213735">
                    <a:moveTo>
                      <a:pt x="3461348" y="700212"/>
                    </a:moveTo>
                    <a:lnTo>
                      <a:pt x="3461348" y="674427"/>
                    </a:lnTo>
                  </a:path>
                  <a:path w="3461385" h="3213735">
                    <a:moveTo>
                      <a:pt x="3461348" y="654994"/>
                    </a:moveTo>
                    <a:lnTo>
                      <a:pt x="3461348" y="648516"/>
                    </a:lnTo>
                  </a:path>
                  <a:path w="3461385" h="3213735">
                    <a:moveTo>
                      <a:pt x="3461348" y="629083"/>
                    </a:moveTo>
                    <a:lnTo>
                      <a:pt x="3461348" y="602918"/>
                    </a:lnTo>
                  </a:path>
                  <a:path w="3461385" h="3213735">
                    <a:moveTo>
                      <a:pt x="3461348" y="583611"/>
                    </a:moveTo>
                    <a:lnTo>
                      <a:pt x="3461348" y="577133"/>
                    </a:lnTo>
                  </a:path>
                  <a:path w="3461385" h="3213735">
                    <a:moveTo>
                      <a:pt x="3461348" y="557700"/>
                    </a:moveTo>
                    <a:lnTo>
                      <a:pt x="3461348" y="531789"/>
                    </a:lnTo>
                  </a:path>
                  <a:path w="3461385" h="3213735">
                    <a:moveTo>
                      <a:pt x="3461348" y="512355"/>
                    </a:moveTo>
                    <a:lnTo>
                      <a:pt x="3461348" y="506005"/>
                    </a:lnTo>
                  </a:path>
                  <a:path w="3461385" h="3213735">
                    <a:moveTo>
                      <a:pt x="3461348" y="486571"/>
                    </a:moveTo>
                    <a:lnTo>
                      <a:pt x="3461348" y="460660"/>
                    </a:lnTo>
                  </a:path>
                  <a:path w="3461385" h="3213735">
                    <a:moveTo>
                      <a:pt x="3461348" y="441227"/>
                    </a:moveTo>
                    <a:lnTo>
                      <a:pt x="3461348" y="434749"/>
                    </a:lnTo>
                  </a:path>
                  <a:path w="3461385" h="3213735">
                    <a:moveTo>
                      <a:pt x="3461348" y="415061"/>
                    </a:moveTo>
                    <a:lnTo>
                      <a:pt x="3461348" y="389277"/>
                    </a:lnTo>
                  </a:path>
                  <a:path w="3461385" h="3213735">
                    <a:moveTo>
                      <a:pt x="3461348" y="369844"/>
                    </a:moveTo>
                    <a:lnTo>
                      <a:pt x="3461348" y="363366"/>
                    </a:lnTo>
                  </a:path>
                  <a:path w="3461385" h="3213735">
                    <a:moveTo>
                      <a:pt x="3461348" y="343933"/>
                    </a:moveTo>
                    <a:lnTo>
                      <a:pt x="3461348" y="318021"/>
                    </a:lnTo>
                  </a:path>
                  <a:path w="3461385" h="3213735">
                    <a:moveTo>
                      <a:pt x="3461348" y="298715"/>
                    </a:moveTo>
                    <a:lnTo>
                      <a:pt x="3461348" y="292237"/>
                    </a:lnTo>
                  </a:path>
                  <a:path w="3461385" h="3213735">
                    <a:moveTo>
                      <a:pt x="3461348" y="272804"/>
                    </a:moveTo>
                    <a:lnTo>
                      <a:pt x="3461348" y="246893"/>
                    </a:lnTo>
                  </a:path>
                  <a:path w="3461385" h="3213735">
                    <a:moveTo>
                      <a:pt x="3461348" y="227586"/>
                    </a:moveTo>
                    <a:lnTo>
                      <a:pt x="3461348" y="221108"/>
                    </a:lnTo>
                  </a:path>
                  <a:path w="3461385" h="3213735">
                    <a:moveTo>
                      <a:pt x="3461348" y="201294"/>
                    </a:moveTo>
                    <a:lnTo>
                      <a:pt x="3461348" y="175510"/>
                    </a:lnTo>
                  </a:path>
                  <a:path w="3461385" h="3213735">
                    <a:moveTo>
                      <a:pt x="3461348" y="156076"/>
                    </a:moveTo>
                    <a:lnTo>
                      <a:pt x="3461348" y="149599"/>
                    </a:lnTo>
                  </a:path>
                  <a:path w="3461385" h="3213735">
                    <a:moveTo>
                      <a:pt x="3461348" y="130165"/>
                    </a:moveTo>
                    <a:lnTo>
                      <a:pt x="3461348" y="104381"/>
                    </a:lnTo>
                  </a:path>
                  <a:path w="3461385" h="3213735">
                    <a:moveTo>
                      <a:pt x="3461348" y="84948"/>
                    </a:moveTo>
                    <a:lnTo>
                      <a:pt x="3461348" y="78470"/>
                    </a:lnTo>
                  </a:path>
                  <a:path w="3461385" h="3213735">
                    <a:moveTo>
                      <a:pt x="3461348" y="59036"/>
                    </a:moveTo>
                    <a:lnTo>
                      <a:pt x="3461348" y="33252"/>
                    </a:lnTo>
                  </a:path>
                  <a:path w="3461385" h="3213735">
                    <a:moveTo>
                      <a:pt x="3461348" y="13819"/>
                    </a:moveTo>
                    <a:lnTo>
                      <a:pt x="3461348" y="6960"/>
                    </a:lnTo>
                  </a:path>
                </a:pathLst>
              </a:custGeom>
              <a:ln w="6469">
                <a:solidFill>
                  <a:srgbClr val="BDBDBD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CA26296F-243C-BCC5-CC73-003892D21DF1}"/>
                  </a:ext>
                </a:extLst>
              </p:cNvPr>
              <p:cNvSpPr/>
              <p:nvPr/>
            </p:nvSpPr>
            <p:spPr>
              <a:xfrm>
                <a:off x="1118852" y="2510484"/>
                <a:ext cx="3584575" cy="2797810"/>
              </a:xfrm>
              <a:custGeom>
                <a:avLst/>
                <a:gdLst/>
                <a:ahLst/>
                <a:cxnLst/>
                <a:rect l="l" t="t" r="r" b="b"/>
                <a:pathLst>
                  <a:path w="3584575" h="2797810">
                    <a:moveTo>
                      <a:pt x="0" y="2745138"/>
                    </a:moveTo>
                    <a:lnTo>
                      <a:pt x="7393" y="2797415"/>
                    </a:lnTo>
                  </a:path>
                  <a:path w="3584575" h="2797810">
                    <a:moveTo>
                      <a:pt x="26816" y="2797415"/>
                    </a:moveTo>
                    <a:lnTo>
                      <a:pt x="33282" y="2797415"/>
                    </a:lnTo>
                  </a:path>
                  <a:path w="3584575" h="2797810">
                    <a:moveTo>
                      <a:pt x="52692" y="2797415"/>
                    </a:moveTo>
                    <a:lnTo>
                      <a:pt x="59158" y="2797415"/>
                    </a:lnTo>
                  </a:path>
                  <a:path w="3584575" h="2797810">
                    <a:moveTo>
                      <a:pt x="78568" y="2797415"/>
                    </a:moveTo>
                    <a:lnTo>
                      <a:pt x="85047" y="2797415"/>
                    </a:lnTo>
                  </a:path>
                  <a:path w="3584575" h="2797810">
                    <a:moveTo>
                      <a:pt x="104457" y="2797415"/>
                    </a:moveTo>
                    <a:lnTo>
                      <a:pt x="110923" y="2797415"/>
                    </a:lnTo>
                  </a:path>
                  <a:path w="3584575" h="2797810">
                    <a:moveTo>
                      <a:pt x="130333" y="2797415"/>
                    </a:moveTo>
                    <a:lnTo>
                      <a:pt x="136799" y="2797415"/>
                    </a:lnTo>
                  </a:path>
                  <a:path w="3584575" h="2797810">
                    <a:moveTo>
                      <a:pt x="156222" y="2797415"/>
                    </a:moveTo>
                    <a:lnTo>
                      <a:pt x="162688" y="2797415"/>
                    </a:lnTo>
                  </a:path>
                  <a:path w="3584575" h="2797810">
                    <a:moveTo>
                      <a:pt x="182098" y="2797415"/>
                    </a:moveTo>
                    <a:lnTo>
                      <a:pt x="188882" y="2797415"/>
                    </a:lnTo>
                  </a:path>
                  <a:path w="3584575" h="2797810">
                    <a:moveTo>
                      <a:pt x="208292" y="2797415"/>
                    </a:moveTo>
                    <a:lnTo>
                      <a:pt x="214758" y="2797415"/>
                    </a:lnTo>
                  </a:path>
                  <a:path w="3584575" h="2797810">
                    <a:moveTo>
                      <a:pt x="234168" y="2797415"/>
                    </a:moveTo>
                    <a:lnTo>
                      <a:pt x="240634" y="2797415"/>
                    </a:lnTo>
                  </a:path>
                  <a:path w="3584575" h="2797810">
                    <a:moveTo>
                      <a:pt x="260044" y="2797415"/>
                    </a:moveTo>
                    <a:lnTo>
                      <a:pt x="266523" y="2797415"/>
                    </a:lnTo>
                  </a:path>
                  <a:path w="3584575" h="2797810">
                    <a:moveTo>
                      <a:pt x="285933" y="2797415"/>
                    </a:moveTo>
                    <a:lnTo>
                      <a:pt x="292399" y="2797415"/>
                    </a:lnTo>
                  </a:path>
                  <a:path w="3584575" h="2797810">
                    <a:moveTo>
                      <a:pt x="311809" y="2797415"/>
                    </a:moveTo>
                    <a:lnTo>
                      <a:pt x="318288" y="2797415"/>
                    </a:lnTo>
                  </a:path>
                  <a:path w="3584575" h="2797810">
                    <a:moveTo>
                      <a:pt x="337698" y="2797415"/>
                    </a:moveTo>
                    <a:lnTo>
                      <a:pt x="344164" y="2797415"/>
                    </a:lnTo>
                  </a:path>
                  <a:path w="3584575" h="2797810">
                    <a:moveTo>
                      <a:pt x="363574" y="2797415"/>
                    </a:moveTo>
                    <a:lnTo>
                      <a:pt x="370040" y="2797415"/>
                    </a:lnTo>
                  </a:path>
                  <a:path w="3584575" h="2797810">
                    <a:moveTo>
                      <a:pt x="389768" y="2797415"/>
                    </a:moveTo>
                    <a:lnTo>
                      <a:pt x="396234" y="2797415"/>
                    </a:lnTo>
                  </a:path>
                  <a:path w="3584575" h="2797810">
                    <a:moveTo>
                      <a:pt x="415644" y="2797415"/>
                    </a:moveTo>
                    <a:lnTo>
                      <a:pt x="422110" y="2797415"/>
                    </a:lnTo>
                  </a:path>
                  <a:path w="3584575" h="2797810">
                    <a:moveTo>
                      <a:pt x="441521" y="2797415"/>
                    </a:moveTo>
                    <a:lnTo>
                      <a:pt x="447999" y="2797415"/>
                    </a:lnTo>
                  </a:path>
                  <a:path w="3584575" h="2797810">
                    <a:moveTo>
                      <a:pt x="467409" y="2797415"/>
                    </a:moveTo>
                    <a:lnTo>
                      <a:pt x="473875" y="2797415"/>
                    </a:lnTo>
                  </a:path>
                  <a:path w="3584575" h="2797810">
                    <a:moveTo>
                      <a:pt x="493286" y="2797415"/>
                    </a:moveTo>
                    <a:lnTo>
                      <a:pt x="499764" y="2797415"/>
                    </a:lnTo>
                  </a:path>
                  <a:path w="3584575" h="2797810">
                    <a:moveTo>
                      <a:pt x="519174" y="2797415"/>
                    </a:moveTo>
                    <a:lnTo>
                      <a:pt x="525640" y="2797415"/>
                    </a:lnTo>
                  </a:path>
                  <a:path w="3584575" h="2797810">
                    <a:moveTo>
                      <a:pt x="545051" y="2797415"/>
                    </a:moveTo>
                    <a:lnTo>
                      <a:pt x="551517" y="2797415"/>
                    </a:lnTo>
                  </a:path>
                  <a:path w="3584575" h="2797810">
                    <a:moveTo>
                      <a:pt x="570927" y="2797415"/>
                    </a:moveTo>
                    <a:lnTo>
                      <a:pt x="577710" y="2797415"/>
                    </a:lnTo>
                  </a:path>
                  <a:path w="3584575" h="2797810">
                    <a:moveTo>
                      <a:pt x="597121" y="2797415"/>
                    </a:moveTo>
                    <a:lnTo>
                      <a:pt x="603586" y="2797415"/>
                    </a:lnTo>
                  </a:path>
                  <a:path w="3584575" h="2797810">
                    <a:moveTo>
                      <a:pt x="623009" y="2797415"/>
                    </a:moveTo>
                    <a:lnTo>
                      <a:pt x="629475" y="2797415"/>
                    </a:lnTo>
                  </a:path>
                  <a:path w="3584575" h="2797810">
                    <a:moveTo>
                      <a:pt x="648886" y="2797415"/>
                    </a:moveTo>
                    <a:lnTo>
                      <a:pt x="655352" y="2797415"/>
                    </a:lnTo>
                  </a:path>
                  <a:path w="3584575" h="2797810">
                    <a:moveTo>
                      <a:pt x="674762" y="2797415"/>
                    </a:moveTo>
                    <a:lnTo>
                      <a:pt x="681240" y="2797415"/>
                    </a:lnTo>
                  </a:path>
                  <a:path w="3584575" h="2797810">
                    <a:moveTo>
                      <a:pt x="700651" y="2797415"/>
                    </a:moveTo>
                    <a:lnTo>
                      <a:pt x="707117" y="2797415"/>
                    </a:lnTo>
                  </a:path>
                  <a:path w="3584575" h="2797810">
                    <a:moveTo>
                      <a:pt x="726527" y="2797415"/>
                    </a:moveTo>
                    <a:lnTo>
                      <a:pt x="732993" y="2797415"/>
                    </a:lnTo>
                  </a:path>
                  <a:path w="3584575" h="2797810">
                    <a:moveTo>
                      <a:pt x="752416" y="2797415"/>
                    </a:moveTo>
                    <a:lnTo>
                      <a:pt x="758882" y="2797415"/>
                    </a:lnTo>
                  </a:path>
                  <a:path w="3584575" h="2797810">
                    <a:moveTo>
                      <a:pt x="778584" y="2797415"/>
                    </a:moveTo>
                    <a:lnTo>
                      <a:pt x="785063" y="2797415"/>
                    </a:lnTo>
                  </a:path>
                  <a:path w="3584575" h="2797810">
                    <a:moveTo>
                      <a:pt x="804498" y="2797415"/>
                    </a:moveTo>
                    <a:lnTo>
                      <a:pt x="810977" y="2797415"/>
                    </a:lnTo>
                  </a:path>
                  <a:path w="3584575" h="2797810">
                    <a:moveTo>
                      <a:pt x="830413" y="2797415"/>
                    </a:moveTo>
                    <a:lnTo>
                      <a:pt x="836891" y="2797415"/>
                    </a:lnTo>
                  </a:path>
                  <a:path w="3584575" h="2797810">
                    <a:moveTo>
                      <a:pt x="856200" y="2797415"/>
                    </a:moveTo>
                    <a:lnTo>
                      <a:pt x="862679" y="2797415"/>
                    </a:lnTo>
                  </a:path>
                  <a:path w="3584575" h="2797810">
                    <a:moveTo>
                      <a:pt x="882114" y="2797415"/>
                    </a:moveTo>
                    <a:lnTo>
                      <a:pt x="888593" y="2797415"/>
                    </a:lnTo>
                  </a:path>
                  <a:path w="3584575" h="2797810">
                    <a:moveTo>
                      <a:pt x="908029" y="2797415"/>
                    </a:moveTo>
                    <a:lnTo>
                      <a:pt x="914507" y="2797415"/>
                    </a:lnTo>
                  </a:path>
                  <a:path w="3584575" h="2797810">
                    <a:moveTo>
                      <a:pt x="933943" y="2797415"/>
                    </a:moveTo>
                    <a:lnTo>
                      <a:pt x="940294" y="2797415"/>
                    </a:lnTo>
                  </a:path>
                  <a:path w="3584575" h="2797810">
                    <a:moveTo>
                      <a:pt x="959730" y="2797415"/>
                    </a:moveTo>
                    <a:lnTo>
                      <a:pt x="966209" y="2797415"/>
                    </a:lnTo>
                  </a:path>
                  <a:path w="3584575" h="2797810">
                    <a:moveTo>
                      <a:pt x="985898" y="2797415"/>
                    </a:moveTo>
                    <a:lnTo>
                      <a:pt x="992377" y="2797415"/>
                    </a:lnTo>
                  </a:path>
                  <a:path w="3584575" h="2797810">
                    <a:moveTo>
                      <a:pt x="1011813" y="2797415"/>
                    </a:moveTo>
                    <a:lnTo>
                      <a:pt x="1018291" y="2797415"/>
                    </a:lnTo>
                  </a:path>
                  <a:path w="3584575" h="2797810">
                    <a:moveTo>
                      <a:pt x="1037727" y="2797415"/>
                    </a:moveTo>
                    <a:lnTo>
                      <a:pt x="1044206" y="2797415"/>
                    </a:lnTo>
                  </a:path>
                  <a:path w="3584575" h="2797810">
                    <a:moveTo>
                      <a:pt x="1063641" y="2797415"/>
                    </a:moveTo>
                    <a:lnTo>
                      <a:pt x="1070120" y="2797415"/>
                    </a:lnTo>
                  </a:path>
                  <a:path w="3584575" h="2797810">
                    <a:moveTo>
                      <a:pt x="1089429" y="2797415"/>
                    </a:moveTo>
                    <a:lnTo>
                      <a:pt x="1095907" y="2797415"/>
                    </a:lnTo>
                  </a:path>
                  <a:path w="3584575" h="2797810">
                    <a:moveTo>
                      <a:pt x="1115343" y="2797415"/>
                    </a:moveTo>
                    <a:lnTo>
                      <a:pt x="1121821" y="2797415"/>
                    </a:lnTo>
                  </a:path>
                  <a:path w="3584575" h="2797810">
                    <a:moveTo>
                      <a:pt x="1141257" y="2797415"/>
                    </a:moveTo>
                    <a:lnTo>
                      <a:pt x="1147736" y="2797415"/>
                    </a:lnTo>
                  </a:path>
                  <a:path w="3584575" h="2797810">
                    <a:moveTo>
                      <a:pt x="1167425" y="2797415"/>
                    </a:moveTo>
                    <a:lnTo>
                      <a:pt x="1173904" y="2797415"/>
                    </a:lnTo>
                  </a:path>
                  <a:path w="3584575" h="2797810">
                    <a:moveTo>
                      <a:pt x="1193340" y="2797415"/>
                    </a:moveTo>
                    <a:lnTo>
                      <a:pt x="1199818" y="2797415"/>
                    </a:lnTo>
                  </a:path>
                  <a:path w="3584575" h="2797810">
                    <a:moveTo>
                      <a:pt x="1219254" y="2797415"/>
                    </a:moveTo>
                    <a:lnTo>
                      <a:pt x="1225606" y="2797415"/>
                    </a:lnTo>
                  </a:path>
                  <a:path w="3584575" h="2797810">
                    <a:moveTo>
                      <a:pt x="1245041" y="2797415"/>
                    </a:moveTo>
                    <a:lnTo>
                      <a:pt x="1251520" y="2797415"/>
                    </a:lnTo>
                  </a:path>
                  <a:path w="3584575" h="2797810">
                    <a:moveTo>
                      <a:pt x="1270956" y="2797415"/>
                    </a:moveTo>
                    <a:lnTo>
                      <a:pt x="1277434" y="2797415"/>
                    </a:lnTo>
                  </a:path>
                  <a:path w="3584575" h="2797810">
                    <a:moveTo>
                      <a:pt x="1296870" y="2797415"/>
                    </a:moveTo>
                    <a:lnTo>
                      <a:pt x="1303348" y="2797415"/>
                    </a:lnTo>
                  </a:path>
                  <a:path w="3584575" h="2797810">
                    <a:moveTo>
                      <a:pt x="1322784" y="2797415"/>
                    </a:moveTo>
                    <a:lnTo>
                      <a:pt x="1329136" y="2797415"/>
                    </a:lnTo>
                  </a:path>
                  <a:path w="3584575" h="2797810">
                    <a:moveTo>
                      <a:pt x="1348571" y="2797415"/>
                    </a:moveTo>
                    <a:lnTo>
                      <a:pt x="1355050" y="2797415"/>
                    </a:lnTo>
                  </a:path>
                  <a:path w="3584575" h="2797810">
                    <a:moveTo>
                      <a:pt x="1374740" y="2797415"/>
                    </a:moveTo>
                    <a:lnTo>
                      <a:pt x="1381218" y="2797415"/>
                    </a:lnTo>
                  </a:path>
                  <a:path w="3584575" h="2797810">
                    <a:moveTo>
                      <a:pt x="1400654" y="2797415"/>
                    </a:moveTo>
                    <a:lnTo>
                      <a:pt x="1407133" y="2797415"/>
                    </a:lnTo>
                  </a:path>
                  <a:path w="3584575" h="2797810">
                    <a:moveTo>
                      <a:pt x="1426568" y="2797415"/>
                    </a:moveTo>
                    <a:lnTo>
                      <a:pt x="1433047" y="2797415"/>
                    </a:lnTo>
                  </a:path>
                  <a:path w="3584575" h="2797810">
                    <a:moveTo>
                      <a:pt x="1452483" y="2797415"/>
                    </a:moveTo>
                    <a:lnTo>
                      <a:pt x="1458961" y="2797415"/>
                    </a:lnTo>
                  </a:path>
                  <a:path w="3584575" h="2797810">
                    <a:moveTo>
                      <a:pt x="1478270" y="2797415"/>
                    </a:moveTo>
                    <a:lnTo>
                      <a:pt x="1484748" y="2797415"/>
                    </a:lnTo>
                  </a:path>
                  <a:path w="3584575" h="2797810">
                    <a:moveTo>
                      <a:pt x="1504184" y="2797415"/>
                    </a:moveTo>
                    <a:lnTo>
                      <a:pt x="1510663" y="2797415"/>
                    </a:lnTo>
                  </a:path>
                  <a:path w="3584575" h="2797810">
                    <a:moveTo>
                      <a:pt x="1530098" y="2797415"/>
                    </a:moveTo>
                    <a:lnTo>
                      <a:pt x="1536577" y="2797415"/>
                    </a:lnTo>
                  </a:path>
                  <a:path w="3584575" h="2797810">
                    <a:moveTo>
                      <a:pt x="1556013" y="2797415"/>
                    </a:moveTo>
                    <a:lnTo>
                      <a:pt x="1562745" y="2797415"/>
                    </a:lnTo>
                  </a:path>
                  <a:path w="3584575" h="2797810">
                    <a:moveTo>
                      <a:pt x="1582181" y="2797415"/>
                    </a:moveTo>
                    <a:lnTo>
                      <a:pt x="1588660" y="2797415"/>
                    </a:lnTo>
                  </a:path>
                  <a:path w="3584575" h="2797810">
                    <a:moveTo>
                      <a:pt x="1608095" y="2797415"/>
                    </a:moveTo>
                    <a:lnTo>
                      <a:pt x="1614447" y="2797415"/>
                    </a:lnTo>
                  </a:path>
                  <a:path w="3584575" h="2797810">
                    <a:moveTo>
                      <a:pt x="1633883" y="2797415"/>
                    </a:moveTo>
                    <a:lnTo>
                      <a:pt x="1640361" y="2797415"/>
                    </a:lnTo>
                  </a:path>
                  <a:path w="3584575" h="2797810">
                    <a:moveTo>
                      <a:pt x="1659797" y="2797415"/>
                    </a:moveTo>
                    <a:lnTo>
                      <a:pt x="1666276" y="2797415"/>
                    </a:lnTo>
                  </a:path>
                  <a:path w="3584575" h="2797810">
                    <a:moveTo>
                      <a:pt x="1685711" y="2797415"/>
                    </a:moveTo>
                    <a:lnTo>
                      <a:pt x="1692190" y="2797415"/>
                    </a:lnTo>
                  </a:path>
                  <a:path w="3584575" h="2797810">
                    <a:moveTo>
                      <a:pt x="1711498" y="2797415"/>
                    </a:moveTo>
                    <a:lnTo>
                      <a:pt x="1717977" y="2797415"/>
                    </a:lnTo>
                  </a:path>
                  <a:path w="3584575" h="2797810">
                    <a:moveTo>
                      <a:pt x="1737413" y="2797415"/>
                    </a:moveTo>
                    <a:lnTo>
                      <a:pt x="1743891" y="2797415"/>
                    </a:lnTo>
                  </a:path>
                  <a:path w="3584575" h="2797810">
                    <a:moveTo>
                      <a:pt x="1763581" y="2797415"/>
                    </a:moveTo>
                    <a:lnTo>
                      <a:pt x="1770060" y="2797415"/>
                    </a:lnTo>
                  </a:path>
                  <a:path w="3584575" h="2797810">
                    <a:moveTo>
                      <a:pt x="1789495" y="2797415"/>
                    </a:moveTo>
                    <a:lnTo>
                      <a:pt x="1795974" y="2797415"/>
                    </a:lnTo>
                  </a:path>
                  <a:path w="3584575" h="2797810">
                    <a:moveTo>
                      <a:pt x="1815410" y="2797415"/>
                    </a:moveTo>
                    <a:lnTo>
                      <a:pt x="1821888" y="2797415"/>
                    </a:lnTo>
                  </a:path>
                  <a:path w="3584575" h="2797810">
                    <a:moveTo>
                      <a:pt x="1841324" y="2797415"/>
                    </a:moveTo>
                    <a:lnTo>
                      <a:pt x="1847803" y="2797415"/>
                    </a:lnTo>
                  </a:path>
                  <a:path w="3584575" h="2797810">
                    <a:moveTo>
                      <a:pt x="1867111" y="2797415"/>
                    </a:moveTo>
                    <a:lnTo>
                      <a:pt x="1873590" y="2797415"/>
                    </a:lnTo>
                  </a:path>
                  <a:path w="3584575" h="2797810">
                    <a:moveTo>
                      <a:pt x="1893026" y="2797415"/>
                    </a:moveTo>
                    <a:lnTo>
                      <a:pt x="1899504" y="2797415"/>
                    </a:lnTo>
                  </a:path>
                  <a:path w="3584575" h="2797810">
                    <a:moveTo>
                      <a:pt x="1918940" y="2797415"/>
                    </a:moveTo>
                    <a:lnTo>
                      <a:pt x="1925418" y="2797415"/>
                    </a:lnTo>
                  </a:path>
                  <a:path w="3584575" h="2797810">
                    <a:moveTo>
                      <a:pt x="1944854" y="2797415"/>
                    </a:moveTo>
                    <a:lnTo>
                      <a:pt x="1951587" y="2797415"/>
                    </a:lnTo>
                  </a:path>
                  <a:path w="3584575" h="2797810">
                    <a:moveTo>
                      <a:pt x="1971022" y="2797415"/>
                    </a:moveTo>
                    <a:lnTo>
                      <a:pt x="1977501" y="2797415"/>
                    </a:lnTo>
                  </a:path>
                  <a:path w="3584575" h="2797810">
                    <a:moveTo>
                      <a:pt x="1996810" y="2797415"/>
                    </a:moveTo>
                    <a:lnTo>
                      <a:pt x="2003288" y="2797415"/>
                    </a:lnTo>
                  </a:path>
                  <a:path w="3584575" h="2797810">
                    <a:moveTo>
                      <a:pt x="2022724" y="2797415"/>
                    </a:moveTo>
                    <a:lnTo>
                      <a:pt x="2029203" y="2797415"/>
                    </a:lnTo>
                  </a:path>
                  <a:path w="3584575" h="2797810">
                    <a:moveTo>
                      <a:pt x="2048638" y="2797415"/>
                    </a:moveTo>
                    <a:lnTo>
                      <a:pt x="2055117" y="2797415"/>
                    </a:lnTo>
                  </a:path>
                  <a:path w="3584575" h="2797810">
                    <a:moveTo>
                      <a:pt x="2074553" y="2797415"/>
                    </a:moveTo>
                    <a:lnTo>
                      <a:pt x="2081031" y="2797415"/>
                    </a:lnTo>
                  </a:path>
                  <a:path w="3584575" h="2797810">
                    <a:moveTo>
                      <a:pt x="2100340" y="2797415"/>
                    </a:moveTo>
                    <a:lnTo>
                      <a:pt x="2106818" y="2797415"/>
                    </a:lnTo>
                  </a:path>
                  <a:path w="3584575" h="2797810">
                    <a:moveTo>
                      <a:pt x="2126254" y="2797415"/>
                    </a:moveTo>
                    <a:lnTo>
                      <a:pt x="2132733" y="2797415"/>
                    </a:lnTo>
                  </a:path>
                  <a:path w="3584575" h="2797810">
                    <a:moveTo>
                      <a:pt x="2152422" y="2797415"/>
                    </a:moveTo>
                    <a:lnTo>
                      <a:pt x="2158901" y="2797415"/>
                    </a:lnTo>
                  </a:path>
                  <a:path w="3584575" h="2797810">
                    <a:moveTo>
                      <a:pt x="2178337" y="2797415"/>
                    </a:moveTo>
                    <a:lnTo>
                      <a:pt x="2184815" y="2797415"/>
                    </a:lnTo>
                  </a:path>
                  <a:path w="3584575" h="2797810">
                    <a:moveTo>
                      <a:pt x="2204251" y="2797415"/>
                    </a:moveTo>
                    <a:lnTo>
                      <a:pt x="2210730" y="2797415"/>
                    </a:lnTo>
                  </a:path>
                  <a:path w="3584575" h="2797810">
                    <a:moveTo>
                      <a:pt x="2230165" y="2797415"/>
                    </a:moveTo>
                    <a:lnTo>
                      <a:pt x="2236517" y="2797415"/>
                    </a:lnTo>
                  </a:path>
                  <a:path w="3584575" h="2797810">
                    <a:moveTo>
                      <a:pt x="2255953" y="2797415"/>
                    </a:moveTo>
                    <a:lnTo>
                      <a:pt x="2262431" y="2797415"/>
                    </a:lnTo>
                  </a:path>
                  <a:path w="3584575" h="2797810">
                    <a:moveTo>
                      <a:pt x="2281867" y="2797415"/>
                    </a:moveTo>
                    <a:lnTo>
                      <a:pt x="2288345" y="2797415"/>
                    </a:lnTo>
                  </a:path>
                  <a:path w="3584575" h="2797810">
                    <a:moveTo>
                      <a:pt x="2307781" y="2797415"/>
                    </a:moveTo>
                    <a:lnTo>
                      <a:pt x="2314260" y="2797415"/>
                    </a:lnTo>
                  </a:path>
                  <a:path w="3584575" h="2797810">
                    <a:moveTo>
                      <a:pt x="2333695" y="2797415"/>
                    </a:moveTo>
                    <a:lnTo>
                      <a:pt x="2340047" y="2797415"/>
                    </a:lnTo>
                  </a:path>
                  <a:path w="3584575" h="2797810">
                    <a:moveTo>
                      <a:pt x="2359864" y="2797415"/>
                    </a:moveTo>
                    <a:lnTo>
                      <a:pt x="2366342" y="2797415"/>
                    </a:lnTo>
                  </a:path>
                  <a:path w="3584575" h="2797810">
                    <a:moveTo>
                      <a:pt x="2385651" y="2797415"/>
                    </a:moveTo>
                    <a:lnTo>
                      <a:pt x="2392130" y="2797415"/>
                    </a:lnTo>
                  </a:path>
                  <a:path w="3584575" h="2797810">
                    <a:moveTo>
                      <a:pt x="2411565" y="2797415"/>
                    </a:moveTo>
                    <a:lnTo>
                      <a:pt x="2418044" y="2797415"/>
                    </a:lnTo>
                  </a:path>
                  <a:path w="3584575" h="2797810">
                    <a:moveTo>
                      <a:pt x="2437480" y="2797415"/>
                    </a:moveTo>
                    <a:lnTo>
                      <a:pt x="2443958" y="2797415"/>
                    </a:lnTo>
                  </a:path>
                  <a:path w="3584575" h="2797810">
                    <a:moveTo>
                      <a:pt x="2463394" y="2797415"/>
                    </a:moveTo>
                    <a:lnTo>
                      <a:pt x="2469873" y="2797415"/>
                    </a:lnTo>
                  </a:path>
                  <a:path w="3584575" h="2797810">
                    <a:moveTo>
                      <a:pt x="2489181" y="2797415"/>
                    </a:moveTo>
                    <a:lnTo>
                      <a:pt x="2495660" y="2797415"/>
                    </a:lnTo>
                  </a:path>
                  <a:path w="3584575" h="2797810">
                    <a:moveTo>
                      <a:pt x="2515095" y="2797415"/>
                    </a:moveTo>
                    <a:lnTo>
                      <a:pt x="2521574" y="2797415"/>
                    </a:lnTo>
                  </a:path>
                  <a:path w="3584575" h="2797810">
                    <a:moveTo>
                      <a:pt x="2541264" y="2797415"/>
                    </a:moveTo>
                    <a:lnTo>
                      <a:pt x="2547742" y="2797415"/>
                    </a:lnTo>
                  </a:path>
                  <a:path w="3584575" h="2797810">
                    <a:moveTo>
                      <a:pt x="2567178" y="2797415"/>
                    </a:moveTo>
                    <a:lnTo>
                      <a:pt x="2573657" y="2797415"/>
                    </a:lnTo>
                  </a:path>
                  <a:path w="3584575" h="2797810">
                    <a:moveTo>
                      <a:pt x="2593092" y="2797415"/>
                    </a:moveTo>
                    <a:lnTo>
                      <a:pt x="2599571" y="2797415"/>
                    </a:lnTo>
                  </a:path>
                  <a:path w="3584575" h="2797810">
                    <a:moveTo>
                      <a:pt x="2619007" y="2797415"/>
                    </a:moveTo>
                    <a:lnTo>
                      <a:pt x="2625358" y="2797415"/>
                    </a:lnTo>
                  </a:path>
                  <a:path w="3584575" h="2797810">
                    <a:moveTo>
                      <a:pt x="2644794" y="2797415"/>
                    </a:moveTo>
                    <a:lnTo>
                      <a:pt x="2651273" y="2797415"/>
                    </a:lnTo>
                  </a:path>
                  <a:path w="3584575" h="2797810">
                    <a:moveTo>
                      <a:pt x="2670708" y="2797415"/>
                    </a:moveTo>
                    <a:lnTo>
                      <a:pt x="2677187" y="2797415"/>
                    </a:lnTo>
                  </a:path>
                  <a:path w="3584575" h="2797810">
                    <a:moveTo>
                      <a:pt x="2696623" y="2797415"/>
                    </a:moveTo>
                    <a:lnTo>
                      <a:pt x="2703101" y="2797415"/>
                    </a:lnTo>
                  </a:path>
                  <a:path w="3584575" h="2797810">
                    <a:moveTo>
                      <a:pt x="2722410" y="2797415"/>
                    </a:moveTo>
                    <a:lnTo>
                      <a:pt x="2728888" y="2797415"/>
                    </a:lnTo>
                  </a:path>
                  <a:path w="3584575" h="2797810">
                    <a:moveTo>
                      <a:pt x="2748705" y="2797415"/>
                    </a:moveTo>
                    <a:lnTo>
                      <a:pt x="2755184" y="2797415"/>
                    </a:lnTo>
                  </a:path>
                  <a:path w="3584575" h="2797810">
                    <a:moveTo>
                      <a:pt x="2774492" y="2797415"/>
                    </a:moveTo>
                    <a:lnTo>
                      <a:pt x="2780971" y="2797415"/>
                    </a:lnTo>
                  </a:path>
                  <a:path w="3584575" h="2797810">
                    <a:moveTo>
                      <a:pt x="2800407" y="2797415"/>
                    </a:moveTo>
                    <a:lnTo>
                      <a:pt x="2806885" y="2797415"/>
                    </a:lnTo>
                  </a:path>
                  <a:path w="3584575" h="2797810">
                    <a:moveTo>
                      <a:pt x="2826321" y="2797415"/>
                    </a:moveTo>
                    <a:lnTo>
                      <a:pt x="2832800" y="2797415"/>
                    </a:lnTo>
                  </a:path>
                  <a:path w="3584575" h="2797810">
                    <a:moveTo>
                      <a:pt x="2852235" y="2797415"/>
                    </a:moveTo>
                    <a:lnTo>
                      <a:pt x="2858714" y="2797415"/>
                    </a:lnTo>
                  </a:path>
                  <a:path w="3584575" h="2797810">
                    <a:moveTo>
                      <a:pt x="2878023" y="2797415"/>
                    </a:moveTo>
                    <a:lnTo>
                      <a:pt x="2884501" y="2797415"/>
                    </a:lnTo>
                  </a:path>
                  <a:path w="3584575" h="2797810">
                    <a:moveTo>
                      <a:pt x="2903937" y="2797415"/>
                    </a:moveTo>
                    <a:lnTo>
                      <a:pt x="2910415" y="2797415"/>
                    </a:lnTo>
                  </a:path>
                  <a:path w="3584575" h="2797810">
                    <a:moveTo>
                      <a:pt x="2929851" y="2797415"/>
                    </a:moveTo>
                    <a:lnTo>
                      <a:pt x="2936584" y="2797415"/>
                    </a:lnTo>
                  </a:path>
                  <a:path w="3584575" h="2797810">
                    <a:moveTo>
                      <a:pt x="2956019" y="2797415"/>
                    </a:moveTo>
                    <a:lnTo>
                      <a:pt x="2962498" y="2797415"/>
                    </a:lnTo>
                  </a:path>
                  <a:path w="3584575" h="2797810">
                    <a:moveTo>
                      <a:pt x="2981934" y="2797415"/>
                    </a:moveTo>
                    <a:lnTo>
                      <a:pt x="2988412" y="2797415"/>
                    </a:lnTo>
                  </a:path>
                  <a:path w="3584575" h="2797810">
                    <a:moveTo>
                      <a:pt x="3007721" y="2797415"/>
                    </a:moveTo>
                    <a:lnTo>
                      <a:pt x="3014200" y="2797415"/>
                    </a:lnTo>
                  </a:path>
                  <a:path w="3584575" h="2797810">
                    <a:moveTo>
                      <a:pt x="3033635" y="2797415"/>
                    </a:moveTo>
                    <a:lnTo>
                      <a:pt x="3040114" y="2797415"/>
                    </a:lnTo>
                  </a:path>
                  <a:path w="3584575" h="2797810">
                    <a:moveTo>
                      <a:pt x="3059550" y="2797415"/>
                    </a:moveTo>
                    <a:lnTo>
                      <a:pt x="3066028" y="2797415"/>
                    </a:lnTo>
                  </a:path>
                  <a:path w="3584575" h="2797810">
                    <a:moveTo>
                      <a:pt x="3085464" y="2797415"/>
                    </a:moveTo>
                    <a:lnTo>
                      <a:pt x="3091942" y="2797415"/>
                    </a:lnTo>
                  </a:path>
                  <a:path w="3584575" h="2797810">
                    <a:moveTo>
                      <a:pt x="3111251" y="2797415"/>
                    </a:moveTo>
                    <a:lnTo>
                      <a:pt x="3117730" y="2797415"/>
                    </a:lnTo>
                  </a:path>
                  <a:path w="3584575" h="2797810">
                    <a:moveTo>
                      <a:pt x="3137547" y="2797415"/>
                    </a:moveTo>
                    <a:lnTo>
                      <a:pt x="3144025" y="2797415"/>
                    </a:lnTo>
                  </a:path>
                  <a:path w="3584575" h="2797810">
                    <a:moveTo>
                      <a:pt x="3163334" y="2797415"/>
                    </a:moveTo>
                    <a:lnTo>
                      <a:pt x="3169812" y="2797415"/>
                    </a:lnTo>
                  </a:path>
                  <a:path w="3584575" h="2797810">
                    <a:moveTo>
                      <a:pt x="3189248" y="2797415"/>
                    </a:moveTo>
                    <a:lnTo>
                      <a:pt x="3195727" y="2797415"/>
                    </a:lnTo>
                  </a:path>
                  <a:path w="3584575" h="2797810">
                    <a:moveTo>
                      <a:pt x="3215162" y="2797415"/>
                    </a:moveTo>
                    <a:lnTo>
                      <a:pt x="3221641" y="2797415"/>
                    </a:lnTo>
                  </a:path>
                  <a:path w="3584575" h="2797810">
                    <a:moveTo>
                      <a:pt x="3241077" y="2797415"/>
                    </a:moveTo>
                    <a:lnTo>
                      <a:pt x="3247428" y="2797415"/>
                    </a:lnTo>
                  </a:path>
                  <a:path w="3584575" h="2797810">
                    <a:moveTo>
                      <a:pt x="3266864" y="2797415"/>
                    </a:moveTo>
                    <a:lnTo>
                      <a:pt x="3273342" y="2797415"/>
                    </a:lnTo>
                  </a:path>
                  <a:path w="3584575" h="2797810">
                    <a:moveTo>
                      <a:pt x="3292778" y="2797415"/>
                    </a:moveTo>
                    <a:lnTo>
                      <a:pt x="3299257" y="2797415"/>
                    </a:lnTo>
                  </a:path>
                  <a:path w="3584575" h="2797810">
                    <a:moveTo>
                      <a:pt x="3318692" y="2797415"/>
                    </a:moveTo>
                    <a:lnTo>
                      <a:pt x="3325171" y="2797415"/>
                    </a:lnTo>
                  </a:path>
                  <a:path w="3584575" h="2797810">
                    <a:moveTo>
                      <a:pt x="3344861" y="2797415"/>
                    </a:moveTo>
                    <a:lnTo>
                      <a:pt x="3351339" y="2797415"/>
                    </a:lnTo>
                  </a:path>
                  <a:path w="3584575" h="2797810">
                    <a:moveTo>
                      <a:pt x="3370775" y="2797415"/>
                    </a:moveTo>
                    <a:lnTo>
                      <a:pt x="3377254" y="2797415"/>
                    </a:lnTo>
                  </a:path>
                  <a:path w="3584575" h="2797810">
                    <a:moveTo>
                      <a:pt x="3396562" y="2797415"/>
                    </a:moveTo>
                    <a:lnTo>
                      <a:pt x="3403041" y="2797415"/>
                    </a:lnTo>
                  </a:path>
                  <a:path w="3584575" h="2797810">
                    <a:moveTo>
                      <a:pt x="3422477" y="2797415"/>
                    </a:moveTo>
                    <a:lnTo>
                      <a:pt x="3428955" y="2797415"/>
                    </a:lnTo>
                  </a:path>
                  <a:path w="3584575" h="2797810">
                    <a:moveTo>
                      <a:pt x="3448391" y="2797415"/>
                    </a:moveTo>
                    <a:lnTo>
                      <a:pt x="3454870" y="2797415"/>
                    </a:lnTo>
                  </a:path>
                  <a:path w="3584575" h="2797810">
                    <a:moveTo>
                      <a:pt x="3474305" y="2797415"/>
                    </a:moveTo>
                    <a:lnTo>
                      <a:pt x="3480784" y="2797415"/>
                    </a:lnTo>
                  </a:path>
                  <a:path w="3584575" h="2797810">
                    <a:moveTo>
                      <a:pt x="3500093" y="2797415"/>
                    </a:moveTo>
                    <a:lnTo>
                      <a:pt x="3506571" y="2797415"/>
                    </a:lnTo>
                  </a:path>
                  <a:path w="3584575" h="2797810">
                    <a:moveTo>
                      <a:pt x="3526388" y="2797415"/>
                    </a:moveTo>
                    <a:lnTo>
                      <a:pt x="3532739" y="2797415"/>
                    </a:lnTo>
                  </a:path>
                  <a:path w="3584575" h="2797810">
                    <a:moveTo>
                      <a:pt x="3552175" y="2797415"/>
                    </a:moveTo>
                    <a:lnTo>
                      <a:pt x="3558654" y="2797415"/>
                    </a:lnTo>
                  </a:path>
                  <a:path w="3584575" h="2797810">
                    <a:moveTo>
                      <a:pt x="3578089" y="2797415"/>
                    </a:moveTo>
                    <a:lnTo>
                      <a:pt x="3584568" y="2797415"/>
                    </a:lnTo>
                  </a:path>
                  <a:path w="3584575" h="2797810">
                    <a:moveTo>
                      <a:pt x="0" y="2291667"/>
                    </a:moveTo>
                    <a:lnTo>
                      <a:pt x="7393" y="2337301"/>
                    </a:lnTo>
                  </a:path>
                  <a:path w="3584575" h="2797810">
                    <a:moveTo>
                      <a:pt x="26816" y="2337301"/>
                    </a:moveTo>
                    <a:lnTo>
                      <a:pt x="33282" y="2337301"/>
                    </a:lnTo>
                  </a:path>
                  <a:path w="3584575" h="2797810">
                    <a:moveTo>
                      <a:pt x="52692" y="2337301"/>
                    </a:moveTo>
                    <a:lnTo>
                      <a:pt x="59158" y="2337301"/>
                    </a:lnTo>
                  </a:path>
                  <a:path w="3584575" h="2797810">
                    <a:moveTo>
                      <a:pt x="78568" y="2337301"/>
                    </a:moveTo>
                    <a:lnTo>
                      <a:pt x="85047" y="2337301"/>
                    </a:lnTo>
                  </a:path>
                  <a:path w="3584575" h="2797810">
                    <a:moveTo>
                      <a:pt x="104457" y="2337301"/>
                    </a:moveTo>
                    <a:lnTo>
                      <a:pt x="110923" y="2337301"/>
                    </a:lnTo>
                  </a:path>
                  <a:path w="3584575" h="2797810">
                    <a:moveTo>
                      <a:pt x="130333" y="2337301"/>
                    </a:moveTo>
                    <a:lnTo>
                      <a:pt x="136799" y="2337301"/>
                    </a:lnTo>
                  </a:path>
                  <a:path w="3584575" h="2797810">
                    <a:moveTo>
                      <a:pt x="156222" y="2337301"/>
                    </a:moveTo>
                    <a:lnTo>
                      <a:pt x="162688" y="2337301"/>
                    </a:lnTo>
                  </a:path>
                  <a:path w="3584575" h="2797810">
                    <a:moveTo>
                      <a:pt x="182098" y="2337301"/>
                    </a:moveTo>
                    <a:lnTo>
                      <a:pt x="188882" y="2337301"/>
                    </a:lnTo>
                  </a:path>
                  <a:path w="3584575" h="2797810">
                    <a:moveTo>
                      <a:pt x="208292" y="2337301"/>
                    </a:moveTo>
                    <a:lnTo>
                      <a:pt x="214758" y="2337301"/>
                    </a:lnTo>
                  </a:path>
                  <a:path w="3584575" h="2797810">
                    <a:moveTo>
                      <a:pt x="234168" y="2337301"/>
                    </a:moveTo>
                    <a:lnTo>
                      <a:pt x="240634" y="2337301"/>
                    </a:lnTo>
                  </a:path>
                  <a:path w="3584575" h="2797810">
                    <a:moveTo>
                      <a:pt x="260044" y="2337301"/>
                    </a:moveTo>
                    <a:lnTo>
                      <a:pt x="266523" y="2337301"/>
                    </a:lnTo>
                  </a:path>
                  <a:path w="3584575" h="2797810">
                    <a:moveTo>
                      <a:pt x="285933" y="2337301"/>
                    </a:moveTo>
                    <a:lnTo>
                      <a:pt x="292399" y="2337301"/>
                    </a:lnTo>
                  </a:path>
                  <a:path w="3584575" h="2797810">
                    <a:moveTo>
                      <a:pt x="311809" y="2337301"/>
                    </a:moveTo>
                    <a:lnTo>
                      <a:pt x="318288" y="2337301"/>
                    </a:lnTo>
                  </a:path>
                  <a:path w="3584575" h="2797810">
                    <a:moveTo>
                      <a:pt x="337698" y="2337301"/>
                    </a:moveTo>
                    <a:lnTo>
                      <a:pt x="344164" y="2337301"/>
                    </a:lnTo>
                  </a:path>
                  <a:path w="3584575" h="2797810">
                    <a:moveTo>
                      <a:pt x="363574" y="2337301"/>
                    </a:moveTo>
                    <a:lnTo>
                      <a:pt x="370040" y="2337301"/>
                    </a:lnTo>
                  </a:path>
                  <a:path w="3584575" h="2797810">
                    <a:moveTo>
                      <a:pt x="389768" y="2337301"/>
                    </a:moveTo>
                    <a:lnTo>
                      <a:pt x="396234" y="2337301"/>
                    </a:lnTo>
                  </a:path>
                  <a:path w="3584575" h="2797810">
                    <a:moveTo>
                      <a:pt x="415644" y="2337301"/>
                    </a:moveTo>
                    <a:lnTo>
                      <a:pt x="422110" y="2337301"/>
                    </a:lnTo>
                  </a:path>
                  <a:path w="3584575" h="2797810">
                    <a:moveTo>
                      <a:pt x="441521" y="2337301"/>
                    </a:moveTo>
                    <a:lnTo>
                      <a:pt x="447999" y="2337301"/>
                    </a:lnTo>
                  </a:path>
                  <a:path w="3584575" h="2797810">
                    <a:moveTo>
                      <a:pt x="467409" y="2337301"/>
                    </a:moveTo>
                    <a:lnTo>
                      <a:pt x="473875" y="2337301"/>
                    </a:lnTo>
                  </a:path>
                  <a:path w="3584575" h="2797810">
                    <a:moveTo>
                      <a:pt x="493286" y="2337301"/>
                    </a:moveTo>
                    <a:lnTo>
                      <a:pt x="499764" y="2337301"/>
                    </a:lnTo>
                  </a:path>
                  <a:path w="3584575" h="2797810">
                    <a:moveTo>
                      <a:pt x="519174" y="2337301"/>
                    </a:moveTo>
                    <a:lnTo>
                      <a:pt x="525640" y="2337301"/>
                    </a:lnTo>
                  </a:path>
                  <a:path w="3584575" h="2797810">
                    <a:moveTo>
                      <a:pt x="545051" y="2337301"/>
                    </a:moveTo>
                    <a:lnTo>
                      <a:pt x="551517" y="2337301"/>
                    </a:lnTo>
                  </a:path>
                  <a:path w="3584575" h="2797810">
                    <a:moveTo>
                      <a:pt x="570927" y="2337301"/>
                    </a:moveTo>
                    <a:lnTo>
                      <a:pt x="577710" y="2337301"/>
                    </a:lnTo>
                  </a:path>
                  <a:path w="3584575" h="2797810">
                    <a:moveTo>
                      <a:pt x="597121" y="2337301"/>
                    </a:moveTo>
                    <a:lnTo>
                      <a:pt x="603586" y="2337301"/>
                    </a:lnTo>
                  </a:path>
                  <a:path w="3584575" h="2797810">
                    <a:moveTo>
                      <a:pt x="623009" y="2337301"/>
                    </a:moveTo>
                    <a:lnTo>
                      <a:pt x="629475" y="2337301"/>
                    </a:lnTo>
                  </a:path>
                  <a:path w="3584575" h="2797810">
                    <a:moveTo>
                      <a:pt x="648886" y="2337301"/>
                    </a:moveTo>
                    <a:lnTo>
                      <a:pt x="655352" y="2337301"/>
                    </a:lnTo>
                  </a:path>
                  <a:path w="3584575" h="2797810">
                    <a:moveTo>
                      <a:pt x="674762" y="2337301"/>
                    </a:moveTo>
                    <a:lnTo>
                      <a:pt x="681240" y="2337301"/>
                    </a:lnTo>
                  </a:path>
                  <a:path w="3584575" h="2797810">
                    <a:moveTo>
                      <a:pt x="700651" y="2337301"/>
                    </a:moveTo>
                    <a:lnTo>
                      <a:pt x="707117" y="2337301"/>
                    </a:lnTo>
                  </a:path>
                  <a:path w="3584575" h="2797810">
                    <a:moveTo>
                      <a:pt x="726527" y="2337301"/>
                    </a:moveTo>
                    <a:lnTo>
                      <a:pt x="732993" y="2337301"/>
                    </a:lnTo>
                  </a:path>
                  <a:path w="3584575" h="2797810">
                    <a:moveTo>
                      <a:pt x="752416" y="2337301"/>
                    </a:moveTo>
                    <a:lnTo>
                      <a:pt x="758882" y="2337301"/>
                    </a:lnTo>
                  </a:path>
                  <a:path w="3584575" h="2797810">
                    <a:moveTo>
                      <a:pt x="778584" y="2337301"/>
                    </a:moveTo>
                    <a:lnTo>
                      <a:pt x="785063" y="2337301"/>
                    </a:lnTo>
                  </a:path>
                  <a:path w="3584575" h="2797810">
                    <a:moveTo>
                      <a:pt x="804498" y="2337301"/>
                    </a:moveTo>
                    <a:lnTo>
                      <a:pt x="810977" y="2337301"/>
                    </a:lnTo>
                  </a:path>
                  <a:path w="3584575" h="2797810">
                    <a:moveTo>
                      <a:pt x="830413" y="2337301"/>
                    </a:moveTo>
                    <a:lnTo>
                      <a:pt x="836891" y="2337301"/>
                    </a:lnTo>
                  </a:path>
                  <a:path w="3584575" h="2797810">
                    <a:moveTo>
                      <a:pt x="856200" y="2337301"/>
                    </a:moveTo>
                    <a:lnTo>
                      <a:pt x="862679" y="2337301"/>
                    </a:lnTo>
                  </a:path>
                  <a:path w="3584575" h="2797810">
                    <a:moveTo>
                      <a:pt x="882114" y="2337301"/>
                    </a:moveTo>
                    <a:lnTo>
                      <a:pt x="888593" y="2337301"/>
                    </a:lnTo>
                  </a:path>
                  <a:path w="3584575" h="2797810">
                    <a:moveTo>
                      <a:pt x="908029" y="2337301"/>
                    </a:moveTo>
                    <a:lnTo>
                      <a:pt x="914507" y="2337301"/>
                    </a:lnTo>
                  </a:path>
                  <a:path w="3584575" h="2797810">
                    <a:moveTo>
                      <a:pt x="933943" y="2337301"/>
                    </a:moveTo>
                    <a:lnTo>
                      <a:pt x="940294" y="2337301"/>
                    </a:lnTo>
                  </a:path>
                  <a:path w="3584575" h="2797810">
                    <a:moveTo>
                      <a:pt x="959730" y="2337301"/>
                    </a:moveTo>
                    <a:lnTo>
                      <a:pt x="966209" y="2337301"/>
                    </a:lnTo>
                  </a:path>
                  <a:path w="3584575" h="2797810">
                    <a:moveTo>
                      <a:pt x="985898" y="2337301"/>
                    </a:moveTo>
                    <a:lnTo>
                      <a:pt x="992377" y="2337301"/>
                    </a:lnTo>
                  </a:path>
                  <a:path w="3584575" h="2797810">
                    <a:moveTo>
                      <a:pt x="1011813" y="2337301"/>
                    </a:moveTo>
                    <a:lnTo>
                      <a:pt x="1018291" y="2337301"/>
                    </a:lnTo>
                  </a:path>
                  <a:path w="3584575" h="2797810">
                    <a:moveTo>
                      <a:pt x="1037727" y="2337301"/>
                    </a:moveTo>
                    <a:lnTo>
                      <a:pt x="1044206" y="2337301"/>
                    </a:lnTo>
                  </a:path>
                  <a:path w="3584575" h="2797810">
                    <a:moveTo>
                      <a:pt x="1063641" y="2337301"/>
                    </a:moveTo>
                    <a:lnTo>
                      <a:pt x="1070120" y="2337301"/>
                    </a:lnTo>
                  </a:path>
                  <a:path w="3584575" h="2797810">
                    <a:moveTo>
                      <a:pt x="1089429" y="2337301"/>
                    </a:moveTo>
                    <a:lnTo>
                      <a:pt x="1095907" y="2337301"/>
                    </a:lnTo>
                  </a:path>
                  <a:path w="3584575" h="2797810">
                    <a:moveTo>
                      <a:pt x="1115343" y="2337301"/>
                    </a:moveTo>
                    <a:lnTo>
                      <a:pt x="1121821" y="2337301"/>
                    </a:lnTo>
                  </a:path>
                  <a:path w="3584575" h="2797810">
                    <a:moveTo>
                      <a:pt x="1141257" y="2337301"/>
                    </a:moveTo>
                    <a:lnTo>
                      <a:pt x="1147736" y="2337301"/>
                    </a:lnTo>
                  </a:path>
                  <a:path w="3584575" h="2797810">
                    <a:moveTo>
                      <a:pt x="1167425" y="2337301"/>
                    </a:moveTo>
                    <a:lnTo>
                      <a:pt x="1173904" y="2337301"/>
                    </a:lnTo>
                  </a:path>
                  <a:path w="3584575" h="2797810">
                    <a:moveTo>
                      <a:pt x="1193340" y="2337301"/>
                    </a:moveTo>
                    <a:lnTo>
                      <a:pt x="1199818" y="2337301"/>
                    </a:lnTo>
                  </a:path>
                  <a:path w="3584575" h="2797810">
                    <a:moveTo>
                      <a:pt x="1219254" y="2337301"/>
                    </a:moveTo>
                    <a:lnTo>
                      <a:pt x="1225606" y="2337301"/>
                    </a:lnTo>
                  </a:path>
                  <a:path w="3584575" h="2797810">
                    <a:moveTo>
                      <a:pt x="1245041" y="2337301"/>
                    </a:moveTo>
                    <a:lnTo>
                      <a:pt x="1251520" y="2337301"/>
                    </a:lnTo>
                  </a:path>
                  <a:path w="3584575" h="2797810">
                    <a:moveTo>
                      <a:pt x="1270956" y="2337301"/>
                    </a:moveTo>
                    <a:lnTo>
                      <a:pt x="1277434" y="2337301"/>
                    </a:lnTo>
                  </a:path>
                  <a:path w="3584575" h="2797810">
                    <a:moveTo>
                      <a:pt x="1296870" y="2337301"/>
                    </a:moveTo>
                    <a:lnTo>
                      <a:pt x="1303348" y="2337301"/>
                    </a:lnTo>
                  </a:path>
                  <a:path w="3584575" h="2797810">
                    <a:moveTo>
                      <a:pt x="1322784" y="2337301"/>
                    </a:moveTo>
                    <a:lnTo>
                      <a:pt x="1329136" y="2337301"/>
                    </a:lnTo>
                  </a:path>
                  <a:path w="3584575" h="2797810">
                    <a:moveTo>
                      <a:pt x="1348571" y="2337301"/>
                    </a:moveTo>
                    <a:lnTo>
                      <a:pt x="1355050" y="2337301"/>
                    </a:lnTo>
                  </a:path>
                  <a:path w="3584575" h="2797810">
                    <a:moveTo>
                      <a:pt x="1374740" y="2337301"/>
                    </a:moveTo>
                    <a:lnTo>
                      <a:pt x="1381218" y="2337301"/>
                    </a:lnTo>
                  </a:path>
                  <a:path w="3584575" h="2797810">
                    <a:moveTo>
                      <a:pt x="1400654" y="2337301"/>
                    </a:moveTo>
                    <a:lnTo>
                      <a:pt x="1407133" y="2337301"/>
                    </a:lnTo>
                  </a:path>
                  <a:path w="3584575" h="2797810">
                    <a:moveTo>
                      <a:pt x="1426568" y="2337301"/>
                    </a:moveTo>
                    <a:lnTo>
                      <a:pt x="1433047" y="2337301"/>
                    </a:lnTo>
                  </a:path>
                  <a:path w="3584575" h="2797810">
                    <a:moveTo>
                      <a:pt x="1452483" y="2337301"/>
                    </a:moveTo>
                    <a:lnTo>
                      <a:pt x="1458961" y="2337301"/>
                    </a:lnTo>
                  </a:path>
                  <a:path w="3584575" h="2797810">
                    <a:moveTo>
                      <a:pt x="1478270" y="2337301"/>
                    </a:moveTo>
                    <a:lnTo>
                      <a:pt x="1484748" y="2337301"/>
                    </a:lnTo>
                  </a:path>
                  <a:path w="3584575" h="2797810">
                    <a:moveTo>
                      <a:pt x="1504184" y="2337301"/>
                    </a:moveTo>
                    <a:lnTo>
                      <a:pt x="1510663" y="2337301"/>
                    </a:lnTo>
                  </a:path>
                  <a:path w="3584575" h="2797810">
                    <a:moveTo>
                      <a:pt x="1530098" y="2337301"/>
                    </a:moveTo>
                    <a:lnTo>
                      <a:pt x="1536577" y="2337301"/>
                    </a:lnTo>
                  </a:path>
                  <a:path w="3584575" h="2797810">
                    <a:moveTo>
                      <a:pt x="1556013" y="2337301"/>
                    </a:moveTo>
                    <a:lnTo>
                      <a:pt x="1562745" y="2337301"/>
                    </a:lnTo>
                  </a:path>
                  <a:path w="3584575" h="2797810">
                    <a:moveTo>
                      <a:pt x="1582181" y="2337301"/>
                    </a:moveTo>
                    <a:lnTo>
                      <a:pt x="1588660" y="2337301"/>
                    </a:lnTo>
                  </a:path>
                  <a:path w="3584575" h="2797810">
                    <a:moveTo>
                      <a:pt x="1608095" y="2337301"/>
                    </a:moveTo>
                    <a:lnTo>
                      <a:pt x="1614447" y="2337301"/>
                    </a:lnTo>
                  </a:path>
                  <a:path w="3584575" h="2797810">
                    <a:moveTo>
                      <a:pt x="1633883" y="2337301"/>
                    </a:moveTo>
                    <a:lnTo>
                      <a:pt x="1640361" y="2337301"/>
                    </a:lnTo>
                  </a:path>
                  <a:path w="3584575" h="2797810">
                    <a:moveTo>
                      <a:pt x="1659797" y="2337301"/>
                    </a:moveTo>
                    <a:lnTo>
                      <a:pt x="1666276" y="2337301"/>
                    </a:lnTo>
                  </a:path>
                  <a:path w="3584575" h="2797810">
                    <a:moveTo>
                      <a:pt x="1685711" y="2337301"/>
                    </a:moveTo>
                    <a:lnTo>
                      <a:pt x="1692190" y="2337301"/>
                    </a:lnTo>
                  </a:path>
                  <a:path w="3584575" h="2797810">
                    <a:moveTo>
                      <a:pt x="1711498" y="2337301"/>
                    </a:moveTo>
                    <a:lnTo>
                      <a:pt x="1717977" y="2337301"/>
                    </a:lnTo>
                  </a:path>
                  <a:path w="3584575" h="2797810">
                    <a:moveTo>
                      <a:pt x="1737413" y="2337301"/>
                    </a:moveTo>
                    <a:lnTo>
                      <a:pt x="1743891" y="2337301"/>
                    </a:lnTo>
                  </a:path>
                  <a:path w="3584575" h="2797810">
                    <a:moveTo>
                      <a:pt x="1763581" y="2337301"/>
                    </a:moveTo>
                    <a:lnTo>
                      <a:pt x="1770060" y="2337301"/>
                    </a:lnTo>
                  </a:path>
                  <a:path w="3584575" h="2797810">
                    <a:moveTo>
                      <a:pt x="1789495" y="2337301"/>
                    </a:moveTo>
                    <a:lnTo>
                      <a:pt x="1795974" y="2337301"/>
                    </a:lnTo>
                  </a:path>
                  <a:path w="3584575" h="2797810">
                    <a:moveTo>
                      <a:pt x="1815410" y="2337301"/>
                    </a:moveTo>
                    <a:lnTo>
                      <a:pt x="1821888" y="2337301"/>
                    </a:lnTo>
                  </a:path>
                  <a:path w="3584575" h="2797810">
                    <a:moveTo>
                      <a:pt x="1841324" y="2337301"/>
                    </a:moveTo>
                    <a:lnTo>
                      <a:pt x="1847803" y="2337301"/>
                    </a:lnTo>
                  </a:path>
                  <a:path w="3584575" h="2797810">
                    <a:moveTo>
                      <a:pt x="1867111" y="2337301"/>
                    </a:moveTo>
                    <a:lnTo>
                      <a:pt x="1873590" y="2337301"/>
                    </a:lnTo>
                  </a:path>
                  <a:path w="3584575" h="2797810">
                    <a:moveTo>
                      <a:pt x="1893026" y="2337301"/>
                    </a:moveTo>
                    <a:lnTo>
                      <a:pt x="1899504" y="2337301"/>
                    </a:lnTo>
                  </a:path>
                  <a:path w="3584575" h="2797810">
                    <a:moveTo>
                      <a:pt x="1918940" y="2337301"/>
                    </a:moveTo>
                    <a:lnTo>
                      <a:pt x="1925418" y="2337301"/>
                    </a:lnTo>
                  </a:path>
                  <a:path w="3584575" h="2797810">
                    <a:moveTo>
                      <a:pt x="1944854" y="2337301"/>
                    </a:moveTo>
                    <a:lnTo>
                      <a:pt x="1951587" y="2337301"/>
                    </a:lnTo>
                  </a:path>
                  <a:path w="3584575" h="2797810">
                    <a:moveTo>
                      <a:pt x="1971022" y="2337301"/>
                    </a:moveTo>
                    <a:lnTo>
                      <a:pt x="1977501" y="2337301"/>
                    </a:lnTo>
                  </a:path>
                  <a:path w="3584575" h="2797810">
                    <a:moveTo>
                      <a:pt x="1996810" y="2337301"/>
                    </a:moveTo>
                    <a:lnTo>
                      <a:pt x="2003288" y="2337301"/>
                    </a:lnTo>
                  </a:path>
                  <a:path w="3584575" h="2797810">
                    <a:moveTo>
                      <a:pt x="2022724" y="2337301"/>
                    </a:moveTo>
                    <a:lnTo>
                      <a:pt x="2029203" y="2337301"/>
                    </a:lnTo>
                  </a:path>
                  <a:path w="3584575" h="2797810">
                    <a:moveTo>
                      <a:pt x="2048638" y="2337301"/>
                    </a:moveTo>
                    <a:lnTo>
                      <a:pt x="2055117" y="2337301"/>
                    </a:lnTo>
                  </a:path>
                  <a:path w="3584575" h="2797810">
                    <a:moveTo>
                      <a:pt x="2074553" y="2337301"/>
                    </a:moveTo>
                    <a:lnTo>
                      <a:pt x="2081031" y="2337301"/>
                    </a:lnTo>
                  </a:path>
                  <a:path w="3584575" h="2797810">
                    <a:moveTo>
                      <a:pt x="2100340" y="2337301"/>
                    </a:moveTo>
                    <a:lnTo>
                      <a:pt x="2106818" y="2337301"/>
                    </a:lnTo>
                  </a:path>
                  <a:path w="3584575" h="2797810">
                    <a:moveTo>
                      <a:pt x="2126254" y="2337301"/>
                    </a:moveTo>
                    <a:lnTo>
                      <a:pt x="2132733" y="2337301"/>
                    </a:lnTo>
                  </a:path>
                  <a:path w="3584575" h="2797810">
                    <a:moveTo>
                      <a:pt x="2152422" y="2337301"/>
                    </a:moveTo>
                    <a:lnTo>
                      <a:pt x="2158901" y="2337301"/>
                    </a:lnTo>
                  </a:path>
                  <a:path w="3584575" h="2797810">
                    <a:moveTo>
                      <a:pt x="2178337" y="2337301"/>
                    </a:moveTo>
                    <a:lnTo>
                      <a:pt x="2184815" y="2337301"/>
                    </a:lnTo>
                  </a:path>
                  <a:path w="3584575" h="2797810">
                    <a:moveTo>
                      <a:pt x="2204251" y="2337301"/>
                    </a:moveTo>
                    <a:lnTo>
                      <a:pt x="2210730" y="2337301"/>
                    </a:lnTo>
                  </a:path>
                  <a:path w="3584575" h="2797810">
                    <a:moveTo>
                      <a:pt x="2230165" y="2337301"/>
                    </a:moveTo>
                    <a:lnTo>
                      <a:pt x="2236517" y="2337301"/>
                    </a:lnTo>
                  </a:path>
                  <a:path w="3584575" h="2797810">
                    <a:moveTo>
                      <a:pt x="2255953" y="2337301"/>
                    </a:moveTo>
                    <a:lnTo>
                      <a:pt x="2262431" y="2337301"/>
                    </a:lnTo>
                  </a:path>
                  <a:path w="3584575" h="2797810">
                    <a:moveTo>
                      <a:pt x="2281867" y="2337301"/>
                    </a:moveTo>
                    <a:lnTo>
                      <a:pt x="2288345" y="2337301"/>
                    </a:lnTo>
                  </a:path>
                  <a:path w="3584575" h="2797810">
                    <a:moveTo>
                      <a:pt x="2307781" y="2337301"/>
                    </a:moveTo>
                    <a:lnTo>
                      <a:pt x="2314260" y="2337301"/>
                    </a:lnTo>
                  </a:path>
                  <a:path w="3584575" h="2797810">
                    <a:moveTo>
                      <a:pt x="2333695" y="2337301"/>
                    </a:moveTo>
                    <a:lnTo>
                      <a:pt x="2340047" y="2337301"/>
                    </a:lnTo>
                  </a:path>
                  <a:path w="3584575" h="2797810">
                    <a:moveTo>
                      <a:pt x="2359864" y="2337301"/>
                    </a:moveTo>
                    <a:lnTo>
                      <a:pt x="2366342" y="2337301"/>
                    </a:lnTo>
                  </a:path>
                  <a:path w="3584575" h="2797810">
                    <a:moveTo>
                      <a:pt x="2385651" y="2337301"/>
                    </a:moveTo>
                    <a:lnTo>
                      <a:pt x="2392130" y="2337301"/>
                    </a:lnTo>
                  </a:path>
                  <a:path w="3584575" h="2797810">
                    <a:moveTo>
                      <a:pt x="2411565" y="2337301"/>
                    </a:moveTo>
                    <a:lnTo>
                      <a:pt x="2418044" y="2337301"/>
                    </a:lnTo>
                  </a:path>
                  <a:path w="3584575" h="2797810">
                    <a:moveTo>
                      <a:pt x="2437480" y="2337301"/>
                    </a:moveTo>
                    <a:lnTo>
                      <a:pt x="2443958" y="2337301"/>
                    </a:lnTo>
                  </a:path>
                  <a:path w="3584575" h="2797810">
                    <a:moveTo>
                      <a:pt x="2463394" y="2337301"/>
                    </a:moveTo>
                    <a:lnTo>
                      <a:pt x="2469873" y="2337301"/>
                    </a:lnTo>
                  </a:path>
                  <a:path w="3584575" h="2797810">
                    <a:moveTo>
                      <a:pt x="2489181" y="2337301"/>
                    </a:moveTo>
                    <a:lnTo>
                      <a:pt x="2495660" y="2337301"/>
                    </a:lnTo>
                  </a:path>
                  <a:path w="3584575" h="2797810">
                    <a:moveTo>
                      <a:pt x="2515095" y="2337301"/>
                    </a:moveTo>
                    <a:lnTo>
                      <a:pt x="2521574" y="2337301"/>
                    </a:lnTo>
                  </a:path>
                  <a:path w="3584575" h="2797810">
                    <a:moveTo>
                      <a:pt x="2541264" y="2337301"/>
                    </a:moveTo>
                    <a:lnTo>
                      <a:pt x="2547742" y="2337301"/>
                    </a:lnTo>
                  </a:path>
                  <a:path w="3584575" h="2797810">
                    <a:moveTo>
                      <a:pt x="2567178" y="2337301"/>
                    </a:moveTo>
                    <a:lnTo>
                      <a:pt x="2573657" y="2337301"/>
                    </a:lnTo>
                  </a:path>
                  <a:path w="3584575" h="2797810">
                    <a:moveTo>
                      <a:pt x="2593092" y="2337301"/>
                    </a:moveTo>
                    <a:lnTo>
                      <a:pt x="2599571" y="2337301"/>
                    </a:lnTo>
                  </a:path>
                  <a:path w="3584575" h="2797810">
                    <a:moveTo>
                      <a:pt x="2619007" y="2337301"/>
                    </a:moveTo>
                    <a:lnTo>
                      <a:pt x="2625358" y="2337301"/>
                    </a:lnTo>
                  </a:path>
                  <a:path w="3584575" h="2797810">
                    <a:moveTo>
                      <a:pt x="2644794" y="2337301"/>
                    </a:moveTo>
                    <a:lnTo>
                      <a:pt x="2651273" y="2337301"/>
                    </a:lnTo>
                  </a:path>
                  <a:path w="3584575" h="2797810">
                    <a:moveTo>
                      <a:pt x="2670708" y="2337301"/>
                    </a:moveTo>
                    <a:lnTo>
                      <a:pt x="2677187" y="2337301"/>
                    </a:lnTo>
                  </a:path>
                  <a:path w="3584575" h="2797810">
                    <a:moveTo>
                      <a:pt x="2696623" y="2337301"/>
                    </a:moveTo>
                    <a:lnTo>
                      <a:pt x="2703101" y="2337301"/>
                    </a:lnTo>
                  </a:path>
                  <a:path w="3584575" h="2797810">
                    <a:moveTo>
                      <a:pt x="2722410" y="2337301"/>
                    </a:moveTo>
                    <a:lnTo>
                      <a:pt x="2728888" y="2337301"/>
                    </a:lnTo>
                  </a:path>
                  <a:path w="3584575" h="2797810">
                    <a:moveTo>
                      <a:pt x="2748705" y="2337301"/>
                    </a:moveTo>
                    <a:lnTo>
                      <a:pt x="2755184" y="2337301"/>
                    </a:lnTo>
                  </a:path>
                  <a:path w="3584575" h="2797810">
                    <a:moveTo>
                      <a:pt x="2774492" y="2337301"/>
                    </a:moveTo>
                    <a:lnTo>
                      <a:pt x="2780971" y="2337301"/>
                    </a:lnTo>
                  </a:path>
                  <a:path w="3584575" h="2797810">
                    <a:moveTo>
                      <a:pt x="2800407" y="2337301"/>
                    </a:moveTo>
                    <a:lnTo>
                      <a:pt x="2806885" y="2337301"/>
                    </a:lnTo>
                  </a:path>
                  <a:path w="3584575" h="2797810">
                    <a:moveTo>
                      <a:pt x="2826321" y="2337301"/>
                    </a:moveTo>
                    <a:lnTo>
                      <a:pt x="2832800" y="2337301"/>
                    </a:lnTo>
                  </a:path>
                  <a:path w="3584575" h="2797810">
                    <a:moveTo>
                      <a:pt x="2852235" y="2337301"/>
                    </a:moveTo>
                    <a:lnTo>
                      <a:pt x="2858714" y="2337301"/>
                    </a:lnTo>
                  </a:path>
                  <a:path w="3584575" h="2797810">
                    <a:moveTo>
                      <a:pt x="2878023" y="2337301"/>
                    </a:moveTo>
                    <a:lnTo>
                      <a:pt x="2884501" y="2337301"/>
                    </a:lnTo>
                  </a:path>
                  <a:path w="3584575" h="2797810">
                    <a:moveTo>
                      <a:pt x="2903937" y="2337301"/>
                    </a:moveTo>
                    <a:lnTo>
                      <a:pt x="2910415" y="2337301"/>
                    </a:lnTo>
                  </a:path>
                  <a:path w="3584575" h="2797810">
                    <a:moveTo>
                      <a:pt x="2929851" y="2337301"/>
                    </a:moveTo>
                    <a:lnTo>
                      <a:pt x="2936584" y="2337301"/>
                    </a:lnTo>
                  </a:path>
                  <a:path w="3584575" h="2797810">
                    <a:moveTo>
                      <a:pt x="2956019" y="2337301"/>
                    </a:moveTo>
                    <a:lnTo>
                      <a:pt x="2962498" y="2337301"/>
                    </a:lnTo>
                  </a:path>
                  <a:path w="3584575" h="2797810">
                    <a:moveTo>
                      <a:pt x="2981934" y="2337301"/>
                    </a:moveTo>
                    <a:lnTo>
                      <a:pt x="2988412" y="2337301"/>
                    </a:lnTo>
                  </a:path>
                  <a:path w="3584575" h="2797810">
                    <a:moveTo>
                      <a:pt x="3007721" y="2337301"/>
                    </a:moveTo>
                    <a:lnTo>
                      <a:pt x="3014200" y="2337301"/>
                    </a:lnTo>
                  </a:path>
                  <a:path w="3584575" h="2797810">
                    <a:moveTo>
                      <a:pt x="3033635" y="2337301"/>
                    </a:moveTo>
                    <a:lnTo>
                      <a:pt x="3040114" y="2337301"/>
                    </a:lnTo>
                  </a:path>
                  <a:path w="3584575" h="2797810">
                    <a:moveTo>
                      <a:pt x="3059550" y="2337301"/>
                    </a:moveTo>
                    <a:lnTo>
                      <a:pt x="3066028" y="2337301"/>
                    </a:lnTo>
                  </a:path>
                  <a:path w="3584575" h="2797810">
                    <a:moveTo>
                      <a:pt x="3085464" y="2337301"/>
                    </a:moveTo>
                    <a:lnTo>
                      <a:pt x="3091942" y="2337301"/>
                    </a:lnTo>
                  </a:path>
                  <a:path w="3584575" h="2797810">
                    <a:moveTo>
                      <a:pt x="3111251" y="2337301"/>
                    </a:moveTo>
                    <a:lnTo>
                      <a:pt x="3117730" y="2337301"/>
                    </a:lnTo>
                  </a:path>
                  <a:path w="3584575" h="2797810">
                    <a:moveTo>
                      <a:pt x="3137547" y="2337301"/>
                    </a:moveTo>
                    <a:lnTo>
                      <a:pt x="3144025" y="2337301"/>
                    </a:lnTo>
                  </a:path>
                  <a:path w="3584575" h="2797810">
                    <a:moveTo>
                      <a:pt x="3163334" y="2337301"/>
                    </a:moveTo>
                    <a:lnTo>
                      <a:pt x="3169812" y="2337301"/>
                    </a:lnTo>
                  </a:path>
                  <a:path w="3584575" h="2797810">
                    <a:moveTo>
                      <a:pt x="3189248" y="2337301"/>
                    </a:moveTo>
                    <a:lnTo>
                      <a:pt x="3195727" y="2337301"/>
                    </a:lnTo>
                  </a:path>
                  <a:path w="3584575" h="2797810">
                    <a:moveTo>
                      <a:pt x="3215162" y="2337301"/>
                    </a:moveTo>
                    <a:lnTo>
                      <a:pt x="3221641" y="2337301"/>
                    </a:lnTo>
                  </a:path>
                  <a:path w="3584575" h="2797810">
                    <a:moveTo>
                      <a:pt x="3241077" y="2337301"/>
                    </a:moveTo>
                    <a:lnTo>
                      <a:pt x="3247428" y="2337301"/>
                    </a:lnTo>
                  </a:path>
                  <a:path w="3584575" h="2797810">
                    <a:moveTo>
                      <a:pt x="3266864" y="2337301"/>
                    </a:moveTo>
                    <a:lnTo>
                      <a:pt x="3273342" y="2337301"/>
                    </a:lnTo>
                  </a:path>
                  <a:path w="3584575" h="2797810">
                    <a:moveTo>
                      <a:pt x="3292778" y="2337301"/>
                    </a:moveTo>
                    <a:lnTo>
                      <a:pt x="3299257" y="2337301"/>
                    </a:lnTo>
                  </a:path>
                  <a:path w="3584575" h="2797810">
                    <a:moveTo>
                      <a:pt x="3318692" y="2337301"/>
                    </a:moveTo>
                    <a:lnTo>
                      <a:pt x="3325171" y="2337301"/>
                    </a:lnTo>
                  </a:path>
                  <a:path w="3584575" h="2797810">
                    <a:moveTo>
                      <a:pt x="3344861" y="2337301"/>
                    </a:moveTo>
                    <a:lnTo>
                      <a:pt x="3351339" y="2337301"/>
                    </a:lnTo>
                  </a:path>
                  <a:path w="3584575" h="2797810">
                    <a:moveTo>
                      <a:pt x="3370775" y="2337301"/>
                    </a:moveTo>
                    <a:lnTo>
                      <a:pt x="3377254" y="2337301"/>
                    </a:lnTo>
                  </a:path>
                  <a:path w="3584575" h="2797810">
                    <a:moveTo>
                      <a:pt x="3396562" y="2337301"/>
                    </a:moveTo>
                    <a:lnTo>
                      <a:pt x="3403041" y="2337301"/>
                    </a:lnTo>
                  </a:path>
                  <a:path w="3584575" h="2797810">
                    <a:moveTo>
                      <a:pt x="3422477" y="2337301"/>
                    </a:moveTo>
                    <a:lnTo>
                      <a:pt x="3428955" y="2337301"/>
                    </a:lnTo>
                  </a:path>
                  <a:path w="3584575" h="2797810">
                    <a:moveTo>
                      <a:pt x="3448391" y="2337301"/>
                    </a:moveTo>
                    <a:lnTo>
                      <a:pt x="3454870" y="2337301"/>
                    </a:lnTo>
                  </a:path>
                  <a:path w="3584575" h="2797810">
                    <a:moveTo>
                      <a:pt x="3474305" y="2337301"/>
                    </a:moveTo>
                    <a:lnTo>
                      <a:pt x="3480784" y="2337301"/>
                    </a:lnTo>
                  </a:path>
                  <a:path w="3584575" h="2797810">
                    <a:moveTo>
                      <a:pt x="3500093" y="2337301"/>
                    </a:moveTo>
                    <a:lnTo>
                      <a:pt x="3506571" y="2337301"/>
                    </a:lnTo>
                  </a:path>
                  <a:path w="3584575" h="2797810">
                    <a:moveTo>
                      <a:pt x="3526388" y="2337301"/>
                    </a:moveTo>
                    <a:lnTo>
                      <a:pt x="3532739" y="2337301"/>
                    </a:lnTo>
                  </a:path>
                  <a:path w="3584575" h="2797810">
                    <a:moveTo>
                      <a:pt x="3552175" y="2337301"/>
                    </a:moveTo>
                    <a:lnTo>
                      <a:pt x="3558654" y="2337301"/>
                    </a:lnTo>
                  </a:path>
                  <a:path w="3584575" h="2797810">
                    <a:moveTo>
                      <a:pt x="3578089" y="2337301"/>
                    </a:moveTo>
                    <a:lnTo>
                      <a:pt x="3584568" y="2337301"/>
                    </a:lnTo>
                  </a:path>
                  <a:path w="3584575" h="2797810">
                    <a:moveTo>
                      <a:pt x="0" y="1832162"/>
                    </a:moveTo>
                    <a:lnTo>
                      <a:pt x="7393" y="1871064"/>
                    </a:lnTo>
                  </a:path>
                  <a:path w="3584575" h="2797810">
                    <a:moveTo>
                      <a:pt x="26816" y="1871064"/>
                    </a:moveTo>
                    <a:lnTo>
                      <a:pt x="33282" y="1871064"/>
                    </a:lnTo>
                  </a:path>
                  <a:path w="3584575" h="2797810">
                    <a:moveTo>
                      <a:pt x="52692" y="1871064"/>
                    </a:moveTo>
                    <a:lnTo>
                      <a:pt x="59158" y="1871064"/>
                    </a:lnTo>
                  </a:path>
                  <a:path w="3584575" h="2797810">
                    <a:moveTo>
                      <a:pt x="78568" y="1871064"/>
                    </a:moveTo>
                    <a:lnTo>
                      <a:pt x="85047" y="1871064"/>
                    </a:lnTo>
                  </a:path>
                  <a:path w="3584575" h="2797810">
                    <a:moveTo>
                      <a:pt x="104457" y="1871064"/>
                    </a:moveTo>
                    <a:lnTo>
                      <a:pt x="110923" y="1871064"/>
                    </a:lnTo>
                  </a:path>
                  <a:path w="3584575" h="2797810">
                    <a:moveTo>
                      <a:pt x="130333" y="1871064"/>
                    </a:moveTo>
                    <a:lnTo>
                      <a:pt x="136799" y="1871064"/>
                    </a:lnTo>
                  </a:path>
                  <a:path w="3584575" h="2797810">
                    <a:moveTo>
                      <a:pt x="156222" y="1871064"/>
                    </a:moveTo>
                    <a:lnTo>
                      <a:pt x="162688" y="1871064"/>
                    </a:lnTo>
                  </a:path>
                  <a:path w="3584575" h="2797810">
                    <a:moveTo>
                      <a:pt x="182098" y="1871064"/>
                    </a:moveTo>
                    <a:lnTo>
                      <a:pt x="188882" y="1871064"/>
                    </a:lnTo>
                  </a:path>
                  <a:path w="3584575" h="2797810">
                    <a:moveTo>
                      <a:pt x="208292" y="1871064"/>
                    </a:moveTo>
                    <a:lnTo>
                      <a:pt x="214758" y="1871064"/>
                    </a:lnTo>
                  </a:path>
                  <a:path w="3584575" h="2797810">
                    <a:moveTo>
                      <a:pt x="234168" y="1871064"/>
                    </a:moveTo>
                    <a:lnTo>
                      <a:pt x="240634" y="1871064"/>
                    </a:lnTo>
                  </a:path>
                  <a:path w="3584575" h="2797810">
                    <a:moveTo>
                      <a:pt x="260044" y="1871064"/>
                    </a:moveTo>
                    <a:lnTo>
                      <a:pt x="266523" y="1871064"/>
                    </a:lnTo>
                  </a:path>
                  <a:path w="3584575" h="2797810">
                    <a:moveTo>
                      <a:pt x="285933" y="1871064"/>
                    </a:moveTo>
                    <a:lnTo>
                      <a:pt x="292399" y="1871064"/>
                    </a:lnTo>
                  </a:path>
                  <a:path w="3584575" h="2797810">
                    <a:moveTo>
                      <a:pt x="311809" y="1871064"/>
                    </a:moveTo>
                    <a:lnTo>
                      <a:pt x="318288" y="1871064"/>
                    </a:lnTo>
                  </a:path>
                  <a:path w="3584575" h="2797810">
                    <a:moveTo>
                      <a:pt x="337698" y="1871064"/>
                    </a:moveTo>
                    <a:lnTo>
                      <a:pt x="344164" y="1871064"/>
                    </a:lnTo>
                  </a:path>
                  <a:path w="3584575" h="2797810">
                    <a:moveTo>
                      <a:pt x="363574" y="1871064"/>
                    </a:moveTo>
                    <a:lnTo>
                      <a:pt x="370040" y="1871064"/>
                    </a:lnTo>
                  </a:path>
                  <a:path w="3584575" h="2797810">
                    <a:moveTo>
                      <a:pt x="389768" y="1871064"/>
                    </a:moveTo>
                    <a:lnTo>
                      <a:pt x="396234" y="1871064"/>
                    </a:lnTo>
                  </a:path>
                  <a:path w="3584575" h="2797810">
                    <a:moveTo>
                      <a:pt x="415644" y="1871064"/>
                    </a:moveTo>
                    <a:lnTo>
                      <a:pt x="422110" y="1871064"/>
                    </a:lnTo>
                  </a:path>
                  <a:path w="3584575" h="2797810">
                    <a:moveTo>
                      <a:pt x="441521" y="1871064"/>
                    </a:moveTo>
                    <a:lnTo>
                      <a:pt x="447999" y="1871064"/>
                    </a:lnTo>
                  </a:path>
                  <a:path w="3584575" h="2797810">
                    <a:moveTo>
                      <a:pt x="467409" y="1871064"/>
                    </a:moveTo>
                    <a:lnTo>
                      <a:pt x="473875" y="1871064"/>
                    </a:lnTo>
                  </a:path>
                  <a:path w="3584575" h="2797810">
                    <a:moveTo>
                      <a:pt x="493286" y="1871064"/>
                    </a:moveTo>
                    <a:lnTo>
                      <a:pt x="499764" y="1871064"/>
                    </a:lnTo>
                  </a:path>
                  <a:path w="3584575" h="2797810">
                    <a:moveTo>
                      <a:pt x="519174" y="1871064"/>
                    </a:moveTo>
                    <a:lnTo>
                      <a:pt x="525640" y="1871064"/>
                    </a:lnTo>
                  </a:path>
                  <a:path w="3584575" h="2797810">
                    <a:moveTo>
                      <a:pt x="545051" y="1871064"/>
                    </a:moveTo>
                    <a:lnTo>
                      <a:pt x="551517" y="1871064"/>
                    </a:lnTo>
                  </a:path>
                  <a:path w="3584575" h="2797810">
                    <a:moveTo>
                      <a:pt x="570927" y="1871064"/>
                    </a:moveTo>
                    <a:lnTo>
                      <a:pt x="577710" y="1871064"/>
                    </a:lnTo>
                  </a:path>
                  <a:path w="3584575" h="2797810">
                    <a:moveTo>
                      <a:pt x="597121" y="1871064"/>
                    </a:moveTo>
                    <a:lnTo>
                      <a:pt x="603586" y="1871064"/>
                    </a:lnTo>
                  </a:path>
                  <a:path w="3584575" h="2797810">
                    <a:moveTo>
                      <a:pt x="623009" y="1871064"/>
                    </a:moveTo>
                    <a:lnTo>
                      <a:pt x="629475" y="1871064"/>
                    </a:lnTo>
                  </a:path>
                  <a:path w="3584575" h="2797810">
                    <a:moveTo>
                      <a:pt x="648886" y="1871064"/>
                    </a:moveTo>
                    <a:lnTo>
                      <a:pt x="655352" y="1871064"/>
                    </a:lnTo>
                  </a:path>
                  <a:path w="3584575" h="2797810">
                    <a:moveTo>
                      <a:pt x="674762" y="1871064"/>
                    </a:moveTo>
                    <a:lnTo>
                      <a:pt x="681240" y="1871064"/>
                    </a:lnTo>
                  </a:path>
                  <a:path w="3584575" h="2797810">
                    <a:moveTo>
                      <a:pt x="700651" y="1871064"/>
                    </a:moveTo>
                    <a:lnTo>
                      <a:pt x="707117" y="1871064"/>
                    </a:lnTo>
                  </a:path>
                  <a:path w="3584575" h="2797810">
                    <a:moveTo>
                      <a:pt x="726527" y="1871064"/>
                    </a:moveTo>
                    <a:lnTo>
                      <a:pt x="732993" y="1871064"/>
                    </a:lnTo>
                  </a:path>
                  <a:path w="3584575" h="2797810">
                    <a:moveTo>
                      <a:pt x="752416" y="1871064"/>
                    </a:moveTo>
                    <a:lnTo>
                      <a:pt x="758882" y="1871064"/>
                    </a:lnTo>
                  </a:path>
                  <a:path w="3584575" h="2797810">
                    <a:moveTo>
                      <a:pt x="778584" y="1871064"/>
                    </a:moveTo>
                    <a:lnTo>
                      <a:pt x="785063" y="1871064"/>
                    </a:lnTo>
                  </a:path>
                  <a:path w="3584575" h="2797810">
                    <a:moveTo>
                      <a:pt x="804498" y="1871064"/>
                    </a:moveTo>
                    <a:lnTo>
                      <a:pt x="810977" y="1871064"/>
                    </a:lnTo>
                  </a:path>
                  <a:path w="3584575" h="2797810">
                    <a:moveTo>
                      <a:pt x="830413" y="1871064"/>
                    </a:moveTo>
                    <a:lnTo>
                      <a:pt x="836891" y="1871064"/>
                    </a:lnTo>
                  </a:path>
                  <a:path w="3584575" h="2797810">
                    <a:moveTo>
                      <a:pt x="856200" y="1871064"/>
                    </a:moveTo>
                    <a:lnTo>
                      <a:pt x="862679" y="1871064"/>
                    </a:lnTo>
                  </a:path>
                  <a:path w="3584575" h="2797810">
                    <a:moveTo>
                      <a:pt x="882114" y="1871064"/>
                    </a:moveTo>
                    <a:lnTo>
                      <a:pt x="888593" y="1871064"/>
                    </a:lnTo>
                  </a:path>
                  <a:path w="3584575" h="2797810">
                    <a:moveTo>
                      <a:pt x="908029" y="1871064"/>
                    </a:moveTo>
                    <a:lnTo>
                      <a:pt x="914507" y="1871064"/>
                    </a:lnTo>
                  </a:path>
                  <a:path w="3584575" h="2797810">
                    <a:moveTo>
                      <a:pt x="933943" y="1871064"/>
                    </a:moveTo>
                    <a:lnTo>
                      <a:pt x="940294" y="1871064"/>
                    </a:lnTo>
                  </a:path>
                  <a:path w="3584575" h="2797810">
                    <a:moveTo>
                      <a:pt x="959730" y="1871064"/>
                    </a:moveTo>
                    <a:lnTo>
                      <a:pt x="966209" y="1871064"/>
                    </a:lnTo>
                  </a:path>
                  <a:path w="3584575" h="2797810">
                    <a:moveTo>
                      <a:pt x="985898" y="1871064"/>
                    </a:moveTo>
                    <a:lnTo>
                      <a:pt x="992377" y="1871064"/>
                    </a:lnTo>
                  </a:path>
                  <a:path w="3584575" h="2797810">
                    <a:moveTo>
                      <a:pt x="1011813" y="1871064"/>
                    </a:moveTo>
                    <a:lnTo>
                      <a:pt x="1018291" y="1871064"/>
                    </a:lnTo>
                  </a:path>
                  <a:path w="3584575" h="2797810">
                    <a:moveTo>
                      <a:pt x="1037727" y="1871064"/>
                    </a:moveTo>
                    <a:lnTo>
                      <a:pt x="1044206" y="1871064"/>
                    </a:lnTo>
                  </a:path>
                  <a:path w="3584575" h="2797810">
                    <a:moveTo>
                      <a:pt x="1063641" y="1871064"/>
                    </a:moveTo>
                    <a:lnTo>
                      <a:pt x="1070120" y="1871064"/>
                    </a:lnTo>
                  </a:path>
                  <a:path w="3584575" h="2797810">
                    <a:moveTo>
                      <a:pt x="1089429" y="1871064"/>
                    </a:moveTo>
                    <a:lnTo>
                      <a:pt x="1095907" y="1871064"/>
                    </a:lnTo>
                  </a:path>
                  <a:path w="3584575" h="2797810">
                    <a:moveTo>
                      <a:pt x="1115343" y="1871064"/>
                    </a:moveTo>
                    <a:lnTo>
                      <a:pt x="1121821" y="1871064"/>
                    </a:lnTo>
                  </a:path>
                  <a:path w="3584575" h="2797810">
                    <a:moveTo>
                      <a:pt x="1141257" y="1871064"/>
                    </a:moveTo>
                    <a:lnTo>
                      <a:pt x="1147736" y="1871064"/>
                    </a:lnTo>
                  </a:path>
                  <a:path w="3584575" h="2797810">
                    <a:moveTo>
                      <a:pt x="1167425" y="1871064"/>
                    </a:moveTo>
                    <a:lnTo>
                      <a:pt x="1173904" y="1871064"/>
                    </a:lnTo>
                  </a:path>
                  <a:path w="3584575" h="2797810">
                    <a:moveTo>
                      <a:pt x="1193340" y="1871064"/>
                    </a:moveTo>
                    <a:lnTo>
                      <a:pt x="1199818" y="1871064"/>
                    </a:lnTo>
                  </a:path>
                  <a:path w="3584575" h="2797810">
                    <a:moveTo>
                      <a:pt x="1219254" y="1871064"/>
                    </a:moveTo>
                    <a:lnTo>
                      <a:pt x="1225606" y="1871064"/>
                    </a:lnTo>
                  </a:path>
                  <a:path w="3584575" h="2797810">
                    <a:moveTo>
                      <a:pt x="1245041" y="1871064"/>
                    </a:moveTo>
                    <a:lnTo>
                      <a:pt x="1251520" y="1871064"/>
                    </a:lnTo>
                  </a:path>
                  <a:path w="3584575" h="2797810">
                    <a:moveTo>
                      <a:pt x="1270956" y="1871064"/>
                    </a:moveTo>
                    <a:lnTo>
                      <a:pt x="1277434" y="1871064"/>
                    </a:lnTo>
                  </a:path>
                  <a:path w="3584575" h="2797810">
                    <a:moveTo>
                      <a:pt x="1296870" y="1871064"/>
                    </a:moveTo>
                    <a:lnTo>
                      <a:pt x="1303348" y="1871064"/>
                    </a:lnTo>
                  </a:path>
                  <a:path w="3584575" h="2797810">
                    <a:moveTo>
                      <a:pt x="1322784" y="1871064"/>
                    </a:moveTo>
                    <a:lnTo>
                      <a:pt x="1329136" y="1871064"/>
                    </a:lnTo>
                  </a:path>
                  <a:path w="3584575" h="2797810">
                    <a:moveTo>
                      <a:pt x="1348571" y="1871064"/>
                    </a:moveTo>
                    <a:lnTo>
                      <a:pt x="1355050" y="1871064"/>
                    </a:lnTo>
                  </a:path>
                  <a:path w="3584575" h="2797810">
                    <a:moveTo>
                      <a:pt x="1374740" y="1871064"/>
                    </a:moveTo>
                    <a:lnTo>
                      <a:pt x="1381218" y="1871064"/>
                    </a:lnTo>
                  </a:path>
                  <a:path w="3584575" h="2797810">
                    <a:moveTo>
                      <a:pt x="1400654" y="1871064"/>
                    </a:moveTo>
                    <a:lnTo>
                      <a:pt x="1407133" y="1871064"/>
                    </a:lnTo>
                  </a:path>
                  <a:path w="3584575" h="2797810">
                    <a:moveTo>
                      <a:pt x="1426568" y="1871064"/>
                    </a:moveTo>
                    <a:lnTo>
                      <a:pt x="1433047" y="1871064"/>
                    </a:lnTo>
                  </a:path>
                  <a:path w="3584575" h="2797810">
                    <a:moveTo>
                      <a:pt x="1452483" y="1871064"/>
                    </a:moveTo>
                    <a:lnTo>
                      <a:pt x="1458961" y="1871064"/>
                    </a:lnTo>
                  </a:path>
                  <a:path w="3584575" h="2797810">
                    <a:moveTo>
                      <a:pt x="1478270" y="1871064"/>
                    </a:moveTo>
                    <a:lnTo>
                      <a:pt x="1484748" y="1871064"/>
                    </a:lnTo>
                  </a:path>
                  <a:path w="3584575" h="2797810">
                    <a:moveTo>
                      <a:pt x="1504184" y="1871064"/>
                    </a:moveTo>
                    <a:lnTo>
                      <a:pt x="1510663" y="1871064"/>
                    </a:lnTo>
                  </a:path>
                  <a:path w="3584575" h="2797810">
                    <a:moveTo>
                      <a:pt x="1530098" y="1871064"/>
                    </a:moveTo>
                    <a:lnTo>
                      <a:pt x="1536577" y="1871064"/>
                    </a:lnTo>
                  </a:path>
                  <a:path w="3584575" h="2797810">
                    <a:moveTo>
                      <a:pt x="1556013" y="1871064"/>
                    </a:moveTo>
                    <a:lnTo>
                      <a:pt x="1562745" y="1871064"/>
                    </a:lnTo>
                  </a:path>
                  <a:path w="3584575" h="2797810">
                    <a:moveTo>
                      <a:pt x="1582181" y="1871064"/>
                    </a:moveTo>
                    <a:lnTo>
                      <a:pt x="1588660" y="1871064"/>
                    </a:lnTo>
                  </a:path>
                  <a:path w="3584575" h="2797810">
                    <a:moveTo>
                      <a:pt x="1608095" y="1871064"/>
                    </a:moveTo>
                    <a:lnTo>
                      <a:pt x="1614447" y="1871064"/>
                    </a:lnTo>
                  </a:path>
                  <a:path w="3584575" h="2797810">
                    <a:moveTo>
                      <a:pt x="1633883" y="1871064"/>
                    </a:moveTo>
                    <a:lnTo>
                      <a:pt x="1640361" y="1871064"/>
                    </a:lnTo>
                  </a:path>
                  <a:path w="3584575" h="2797810">
                    <a:moveTo>
                      <a:pt x="1659797" y="1871064"/>
                    </a:moveTo>
                    <a:lnTo>
                      <a:pt x="1666276" y="1871064"/>
                    </a:lnTo>
                  </a:path>
                  <a:path w="3584575" h="2797810">
                    <a:moveTo>
                      <a:pt x="1685711" y="1871064"/>
                    </a:moveTo>
                    <a:lnTo>
                      <a:pt x="1692190" y="1871064"/>
                    </a:lnTo>
                  </a:path>
                  <a:path w="3584575" h="2797810">
                    <a:moveTo>
                      <a:pt x="1711498" y="1871064"/>
                    </a:moveTo>
                    <a:lnTo>
                      <a:pt x="1717977" y="1871064"/>
                    </a:lnTo>
                  </a:path>
                  <a:path w="3584575" h="2797810">
                    <a:moveTo>
                      <a:pt x="1737413" y="1871064"/>
                    </a:moveTo>
                    <a:lnTo>
                      <a:pt x="1743891" y="1871064"/>
                    </a:lnTo>
                  </a:path>
                  <a:path w="3584575" h="2797810">
                    <a:moveTo>
                      <a:pt x="1763581" y="1871064"/>
                    </a:moveTo>
                    <a:lnTo>
                      <a:pt x="1770060" y="1871064"/>
                    </a:lnTo>
                  </a:path>
                  <a:path w="3584575" h="2797810">
                    <a:moveTo>
                      <a:pt x="1789495" y="1871064"/>
                    </a:moveTo>
                    <a:lnTo>
                      <a:pt x="1795974" y="1871064"/>
                    </a:lnTo>
                  </a:path>
                  <a:path w="3584575" h="2797810">
                    <a:moveTo>
                      <a:pt x="1815410" y="1871064"/>
                    </a:moveTo>
                    <a:lnTo>
                      <a:pt x="1821888" y="1871064"/>
                    </a:lnTo>
                  </a:path>
                  <a:path w="3584575" h="2797810">
                    <a:moveTo>
                      <a:pt x="1841324" y="1871064"/>
                    </a:moveTo>
                    <a:lnTo>
                      <a:pt x="1847803" y="1871064"/>
                    </a:lnTo>
                  </a:path>
                  <a:path w="3584575" h="2797810">
                    <a:moveTo>
                      <a:pt x="1867111" y="1871064"/>
                    </a:moveTo>
                    <a:lnTo>
                      <a:pt x="1873590" y="1871064"/>
                    </a:lnTo>
                  </a:path>
                  <a:path w="3584575" h="2797810">
                    <a:moveTo>
                      <a:pt x="1893026" y="1871064"/>
                    </a:moveTo>
                    <a:lnTo>
                      <a:pt x="1899504" y="1871064"/>
                    </a:lnTo>
                  </a:path>
                  <a:path w="3584575" h="2797810">
                    <a:moveTo>
                      <a:pt x="1918940" y="1871064"/>
                    </a:moveTo>
                    <a:lnTo>
                      <a:pt x="1925418" y="1871064"/>
                    </a:lnTo>
                  </a:path>
                  <a:path w="3584575" h="2797810">
                    <a:moveTo>
                      <a:pt x="1944854" y="1871064"/>
                    </a:moveTo>
                    <a:lnTo>
                      <a:pt x="1951587" y="1871064"/>
                    </a:lnTo>
                  </a:path>
                  <a:path w="3584575" h="2797810">
                    <a:moveTo>
                      <a:pt x="1971022" y="1871064"/>
                    </a:moveTo>
                    <a:lnTo>
                      <a:pt x="1977501" y="1871064"/>
                    </a:lnTo>
                  </a:path>
                  <a:path w="3584575" h="2797810">
                    <a:moveTo>
                      <a:pt x="1996810" y="1871064"/>
                    </a:moveTo>
                    <a:lnTo>
                      <a:pt x="2003288" y="1871064"/>
                    </a:lnTo>
                  </a:path>
                  <a:path w="3584575" h="2797810">
                    <a:moveTo>
                      <a:pt x="2022724" y="1871064"/>
                    </a:moveTo>
                    <a:lnTo>
                      <a:pt x="2029203" y="1871064"/>
                    </a:lnTo>
                  </a:path>
                  <a:path w="3584575" h="2797810">
                    <a:moveTo>
                      <a:pt x="2048638" y="1871064"/>
                    </a:moveTo>
                    <a:lnTo>
                      <a:pt x="2055117" y="1871064"/>
                    </a:lnTo>
                  </a:path>
                  <a:path w="3584575" h="2797810">
                    <a:moveTo>
                      <a:pt x="2074553" y="1871064"/>
                    </a:moveTo>
                    <a:lnTo>
                      <a:pt x="2081031" y="1871064"/>
                    </a:lnTo>
                  </a:path>
                  <a:path w="3584575" h="2797810">
                    <a:moveTo>
                      <a:pt x="2100340" y="1871064"/>
                    </a:moveTo>
                    <a:lnTo>
                      <a:pt x="2106818" y="1871064"/>
                    </a:lnTo>
                  </a:path>
                  <a:path w="3584575" h="2797810">
                    <a:moveTo>
                      <a:pt x="2126254" y="1871064"/>
                    </a:moveTo>
                    <a:lnTo>
                      <a:pt x="2132733" y="1871064"/>
                    </a:lnTo>
                  </a:path>
                  <a:path w="3584575" h="2797810">
                    <a:moveTo>
                      <a:pt x="2152422" y="1871064"/>
                    </a:moveTo>
                    <a:lnTo>
                      <a:pt x="2158901" y="1871064"/>
                    </a:lnTo>
                  </a:path>
                  <a:path w="3584575" h="2797810">
                    <a:moveTo>
                      <a:pt x="2178337" y="1871064"/>
                    </a:moveTo>
                    <a:lnTo>
                      <a:pt x="2184815" y="1871064"/>
                    </a:lnTo>
                  </a:path>
                  <a:path w="3584575" h="2797810">
                    <a:moveTo>
                      <a:pt x="2204251" y="1871064"/>
                    </a:moveTo>
                    <a:lnTo>
                      <a:pt x="2210730" y="1871064"/>
                    </a:lnTo>
                  </a:path>
                  <a:path w="3584575" h="2797810">
                    <a:moveTo>
                      <a:pt x="2230165" y="1871064"/>
                    </a:moveTo>
                    <a:lnTo>
                      <a:pt x="2236517" y="1871064"/>
                    </a:lnTo>
                  </a:path>
                  <a:path w="3584575" h="2797810">
                    <a:moveTo>
                      <a:pt x="2255953" y="1871064"/>
                    </a:moveTo>
                    <a:lnTo>
                      <a:pt x="2262431" y="1871064"/>
                    </a:lnTo>
                  </a:path>
                  <a:path w="3584575" h="2797810">
                    <a:moveTo>
                      <a:pt x="2281867" y="1871064"/>
                    </a:moveTo>
                    <a:lnTo>
                      <a:pt x="2288345" y="1871064"/>
                    </a:lnTo>
                  </a:path>
                  <a:path w="3584575" h="2797810">
                    <a:moveTo>
                      <a:pt x="2307781" y="1871064"/>
                    </a:moveTo>
                    <a:lnTo>
                      <a:pt x="2314260" y="1871064"/>
                    </a:lnTo>
                  </a:path>
                  <a:path w="3584575" h="2797810">
                    <a:moveTo>
                      <a:pt x="2333695" y="1871064"/>
                    </a:moveTo>
                    <a:lnTo>
                      <a:pt x="2340047" y="1871064"/>
                    </a:lnTo>
                  </a:path>
                  <a:path w="3584575" h="2797810">
                    <a:moveTo>
                      <a:pt x="2359864" y="1871064"/>
                    </a:moveTo>
                    <a:lnTo>
                      <a:pt x="2366342" y="1871064"/>
                    </a:lnTo>
                  </a:path>
                  <a:path w="3584575" h="2797810">
                    <a:moveTo>
                      <a:pt x="2385651" y="1871064"/>
                    </a:moveTo>
                    <a:lnTo>
                      <a:pt x="2392130" y="1871064"/>
                    </a:lnTo>
                  </a:path>
                  <a:path w="3584575" h="2797810">
                    <a:moveTo>
                      <a:pt x="2411565" y="1871064"/>
                    </a:moveTo>
                    <a:lnTo>
                      <a:pt x="2418044" y="1871064"/>
                    </a:lnTo>
                  </a:path>
                  <a:path w="3584575" h="2797810">
                    <a:moveTo>
                      <a:pt x="2437480" y="1871064"/>
                    </a:moveTo>
                    <a:lnTo>
                      <a:pt x="2443958" y="1871064"/>
                    </a:lnTo>
                  </a:path>
                  <a:path w="3584575" h="2797810">
                    <a:moveTo>
                      <a:pt x="2463394" y="1871064"/>
                    </a:moveTo>
                    <a:lnTo>
                      <a:pt x="2469873" y="1871064"/>
                    </a:lnTo>
                  </a:path>
                  <a:path w="3584575" h="2797810">
                    <a:moveTo>
                      <a:pt x="2489181" y="1871064"/>
                    </a:moveTo>
                    <a:lnTo>
                      <a:pt x="2495660" y="1871064"/>
                    </a:lnTo>
                  </a:path>
                  <a:path w="3584575" h="2797810">
                    <a:moveTo>
                      <a:pt x="2515095" y="1871064"/>
                    </a:moveTo>
                    <a:lnTo>
                      <a:pt x="2521574" y="1871064"/>
                    </a:lnTo>
                  </a:path>
                  <a:path w="3584575" h="2797810">
                    <a:moveTo>
                      <a:pt x="2541264" y="1871064"/>
                    </a:moveTo>
                    <a:lnTo>
                      <a:pt x="2547742" y="1871064"/>
                    </a:lnTo>
                  </a:path>
                  <a:path w="3584575" h="2797810">
                    <a:moveTo>
                      <a:pt x="2567178" y="1871064"/>
                    </a:moveTo>
                    <a:lnTo>
                      <a:pt x="2573657" y="1871064"/>
                    </a:lnTo>
                  </a:path>
                  <a:path w="3584575" h="2797810">
                    <a:moveTo>
                      <a:pt x="2593092" y="1871064"/>
                    </a:moveTo>
                    <a:lnTo>
                      <a:pt x="2599571" y="1871064"/>
                    </a:lnTo>
                  </a:path>
                  <a:path w="3584575" h="2797810">
                    <a:moveTo>
                      <a:pt x="2619007" y="1871064"/>
                    </a:moveTo>
                    <a:lnTo>
                      <a:pt x="2625358" y="1871064"/>
                    </a:lnTo>
                  </a:path>
                  <a:path w="3584575" h="2797810">
                    <a:moveTo>
                      <a:pt x="2644794" y="1871064"/>
                    </a:moveTo>
                    <a:lnTo>
                      <a:pt x="2651273" y="1871064"/>
                    </a:lnTo>
                  </a:path>
                  <a:path w="3584575" h="2797810">
                    <a:moveTo>
                      <a:pt x="2670708" y="1871064"/>
                    </a:moveTo>
                    <a:lnTo>
                      <a:pt x="2677187" y="1871064"/>
                    </a:lnTo>
                  </a:path>
                  <a:path w="3584575" h="2797810">
                    <a:moveTo>
                      <a:pt x="2696623" y="1871064"/>
                    </a:moveTo>
                    <a:lnTo>
                      <a:pt x="2703101" y="1871064"/>
                    </a:lnTo>
                  </a:path>
                  <a:path w="3584575" h="2797810">
                    <a:moveTo>
                      <a:pt x="2722410" y="1871064"/>
                    </a:moveTo>
                    <a:lnTo>
                      <a:pt x="2728888" y="1871064"/>
                    </a:lnTo>
                  </a:path>
                  <a:path w="3584575" h="2797810">
                    <a:moveTo>
                      <a:pt x="2748705" y="1871064"/>
                    </a:moveTo>
                    <a:lnTo>
                      <a:pt x="2755184" y="1871064"/>
                    </a:lnTo>
                  </a:path>
                  <a:path w="3584575" h="2797810">
                    <a:moveTo>
                      <a:pt x="2774492" y="1871064"/>
                    </a:moveTo>
                    <a:lnTo>
                      <a:pt x="2780971" y="1871064"/>
                    </a:lnTo>
                  </a:path>
                  <a:path w="3584575" h="2797810">
                    <a:moveTo>
                      <a:pt x="2800407" y="1871064"/>
                    </a:moveTo>
                    <a:lnTo>
                      <a:pt x="2806885" y="1871064"/>
                    </a:lnTo>
                  </a:path>
                  <a:path w="3584575" h="2797810">
                    <a:moveTo>
                      <a:pt x="2826321" y="1871064"/>
                    </a:moveTo>
                    <a:lnTo>
                      <a:pt x="2832800" y="1871064"/>
                    </a:lnTo>
                  </a:path>
                  <a:path w="3584575" h="2797810">
                    <a:moveTo>
                      <a:pt x="2852235" y="1871064"/>
                    </a:moveTo>
                    <a:lnTo>
                      <a:pt x="2858714" y="1871064"/>
                    </a:lnTo>
                  </a:path>
                  <a:path w="3584575" h="2797810">
                    <a:moveTo>
                      <a:pt x="2878023" y="1871064"/>
                    </a:moveTo>
                    <a:lnTo>
                      <a:pt x="2884501" y="1871064"/>
                    </a:lnTo>
                  </a:path>
                  <a:path w="3584575" h="2797810">
                    <a:moveTo>
                      <a:pt x="2903937" y="1871064"/>
                    </a:moveTo>
                    <a:lnTo>
                      <a:pt x="2910415" y="1871064"/>
                    </a:lnTo>
                  </a:path>
                  <a:path w="3584575" h="2797810">
                    <a:moveTo>
                      <a:pt x="2929851" y="1871064"/>
                    </a:moveTo>
                    <a:lnTo>
                      <a:pt x="2936584" y="1871064"/>
                    </a:lnTo>
                  </a:path>
                  <a:path w="3584575" h="2797810">
                    <a:moveTo>
                      <a:pt x="2956019" y="1871064"/>
                    </a:moveTo>
                    <a:lnTo>
                      <a:pt x="2962498" y="1871064"/>
                    </a:lnTo>
                  </a:path>
                  <a:path w="3584575" h="2797810">
                    <a:moveTo>
                      <a:pt x="2981934" y="1871064"/>
                    </a:moveTo>
                    <a:lnTo>
                      <a:pt x="2988412" y="1871064"/>
                    </a:lnTo>
                  </a:path>
                  <a:path w="3584575" h="2797810">
                    <a:moveTo>
                      <a:pt x="3007721" y="1871064"/>
                    </a:moveTo>
                    <a:lnTo>
                      <a:pt x="3014200" y="1871064"/>
                    </a:lnTo>
                  </a:path>
                  <a:path w="3584575" h="2797810">
                    <a:moveTo>
                      <a:pt x="3033635" y="1871064"/>
                    </a:moveTo>
                    <a:lnTo>
                      <a:pt x="3040114" y="1871064"/>
                    </a:lnTo>
                  </a:path>
                  <a:path w="3584575" h="2797810">
                    <a:moveTo>
                      <a:pt x="3059550" y="1871064"/>
                    </a:moveTo>
                    <a:lnTo>
                      <a:pt x="3066028" y="1871064"/>
                    </a:lnTo>
                  </a:path>
                  <a:path w="3584575" h="2797810">
                    <a:moveTo>
                      <a:pt x="3085464" y="1871064"/>
                    </a:moveTo>
                    <a:lnTo>
                      <a:pt x="3091942" y="1871064"/>
                    </a:lnTo>
                  </a:path>
                  <a:path w="3584575" h="2797810">
                    <a:moveTo>
                      <a:pt x="3111251" y="1871064"/>
                    </a:moveTo>
                    <a:lnTo>
                      <a:pt x="3117730" y="1871064"/>
                    </a:lnTo>
                  </a:path>
                  <a:path w="3584575" h="2797810">
                    <a:moveTo>
                      <a:pt x="3137547" y="1871064"/>
                    </a:moveTo>
                    <a:lnTo>
                      <a:pt x="3144025" y="1871064"/>
                    </a:lnTo>
                  </a:path>
                  <a:path w="3584575" h="2797810">
                    <a:moveTo>
                      <a:pt x="3163334" y="1871064"/>
                    </a:moveTo>
                    <a:lnTo>
                      <a:pt x="3169812" y="1871064"/>
                    </a:lnTo>
                  </a:path>
                  <a:path w="3584575" h="2797810">
                    <a:moveTo>
                      <a:pt x="3189248" y="1871064"/>
                    </a:moveTo>
                    <a:lnTo>
                      <a:pt x="3195727" y="1871064"/>
                    </a:lnTo>
                  </a:path>
                  <a:path w="3584575" h="2797810">
                    <a:moveTo>
                      <a:pt x="3215162" y="1871064"/>
                    </a:moveTo>
                    <a:lnTo>
                      <a:pt x="3221641" y="1871064"/>
                    </a:lnTo>
                  </a:path>
                  <a:path w="3584575" h="2797810">
                    <a:moveTo>
                      <a:pt x="3241077" y="1871064"/>
                    </a:moveTo>
                    <a:lnTo>
                      <a:pt x="3247428" y="1871064"/>
                    </a:lnTo>
                  </a:path>
                  <a:path w="3584575" h="2797810">
                    <a:moveTo>
                      <a:pt x="3266864" y="1871064"/>
                    </a:moveTo>
                    <a:lnTo>
                      <a:pt x="3273342" y="1871064"/>
                    </a:lnTo>
                  </a:path>
                  <a:path w="3584575" h="2797810">
                    <a:moveTo>
                      <a:pt x="3292778" y="1871064"/>
                    </a:moveTo>
                    <a:lnTo>
                      <a:pt x="3299257" y="1871064"/>
                    </a:lnTo>
                  </a:path>
                  <a:path w="3584575" h="2797810">
                    <a:moveTo>
                      <a:pt x="3318692" y="1871064"/>
                    </a:moveTo>
                    <a:lnTo>
                      <a:pt x="3325171" y="1871064"/>
                    </a:lnTo>
                  </a:path>
                  <a:path w="3584575" h="2797810">
                    <a:moveTo>
                      <a:pt x="3344861" y="1871064"/>
                    </a:moveTo>
                    <a:lnTo>
                      <a:pt x="3351339" y="1871064"/>
                    </a:lnTo>
                  </a:path>
                  <a:path w="3584575" h="2797810">
                    <a:moveTo>
                      <a:pt x="3370775" y="1871064"/>
                    </a:moveTo>
                    <a:lnTo>
                      <a:pt x="3377254" y="1871064"/>
                    </a:lnTo>
                  </a:path>
                  <a:path w="3584575" h="2797810">
                    <a:moveTo>
                      <a:pt x="3396562" y="1871064"/>
                    </a:moveTo>
                    <a:lnTo>
                      <a:pt x="3403041" y="1871064"/>
                    </a:lnTo>
                  </a:path>
                  <a:path w="3584575" h="2797810">
                    <a:moveTo>
                      <a:pt x="3422477" y="1871064"/>
                    </a:moveTo>
                    <a:lnTo>
                      <a:pt x="3428955" y="1871064"/>
                    </a:lnTo>
                  </a:path>
                  <a:path w="3584575" h="2797810">
                    <a:moveTo>
                      <a:pt x="3448391" y="1871064"/>
                    </a:moveTo>
                    <a:lnTo>
                      <a:pt x="3454870" y="1871064"/>
                    </a:lnTo>
                  </a:path>
                  <a:path w="3584575" h="2797810">
                    <a:moveTo>
                      <a:pt x="3474305" y="1871064"/>
                    </a:moveTo>
                    <a:lnTo>
                      <a:pt x="3480784" y="1871064"/>
                    </a:lnTo>
                  </a:path>
                  <a:path w="3584575" h="2797810">
                    <a:moveTo>
                      <a:pt x="3500093" y="1871064"/>
                    </a:moveTo>
                    <a:lnTo>
                      <a:pt x="3506571" y="1871064"/>
                    </a:lnTo>
                  </a:path>
                  <a:path w="3584575" h="2797810">
                    <a:moveTo>
                      <a:pt x="3526388" y="1871064"/>
                    </a:moveTo>
                    <a:lnTo>
                      <a:pt x="3532739" y="1871064"/>
                    </a:lnTo>
                  </a:path>
                  <a:path w="3584575" h="2797810">
                    <a:moveTo>
                      <a:pt x="3552175" y="1871064"/>
                    </a:moveTo>
                    <a:lnTo>
                      <a:pt x="3558654" y="1871064"/>
                    </a:lnTo>
                  </a:path>
                  <a:path w="3584575" h="2797810">
                    <a:moveTo>
                      <a:pt x="3578089" y="1871064"/>
                    </a:moveTo>
                    <a:lnTo>
                      <a:pt x="3584568" y="1871064"/>
                    </a:lnTo>
                  </a:path>
                  <a:path w="3584575" h="2797810">
                    <a:moveTo>
                      <a:pt x="0" y="1372619"/>
                    </a:moveTo>
                    <a:lnTo>
                      <a:pt x="7393" y="1404790"/>
                    </a:lnTo>
                  </a:path>
                  <a:path w="3584575" h="2797810">
                    <a:moveTo>
                      <a:pt x="26816" y="1404790"/>
                    </a:moveTo>
                    <a:lnTo>
                      <a:pt x="33282" y="1404790"/>
                    </a:lnTo>
                  </a:path>
                  <a:path w="3584575" h="2797810">
                    <a:moveTo>
                      <a:pt x="52692" y="1404790"/>
                    </a:moveTo>
                    <a:lnTo>
                      <a:pt x="59158" y="1404790"/>
                    </a:lnTo>
                  </a:path>
                  <a:path w="3584575" h="2797810">
                    <a:moveTo>
                      <a:pt x="78568" y="1404790"/>
                    </a:moveTo>
                    <a:lnTo>
                      <a:pt x="85047" y="1404790"/>
                    </a:lnTo>
                  </a:path>
                  <a:path w="3584575" h="2797810">
                    <a:moveTo>
                      <a:pt x="104457" y="1404790"/>
                    </a:moveTo>
                    <a:lnTo>
                      <a:pt x="110923" y="1404790"/>
                    </a:lnTo>
                  </a:path>
                  <a:path w="3584575" h="2797810">
                    <a:moveTo>
                      <a:pt x="130333" y="1404790"/>
                    </a:moveTo>
                    <a:lnTo>
                      <a:pt x="136799" y="1404790"/>
                    </a:lnTo>
                  </a:path>
                  <a:path w="3584575" h="2797810">
                    <a:moveTo>
                      <a:pt x="156222" y="1404790"/>
                    </a:moveTo>
                    <a:lnTo>
                      <a:pt x="162688" y="1404790"/>
                    </a:lnTo>
                  </a:path>
                  <a:path w="3584575" h="2797810">
                    <a:moveTo>
                      <a:pt x="182098" y="1404790"/>
                    </a:moveTo>
                    <a:lnTo>
                      <a:pt x="188882" y="1404790"/>
                    </a:lnTo>
                  </a:path>
                  <a:path w="3584575" h="2797810">
                    <a:moveTo>
                      <a:pt x="208292" y="1404790"/>
                    </a:moveTo>
                    <a:lnTo>
                      <a:pt x="214758" y="1404790"/>
                    </a:lnTo>
                  </a:path>
                  <a:path w="3584575" h="2797810">
                    <a:moveTo>
                      <a:pt x="234168" y="1404790"/>
                    </a:moveTo>
                    <a:lnTo>
                      <a:pt x="240634" y="1404790"/>
                    </a:lnTo>
                  </a:path>
                  <a:path w="3584575" h="2797810">
                    <a:moveTo>
                      <a:pt x="260044" y="1404790"/>
                    </a:moveTo>
                    <a:lnTo>
                      <a:pt x="266523" y="1404790"/>
                    </a:lnTo>
                  </a:path>
                  <a:path w="3584575" h="2797810">
                    <a:moveTo>
                      <a:pt x="285933" y="1404790"/>
                    </a:moveTo>
                    <a:lnTo>
                      <a:pt x="292399" y="1404790"/>
                    </a:lnTo>
                  </a:path>
                  <a:path w="3584575" h="2797810">
                    <a:moveTo>
                      <a:pt x="311809" y="1404790"/>
                    </a:moveTo>
                    <a:lnTo>
                      <a:pt x="318288" y="1404790"/>
                    </a:lnTo>
                  </a:path>
                  <a:path w="3584575" h="2797810">
                    <a:moveTo>
                      <a:pt x="337698" y="1404790"/>
                    </a:moveTo>
                    <a:lnTo>
                      <a:pt x="344164" y="1404790"/>
                    </a:lnTo>
                  </a:path>
                  <a:path w="3584575" h="2797810">
                    <a:moveTo>
                      <a:pt x="363574" y="1404790"/>
                    </a:moveTo>
                    <a:lnTo>
                      <a:pt x="370040" y="1404790"/>
                    </a:lnTo>
                  </a:path>
                  <a:path w="3584575" h="2797810">
                    <a:moveTo>
                      <a:pt x="389768" y="1404790"/>
                    </a:moveTo>
                    <a:lnTo>
                      <a:pt x="396234" y="1404790"/>
                    </a:lnTo>
                  </a:path>
                  <a:path w="3584575" h="2797810">
                    <a:moveTo>
                      <a:pt x="415644" y="1404790"/>
                    </a:moveTo>
                    <a:lnTo>
                      <a:pt x="422110" y="1404790"/>
                    </a:lnTo>
                  </a:path>
                  <a:path w="3584575" h="2797810">
                    <a:moveTo>
                      <a:pt x="441521" y="1404790"/>
                    </a:moveTo>
                    <a:lnTo>
                      <a:pt x="447999" y="1404790"/>
                    </a:lnTo>
                  </a:path>
                  <a:path w="3584575" h="2797810">
                    <a:moveTo>
                      <a:pt x="467409" y="1404790"/>
                    </a:moveTo>
                    <a:lnTo>
                      <a:pt x="473875" y="1404790"/>
                    </a:lnTo>
                  </a:path>
                  <a:path w="3584575" h="2797810">
                    <a:moveTo>
                      <a:pt x="493286" y="1404790"/>
                    </a:moveTo>
                    <a:lnTo>
                      <a:pt x="499764" y="1404790"/>
                    </a:lnTo>
                  </a:path>
                  <a:path w="3584575" h="2797810">
                    <a:moveTo>
                      <a:pt x="519174" y="1404790"/>
                    </a:moveTo>
                    <a:lnTo>
                      <a:pt x="525640" y="1404790"/>
                    </a:lnTo>
                  </a:path>
                  <a:path w="3584575" h="2797810">
                    <a:moveTo>
                      <a:pt x="545051" y="1404790"/>
                    </a:moveTo>
                    <a:lnTo>
                      <a:pt x="551517" y="1404790"/>
                    </a:lnTo>
                  </a:path>
                  <a:path w="3584575" h="2797810">
                    <a:moveTo>
                      <a:pt x="570927" y="1404790"/>
                    </a:moveTo>
                    <a:lnTo>
                      <a:pt x="577710" y="1404790"/>
                    </a:lnTo>
                  </a:path>
                  <a:path w="3584575" h="2797810">
                    <a:moveTo>
                      <a:pt x="597121" y="1404790"/>
                    </a:moveTo>
                    <a:lnTo>
                      <a:pt x="603586" y="1404790"/>
                    </a:lnTo>
                  </a:path>
                  <a:path w="3584575" h="2797810">
                    <a:moveTo>
                      <a:pt x="623009" y="1404790"/>
                    </a:moveTo>
                    <a:lnTo>
                      <a:pt x="629475" y="1404790"/>
                    </a:lnTo>
                  </a:path>
                  <a:path w="3584575" h="2797810">
                    <a:moveTo>
                      <a:pt x="648886" y="1404790"/>
                    </a:moveTo>
                    <a:lnTo>
                      <a:pt x="655352" y="1404790"/>
                    </a:lnTo>
                  </a:path>
                  <a:path w="3584575" h="2797810">
                    <a:moveTo>
                      <a:pt x="674762" y="1404790"/>
                    </a:moveTo>
                    <a:lnTo>
                      <a:pt x="681240" y="1404790"/>
                    </a:lnTo>
                  </a:path>
                  <a:path w="3584575" h="2797810">
                    <a:moveTo>
                      <a:pt x="700651" y="1404790"/>
                    </a:moveTo>
                    <a:lnTo>
                      <a:pt x="707117" y="1404790"/>
                    </a:lnTo>
                  </a:path>
                  <a:path w="3584575" h="2797810">
                    <a:moveTo>
                      <a:pt x="726527" y="1404790"/>
                    </a:moveTo>
                    <a:lnTo>
                      <a:pt x="732993" y="1404790"/>
                    </a:lnTo>
                  </a:path>
                  <a:path w="3584575" h="2797810">
                    <a:moveTo>
                      <a:pt x="752416" y="1404790"/>
                    </a:moveTo>
                    <a:lnTo>
                      <a:pt x="758882" y="1404790"/>
                    </a:lnTo>
                  </a:path>
                  <a:path w="3584575" h="2797810">
                    <a:moveTo>
                      <a:pt x="778584" y="1404790"/>
                    </a:moveTo>
                    <a:lnTo>
                      <a:pt x="785063" y="1404790"/>
                    </a:lnTo>
                  </a:path>
                  <a:path w="3584575" h="2797810">
                    <a:moveTo>
                      <a:pt x="804498" y="1404790"/>
                    </a:moveTo>
                    <a:lnTo>
                      <a:pt x="810977" y="1404790"/>
                    </a:lnTo>
                  </a:path>
                  <a:path w="3584575" h="2797810">
                    <a:moveTo>
                      <a:pt x="830413" y="1404790"/>
                    </a:moveTo>
                    <a:lnTo>
                      <a:pt x="836891" y="1404790"/>
                    </a:lnTo>
                  </a:path>
                  <a:path w="3584575" h="2797810">
                    <a:moveTo>
                      <a:pt x="856200" y="1404790"/>
                    </a:moveTo>
                    <a:lnTo>
                      <a:pt x="862679" y="1404790"/>
                    </a:lnTo>
                  </a:path>
                  <a:path w="3584575" h="2797810">
                    <a:moveTo>
                      <a:pt x="882114" y="1404790"/>
                    </a:moveTo>
                    <a:lnTo>
                      <a:pt x="888593" y="1404790"/>
                    </a:lnTo>
                  </a:path>
                  <a:path w="3584575" h="2797810">
                    <a:moveTo>
                      <a:pt x="908029" y="1404790"/>
                    </a:moveTo>
                    <a:lnTo>
                      <a:pt x="914507" y="1404790"/>
                    </a:lnTo>
                  </a:path>
                  <a:path w="3584575" h="2797810">
                    <a:moveTo>
                      <a:pt x="933943" y="1404790"/>
                    </a:moveTo>
                    <a:lnTo>
                      <a:pt x="940294" y="1404790"/>
                    </a:lnTo>
                  </a:path>
                  <a:path w="3584575" h="2797810">
                    <a:moveTo>
                      <a:pt x="959730" y="1404790"/>
                    </a:moveTo>
                    <a:lnTo>
                      <a:pt x="966209" y="1404790"/>
                    </a:lnTo>
                  </a:path>
                  <a:path w="3584575" h="2797810">
                    <a:moveTo>
                      <a:pt x="985898" y="1404790"/>
                    </a:moveTo>
                    <a:lnTo>
                      <a:pt x="992377" y="1404790"/>
                    </a:lnTo>
                  </a:path>
                  <a:path w="3584575" h="2797810">
                    <a:moveTo>
                      <a:pt x="1011813" y="1404790"/>
                    </a:moveTo>
                    <a:lnTo>
                      <a:pt x="1018291" y="1404790"/>
                    </a:lnTo>
                  </a:path>
                  <a:path w="3584575" h="2797810">
                    <a:moveTo>
                      <a:pt x="1037727" y="1404790"/>
                    </a:moveTo>
                    <a:lnTo>
                      <a:pt x="1044206" y="1404790"/>
                    </a:lnTo>
                  </a:path>
                  <a:path w="3584575" h="2797810">
                    <a:moveTo>
                      <a:pt x="1063641" y="1404790"/>
                    </a:moveTo>
                    <a:lnTo>
                      <a:pt x="1070120" y="1404790"/>
                    </a:lnTo>
                  </a:path>
                  <a:path w="3584575" h="2797810">
                    <a:moveTo>
                      <a:pt x="1089429" y="1404790"/>
                    </a:moveTo>
                    <a:lnTo>
                      <a:pt x="1095907" y="1404790"/>
                    </a:lnTo>
                  </a:path>
                  <a:path w="3584575" h="2797810">
                    <a:moveTo>
                      <a:pt x="1115343" y="1404790"/>
                    </a:moveTo>
                    <a:lnTo>
                      <a:pt x="1121821" y="1404790"/>
                    </a:lnTo>
                  </a:path>
                  <a:path w="3584575" h="2797810">
                    <a:moveTo>
                      <a:pt x="1141257" y="1404790"/>
                    </a:moveTo>
                    <a:lnTo>
                      <a:pt x="1147736" y="1404790"/>
                    </a:lnTo>
                  </a:path>
                  <a:path w="3584575" h="2797810">
                    <a:moveTo>
                      <a:pt x="1167425" y="1404790"/>
                    </a:moveTo>
                    <a:lnTo>
                      <a:pt x="1173904" y="1404790"/>
                    </a:lnTo>
                  </a:path>
                  <a:path w="3584575" h="2797810">
                    <a:moveTo>
                      <a:pt x="1193340" y="1404790"/>
                    </a:moveTo>
                    <a:lnTo>
                      <a:pt x="1199818" y="1404790"/>
                    </a:lnTo>
                  </a:path>
                  <a:path w="3584575" h="2797810">
                    <a:moveTo>
                      <a:pt x="1219254" y="1404790"/>
                    </a:moveTo>
                    <a:lnTo>
                      <a:pt x="1225606" y="1404790"/>
                    </a:lnTo>
                  </a:path>
                  <a:path w="3584575" h="2797810">
                    <a:moveTo>
                      <a:pt x="1245041" y="1404790"/>
                    </a:moveTo>
                    <a:lnTo>
                      <a:pt x="1251520" y="1404790"/>
                    </a:lnTo>
                  </a:path>
                  <a:path w="3584575" h="2797810">
                    <a:moveTo>
                      <a:pt x="1270956" y="1404790"/>
                    </a:moveTo>
                    <a:lnTo>
                      <a:pt x="1277434" y="1404790"/>
                    </a:lnTo>
                  </a:path>
                  <a:path w="3584575" h="2797810">
                    <a:moveTo>
                      <a:pt x="1296870" y="1404790"/>
                    </a:moveTo>
                    <a:lnTo>
                      <a:pt x="1303348" y="1404790"/>
                    </a:lnTo>
                  </a:path>
                  <a:path w="3584575" h="2797810">
                    <a:moveTo>
                      <a:pt x="1322784" y="1404790"/>
                    </a:moveTo>
                    <a:lnTo>
                      <a:pt x="1329136" y="1404790"/>
                    </a:lnTo>
                  </a:path>
                  <a:path w="3584575" h="2797810">
                    <a:moveTo>
                      <a:pt x="1348571" y="1404790"/>
                    </a:moveTo>
                    <a:lnTo>
                      <a:pt x="1355050" y="1404790"/>
                    </a:lnTo>
                  </a:path>
                  <a:path w="3584575" h="2797810">
                    <a:moveTo>
                      <a:pt x="1374740" y="1404790"/>
                    </a:moveTo>
                    <a:lnTo>
                      <a:pt x="1381218" y="1404790"/>
                    </a:lnTo>
                  </a:path>
                  <a:path w="3584575" h="2797810">
                    <a:moveTo>
                      <a:pt x="1400654" y="1404790"/>
                    </a:moveTo>
                    <a:lnTo>
                      <a:pt x="1407133" y="1404790"/>
                    </a:lnTo>
                  </a:path>
                  <a:path w="3584575" h="2797810">
                    <a:moveTo>
                      <a:pt x="1426568" y="1404790"/>
                    </a:moveTo>
                    <a:lnTo>
                      <a:pt x="1433047" y="1404790"/>
                    </a:lnTo>
                  </a:path>
                  <a:path w="3584575" h="2797810">
                    <a:moveTo>
                      <a:pt x="1452483" y="1404790"/>
                    </a:moveTo>
                    <a:lnTo>
                      <a:pt x="1458961" y="1404790"/>
                    </a:lnTo>
                  </a:path>
                  <a:path w="3584575" h="2797810">
                    <a:moveTo>
                      <a:pt x="1478270" y="1404790"/>
                    </a:moveTo>
                    <a:lnTo>
                      <a:pt x="1484748" y="1404790"/>
                    </a:lnTo>
                  </a:path>
                  <a:path w="3584575" h="2797810">
                    <a:moveTo>
                      <a:pt x="1504184" y="1404790"/>
                    </a:moveTo>
                    <a:lnTo>
                      <a:pt x="1510663" y="1404790"/>
                    </a:lnTo>
                  </a:path>
                  <a:path w="3584575" h="2797810">
                    <a:moveTo>
                      <a:pt x="1530098" y="1404790"/>
                    </a:moveTo>
                    <a:lnTo>
                      <a:pt x="1536577" y="1404790"/>
                    </a:lnTo>
                  </a:path>
                  <a:path w="3584575" h="2797810">
                    <a:moveTo>
                      <a:pt x="1556013" y="1404790"/>
                    </a:moveTo>
                    <a:lnTo>
                      <a:pt x="1562745" y="1404790"/>
                    </a:lnTo>
                  </a:path>
                  <a:path w="3584575" h="2797810">
                    <a:moveTo>
                      <a:pt x="1582181" y="1404790"/>
                    </a:moveTo>
                    <a:lnTo>
                      <a:pt x="1588660" y="1404790"/>
                    </a:lnTo>
                  </a:path>
                  <a:path w="3584575" h="2797810">
                    <a:moveTo>
                      <a:pt x="1608095" y="1404790"/>
                    </a:moveTo>
                    <a:lnTo>
                      <a:pt x="1614447" y="1404790"/>
                    </a:lnTo>
                  </a:path>
                  <a:path w="3584575" h="2797810">
                    <a:moveTo>
                      <a:pt x="1633883" y="1404790"/>
                    </a:moveTo>
                    <a:lnTo>
                      <a:pt x="1640361" y="1404790"/>
                    </a:lnTo>
                  </a:path>
                  <a:path w="3584575" h="2797810">
                    <a:moveTo>
                      <a:pt x="1659797" y="1404790"/>
                    </a:moveTo>
                    <a:lnTo>
                      <a:pt x="1666276" y="1404790"/>
                    </a:lnTo>
                  </a:path>
                  <a:path w="3584575" h="2797810">
                    <a:moveTo>
                      <a:pt x="1685711" y="1404790"/>
                    </a:moveTo>
                    <a:lnTo>
                      <a:pt x="1692190" y="1404790"/>
                    </a:lnTo>
                  </a:path>
                  <a:path w="3584575" h="2797810">
                    <a:moveTo>
                      <a:pt x="1711498" y="1404790"/>
                    </a:moveTo>
                    <a:lnTo>
                      <a:pt x="1717977" y="1404790"/>
                    </a:lnTo>
                  </a:path>
                  <a:path w="3584575" h="2797810">
                    <a:moveTo>
                      <a:pt x="1737413" y="1404790"/>
                    </a:moveTo>
                    <a:lnTo>
                      <a:pt x="1743891" y="1404790"/>
                    </a:lnTo>
                  </a:path>
                  <a:path w="3584575" h="2797810">
                    <a:moveTo>
                      <a:pt x="1763581" y="1404790"/>
                    </a:moveTo>
                    <a:lnTo>
                      <a:pt x="1770060" y="1404790"/>
                    </a:lnTo>
                  </a:path>
                  <a:path w="3584575" h="2797810">
                    <a:moveTo>
                      <a:pt x="1789495" y="1404790"/>
                    </a:moveTo>
                    <a:lnTo>
                      <a:pt x="1795974" y="1404790"/>
                    </a:lnTo>
                  </a:path>
                  <a:path w="3584575" h="2797810">
                    <a:moveTo>
                      <a:pt x="1815410" y="1404790"/>
                    </a:moveTo>
                    <a:lnTo>
                      <a:pt x="1821888" y="1404790"/>
                    </a:lnTo>
                  </a:path>
                  <a:path w="3584575" h="2797810">
                    <a:moveTo>
                      <a:pt x="1841324" y="1404790"/>
                    </a:moveTo>
                    <a:lnTo>
                      <a:pt x="1847803" y="1404790"/>
                    </a:lnTo>
                  </a:path>
                  <a:path w="3584575" h="2797810">
                    <a:moveTo>
                      <a:pt x="1867111" y="1404790"/>
                    </a:moveTo>
                    <a:lnTo>
                      <a:pt x="1873590" y="1404790"/>
                    </a:lnTo>
                  </a:path>
                  <a:path w="3584575" h="2797810">
                    <a:moveTo>
                      <a:pt x="1893026" y="1404790"/>
                    </a:moveTo>
                    <a:lnTo>
                      <a:pt x="1899504" y="1404790"/>
                    </a:lnTo>
                  </a:path>
                  <a:path w="3584575" h="2797810">
                    <a:moveTo>
                      <a:pt x="1918940" y="1404790"/>
                    </a:moveTo>
                    <a:lnTo>
                      <a:pt x="1925418" y="1404790"/>
                    </a:lnTo>
                  </a:path>
                  <a:path w="3584575" h="2797810">
                    <a:moveTo>
                      <a:pt x="1944854" y="1404790"/>
                    </a:moveTo>
                    <a:lnTo>
                      <a:pt x="1951587" y="1404790"/>
                    </a:lnTo>
                  </a:path>
                  <a:path w="3584575" h="2797810">
                    <a:moveTo>
                      <a:pt x="1971022" y="1404790"/>
                    </a:moveTo>
                    <a:lnTo>
                      <a:pt x="1977501" y="1404790"/>
                    </a:lnTo>
                  </a:path>
                  <a:path w="3584575" h="2797810">
                    <a:moveTo>
                      <a:pt x="1996810" y="1404790"/>
                    </a:moveTo>
                    <a:lnTo>
                      <a:pt x="2003288" y="1404790"/>
                    </a:lnTo>
                  </a:path>
                  <a:path w="3584575" h="2797810">
                    <a:moveTo>
                      <a:pt x="2022724" y="1404790"/>
                    </a:moveTo>
                    <a:lnTo>
                      <a:pt x="2029203" y="1404790"/>
                    </a:lnTo>
                  </a:path>
                  <a:path w="3584575" h="2797810">
                    <a:moveTo>
                      <a:pt x="2048638" y="1404790"/>
                    </a:moveTo>
                    <a:lnTo>
                      <a:pt x="2055117" y="1404790"/>
                    </a:lnTo>
                  </a:path>
                  <a:path w="3584575" h="2797810">
                    <a:moveTo>
                      <a:pt x="2074553" y="1404790"/>
                    </a:moveTo>
                    <a:lnTo>
                      <a:pt x="2081031" y="1404790"/>
                    </a:lnTo>
                  </a:path>
                  <a:path w="3584575" h="2797810">
                    <a:moveTo>
                      <a:pt x="2100340" y="1404790"/>
                    </a:moveTo>
                    <a:lnTo>
                      <a:pt x="2106818" y="1404790"/>
                    </a:lnTo>
                  </a:path>
                  <a:path w="3584575" h="2797810">
                    <a:moveTo>
                      <a:pt x="2126254" y="1404790"/>
                    </a:moveTo>
                    <a:lnTo>
                      <a:pt x="2132733" y="1404790"/>
                    </a:lnTo>
                  </a:path>
                  <a:path w="3584575" h="2797810">
                    <a:moveTo>
                      <a:pt x="2152422" y="1404790"/>
                    </a:moveTo>
                    <a:lnTo>
                      <a:pt x="2158901" y="1404790"/>
                    </a:lnTo>
                  </a:path>
                  <a:path w="3584575" h="2797810">
                    <a:moveTo>
                      <a:pt x="2178337" y="1404790"/>
                    </a:moveTo>
                    <a:lnTo>
                      <a:pt x="2184815" y="1404790"/>
                    </a:lnTo>
                  </a:path>
                  <a:path w="3584575" h="2797810">
                    <a:moveTo>
                      <a:pt x="2204251" y="1404790"/>
                    </a:moveTo>
                    <a:lnTo>
                      <a:pt x="2210730" y="1404790"/>
                    </a:lnTo>
                  </a:path>
                  <a:path w="3584575" h="2797810">
                    <a:moveTo>
                      <a:pt x="2230165" y="1404790"/>
                    </a:moveTo>
                    <a:lnTo>
                      <a:pt x="2236517" y="1404790"/>
                    </a:lnTo>
                  </a:path>
                  <a:path w="3584575" h="2797810">
                    <a:moveTo>
                      <a:pt x="2255953" y="1404790"/>
                    </a:moveTo>
                    <a:lnTo>
                      <a:pt x="2262431" y="1404790"/>
                    </a:lnTo>
                  </a:path>
                  <a:path w="3584575" h="2797810">
                    <a:moveTo>
                      <a:pt x="2281867" y="1404790"/>
                    </a:moveTo>
                    <a:lnTo>
                      <a:pt x="2288345" y="1404790"/>
                    </a:lnTo>
                  </a:path>
                  <a:path w="3584575" h="2797810">
                    <a:moveTo>
                      <a:pt x="2307781" y="1404790"/>
                    </a:moveTo>
                    <a:lnTo>
                      <a:pt x="2314260" y="1404790"/>
                    </a:lnTo>
                  </a:path>
                  <a:path w="3584575" h="2797810">
                    <a:moveTo>
                      <a:pt x="2333695" y="1404790"/>
                    </a:moveTo>
                    <a:lnTo>
                      <a:pt x="2340047" y="1404790"/>
                    </a:lnTo>
                  </a:path>
                  <a:path w="3584575" h="2797810">
                    <a:moveTo>
                      <a:pt x="2359864" y="1404790"/>
                    </a:moveTo>
                    <a:lnTo>
                      <a:pt x="2366342" y="1404790"/>
                    </a:lnTo>
                  </a:path>
                  <a:path w="3584575" h="2797810">
                    <a:moveTo>
                      <a:pt x="2385651" y="1404790"/>
                    </a:moveTo>
                    <a:lnTo>
                      <a:pt x="2392130" y="1404790"/>
                    </a:lnTo>
                  </a:path>
                  <a:path w="3584575" h="2797810">
                    <a:moveTo>
                      <a:pt x="2411565" y="1404790"/>
                    </a:moveTo>
                    <a:lnTo>
                      <a:pt x="2418044" y="1404790"/>
                    </a:lnTo>
                  </a:path>
                  <a:path w="3584575" h="2797810">
                    <a:moveTo>
                      <a:pt x="2437480" y="1404790"/>
                    </a:moveTo>
                    <a:lnTo>
                      <a:pt x="2443958" y="1404790"/>
                    </a:lnTo>
                  </a:path>
                  <a:path w="3584575" h="2797810">
                    <a:moveTo>
                      <a:pt x="2463394" y="1404790"/>
                    </a:moveTo>
                    <a:lnTo>
                      <a:pt x="2469873" y="1404790"/>
                    </a:lnTo>
                  </a:path>
                  <a:path w="3584575" h="2797810">
                    <a:moveTo>
                      <a:pt x="2489181" y="1404790"/>
                    </a:moveTo>
                    <a:lnTo>
                      <a:pt x="2495660" y="1404790"/>
                    </a:lnTo>
                  </a:path>
                  <a:path w="3584575" h="2797810">
                    <a:moveTo>
                      <a:pt x="2515095" y="1404790"/>
                    </a:moveTo>
                    <a:lnTo>
                      <a:pt x="2521574" y="1404790"/>
                    </a:lnTo>
                  </a:path>
                  <a:path w="3584575" h="2797810">
                    <a:moveTo>
                      <a:pt x="2541264" y="1404790"/>
                    </a:moveTo>
                    <a:lnTo>
                      <a:pt x="2547742" y="1404790"/>
                    </a:lnTo>
                  </a:path>
                  <a:path w="3584575" h="2797810">
                    <a:moveTo>
                      <a:pt x="2567178" y="1404790"/>
                    </a:moveTo>
                    <a:lnTo>
                      <a:pt x="2573657" y="1404790"/>
                    </a:lnTo>
                  </a:path>
                  <a:path w="3584575" h="2797810">
                    <a:moveTo>
                      <a:pt x="2593092" y="1404790"/>
                    </a:moveTo>
                    <a:lnTo>
                      <a:pt x="2599571" y="1404790"/>
                    </a:lnTo>
                  </a:path>
                  <a:path w="3584575" h="2797810">
                    <a:moveTo>
                      <a:pt x="2619007" y="1404790"/>
                    </a:moveTo>
                    <a:lnTo>
                      <a:pt x="2625358" y="1404790"/>
                    </a:lnTo>
                  </a:path>
                  <a:path w="3584575" h="2797810">
                    <a:moveTo>
                      <a:pt x="2644794" y="1404790"/>
                    </a:moveTo>
                    <a:lnTo>
                      <a:pt x="2651273" y="1404790"/>
                    </a:lnTo>
                  </a:path>
                  <a:path w="3584575" h="2797810">
                    <a:moveTo>
                      <a:pt x="2670708" y="1404790"/>
                    </a:moveTo>
                    <a:lnTo>
                      <a:pt x="2677187" y="1404790"/>
                    </a:lnTo>
                  </a:path>
                  <a:path w="3584575" h="2797810">
                    <a:moveTo>
                      <a:pt x="2696623" y="1404790"/>
                    </a:moveTo>
                    <a:lnTo>
                      <a:pt x="2703101" y="1404790"/>
                    </a:lnTo>
                  </a:path>
                  <a:path w="3584575" h="2797810">
                    <a:moveTo>
                      <a:pt x="2722410" y="1404790"/>
                    </a:moveTo>
                    <a:lnTo>
                      <a:pt x="2728888" y="1404790"/>
                    </a:lnTo>
                  </a:path>
                  <a:path w="3584575" h="2797810">
                    <a:moveTo>
                      <a:pt x="2748705" y="1404790"/>
                    </a:moveTo>
                    <a:lnTo>
                      <a:pt x="2755184" y="1404790"/>
                    </a:lnTo>
                  </a:path>
                  <a:path w="3584575" h="2797810">
                    <a:moveTo>
                      <a:pt x="2774492" y="1404790"/>
                    </a:moveTo>
                    <a:lnTo>
                      <a:pt x="2780971" y="1404790"/>
                    </a:lnTo>
                  </a:path>
                  <a:path w="3584575" h="2797810">
                    <a:moveTo>
                      <a:pt x="2800407" y="1404790"/>
                    </a:moveTo>
                    <a:lnTo>
                      <a:pt x="2806885" y="1404790"/>
                    </a:lnTo>
                  </a:path>
                  <a:path w="3584575" h="2797810">
                    <a:moveTo>
                      <a:pt x="2826321" y="1404790"/>
                    </a:moveTo>
                    <a:lnTo>
                      <a:pt x="2832800" y="1404790"/>
                    </a:lnTo>
                  </a:path>
                  <a:path w="3584575" h="2797810">
                    <a:moveTo>
                      <a:pt x="2852235" y="1404790"/>
                    </a:moveTo>
                    <a:lnTo>
                      <a:pt x="2858714" y="1404790"/>
                    </a:lnTo>
                  </a:path>
                  <a:path w="3584575" h="2797810">
                    <a:moveTo>
                      <a:pt x="2878023" y="1404790"/>
                    </a:moveTo>
                    <a:lnTo>
                      <a:pt x="2884501" y="1404790"/>
                    </a:lnTo>
                  </a:path>
                  <a:path w="3584575" h="2797810">
                    <a:moveTo>
                      <a:pt x="2903937" y="1404790"/>
                    </a:moveTo>
                    <a:lnTo>
                      <a:pt x="2910415" y="1404790"/>
                    </a:lnTo>
                  </a:path>
                  <a:path w="3584575" h="2797810">
                    <a:moveTo>
                      <a:pt x="2929851" y="1404790"/>
                    </a:moveTo>
                    <a:lnTo>
                      <a:pt x="2936584" y="1404790"/>
                    </a:lnTo>
                  </a:path>
                  <a:path w="3584575" h="2797810">
                    <a:moveTo>
                      <a:pt x="2956019" y="1404790"/>
                    </a:moveTo>
                    <a:lnTo>
                      <a:pt x="2962498" y="1404790"/>
                    </a:lnTo>
                  </a:path>
                  <a:path w="3584575" h="2797810">
                    <a:moveTo>
                      <a:pt x="2981934" y="1404790"/>
                    </a:moveTo>
                    <a:lnTo>
                      <a:pt x="2988412" y="1404790"/>
                    </a:lnTo>
                  </a:path>
                  <a:path w="3584575" h="2797810">
                    <a:moveTo>
                      <a:pt x="3007721" y="1404790"/>
                    </a:moveTo>
                    <a:lnTo>
                      <a:pt x="3014200" y="1404790"/>
                    </a:lnTo>
                  </a:path>
                  <a:path w="3584575" h="2797810">
                    <a:moveTo>
                      <a:pt x="3033635" y="1404790"/>
                    </a:moveTo>
                    <a:lnTo>
                      <a:pt x="3040114" y="1404790"/>
                    </a:lnTo>
                  </a:path>
                  <a:path w="3584575" h="2797810">
                    <a:moveTo>
                      <a:pt x="3059550" y="1404790"/>
                    </a:moveTo>
                    <a:lnTo>
                      <a:pt x="3066028" y="1404790"/>
                    </a:lnTo>
                  </a:path>
                  <a:path w="3584575" h="2797810">
                    <a:moveTo>
                      <a:pt x="3085464" y="1404790"/>
                    </a:moveTo>
                    <a:lnTo>
                      <a:pt x="3091942" y="1404790"/>
                    </a:lnTo>
                  </a:path>
                  <a:path w="3584575" h="2797810">
                    <a:moveTo>
                      <a:pt x="3111251" y="1404790"/>
                    </a:moveTo>
                    <a:lnTo>
                      <a:pt x="3117730" y="1404790"/>
                    </a:lnTo>
                  </a:path>
                  <a:path w="3584575" h="2797810">
                    <a:moveTo>
                      <a:pt x="3137547" y="1404790"/>
                    </a:moveTo>
                    <a:lnTo>
                      <a:pt x="3144025" y="1404790"/>
                    </a:lnTo>
                  </a:path>
                  <a:path w="3584575" h="2797810">
                    <a:moveTo>
                      <a:pt x="3163334" y="1404790"/>
                    </a:moveTo>
                    <a:lnTo>
                      <a:pt x="3169812" y="1404790"/>
                    </a:lnTo>
                  </a:path>
                  <a:path w="3584575" h="2797810">
                    <a:moveTo>
                      <a:pt x="3189248" y="1404790"/>
                    </a:moveTo>
                    <a:lnTo>
                      <a:pt x="3195727" y="1404790"/>
                    </a:lnTo>
                  </a:path>
                  <a:path w="3584575" h="2797810">
                    <a:moveTo>
                      <a:pt x="3215162" y="1404790"/>
                    </a:moveTo>
                    <a:lnTo>
                      <a:pt x="3221641" y="1404790"/>
                    </a:lnTo>
                  </a:path>
                  <a:path w="3584575" h="2797810">
                    <a:moveTo>
                      <a:pt x="3241077" y="1404790"/>
                    </a:moveTo>
                    <a:lnTo>
                      <a:pt x="3247428" y="1404790"/>
                    </a:lnTo>
                  </a:path>
                  <a:path w="3584575" h="2797810">
                    <a:moveTo>
                      <a:pt x="3266864" y="1404790"/>
                    </a:moveTo>
                    <a:lnTo>
                      <a:pt x="3273342" y="1404790"/>
                    </a:lnTo>
                  </a:path>
                  <a:path w="3584575" h="2797810">
                    <a:moveTo>
                      <a:pt x="3292778" y="1404790"/>
                    </a:moveTo>
                    <a:lnTo>
                      <a:pt x="3299257" y="1404790"/>
                    </a:lnTo>
                  </a:path>
                  <a:path w="3584575" h="2797810">
                    <a:moveTo>
                      <a:pt x="3318692" y="1404790"/>
                    </a:moveTo>
                    <a:lnTo>
                      <a:pt x="3325171" y="1404790"/>
                    </a:lnTo>
                  </a:path>
                  <a:path w="3584575" h="2797810">
                    <a:moveTo>
                      <a:pt x="3344861" y="1404790"/>
                    </a:moveTo>
                    <a:lnTo>
                      <a:pt x="3351339" y="1404790"/>
                    </a:lnTo>
                  </a:path>
                  <a:path w="3584575" h="2797810">
                    <a:moveTo>
                      <a:pt x="3370775" y="1404790"/>
                    </a:moveTo>
                    <a:lnTo>
                      <a:pt x="3377254" y="1404790"/>
                    </a:lnTo>
                  </a:path>
                  <a:path w="3584575" h="2797810">
                    <a:moveTo>
                      <a:pt x="3396562" y="1404790"/>
                    </a:moveTo>
                    <a:lnTo>
                      <a:pt x="3403041" y="1404790"/>
                    </a:lnTo>
                  </a:path>
                  <a:path w="3584575" h="2797810">
                    <a:moveTo>
                      <a:pt x="3422477" y="1404790"/>
                    </a:moveTo>
                    <a:lnTo>
                      <a:pt x="3428955" y="1404790"/>
                    </a:lnTo>
                  </a:path>
                  <a:path w="3584575" h="2797810">
                    <a:moveTo>
                      <a:pt x="3448391" y="1404790"/>
                    </a:moveTo>
                    <a:lnTo>
                      <a:pt x="3454870" y="1404790"/>
                    </a:lnTo>
                  </a:path>
                  <a:path w="3584575" h="2797810">
                    <a:moveTo>
                      <a:pt x="3474305" y="1404790"/>
                    </a:moveTo>
                    <a:lnTo>
                      <a:pt x="3480784" y="1404790"/>
                    </a:lnTo>
                  </a:path>
                  <a:path w="3584575" h="2797810">
                    <a:moveTo>
                      <a:pt x="3500093" y="1404790"/>
                    </a:moveTo>
                    <a:lnTo>
                      <a:pt x="3506571" y="1404790"/>
                    </a:lnTo>
                  </a:path>
                  <a:path w="3584575" h="2797810">
                    <a:moveTo>
                      <a:pt x="3526388" y="1404790"/>
                    </a:moveTo>
                    <a:lnTo>
                      <a:pt x="3532739" y="1404790"/>
                    </a:lnTo>
                  </a:path>
                  <a:path w="3584575" h="2797810">
                    <a:moveTo>
                      <a:pt x="3552175" y="1404790"/>
                    </a:moveTo>
                    <a:lnTo>
                      <a:pt x="3558654" y="1404790"/>
                    </a:lnTo>
                  </a:path>
                  <a:path w="3584575" h="2797810">
                    <a:moveTo>
                      <a:pt x="3578089" y="1404790"/>
                    </a:moveTo>
                    <a:lnTo>
                      <a:pt x="3584568" y="1404790"/>
                    </a:lnTo>
                  </a:path>
                  <a:path w="3584575" h="2797810">
                    <a:moveTo>
                      <a:pt x="0" y="919460"/>
                    </a:moveTo>
                    <a:lnTo>
                      <a:pt x="7393" y="944993"/>
                    </a:lnTo>
                  </a:path>
                  <a:path w="3584575" h="2797810">
                    <a:moveTo>
                      <a:pt x="26816" y="944993"/>
                    </a:moveTo>
                    <a:lnTo>
                      <a:pt x="33282" y="944993"/>
                    </a:lnTo>
                  </a:path>
                  <a:path w="3584575" h="2797810">
                    <a:moveTo>
                      <a:pt x="52692" y="944993"/>
                    </a:moveTo>
                    <a:lnTo>
                      <a:pt x="59158" y="944993"/>
                    </a:lnTo>
                  </a:path>
                  <a:path w="3584575" h="2797810">
                    <a:moveTo>
                      <a:pt x="78568" y="944993"/>
                    </a:moveTo>
                    <a:lnTo>
                      <a:pt x="85047" y="944993"/>
                    </a:lnTo>
                  </a:path>
                  <a:path w="3584575" h="2797810">
                    <a:moveTo>
                      <a:pt x="104457" y="944993"/>
                    </a:moveTo>
                    <a:lnTo>
                      <a:pt x="110923" y="944993"/>
                    </a:lnTo>
                  </a:path>
                  <a:path w="3584575" h="2797810">
                    <a:moveTo>
                      <a:pt x="130333" y="944993"/>
                    </a:moveTo>
                    <a:lnTo>
                      <a:pt x="136799" y="944993"/>
                    </a:lnTo>
                  </a:path>
                  <a:path w="3584575" h="2797810">
                    <a:moveTo>
                      <a:pt x="156222" y="944993"/>
                    </a:moveTo>
                    <a:lnTo>
                      <a:pt x="162688" y="944993"/>
                    </a:lnTo>
                  </a:path>
                  <a:path w="3584575" h="2797810">
                    <a:moveTo>
                      <a:pt x="182098" y="944993"/>
                    </a:moveTo>
                    <a:lnTo>
                      <a:pt x="188882" y="944993"/>
                    </a:lnTo>
                  </a:path>
                  <a:path w="3584575" h="2797810">
                    <a:moveTo>
                      <a:pt x="208292" y="944993"/>
                    </a:moveTo>
                    <a:lnTo>
                      <a:pt x="214758" y="944993"/>
                    </a:lnTo>
                  </a:path>
                  <a:path w="3584575" h="2797810">
                    <a:moveTo>
                      <a:pt x="234168" y="944993"/>
                    </a:moveTo>
                    <a:lnTo>
                      <a:pt x="240634" y="944993"/>
                    </a:lnTo>
                  </a:path>
                  <a:path w="3584575" h="2797810">
                    <a:moveTo>
                      <a:pt x="260044" y="944993"/>
                    </a:moveTo>
                    <a:lnTo>
                      <a:pt x="266523" y="944993"/>
                    </a:lnTo>
                  </a:path>
                  <a:path w="3584575" h="2797810">
                    <a:moveTo>
                      <a:pt x="285933" y="944993"/>
                    </a:moveTo>
                    <a:lnTo>
                      <a:pt x="292399" y="944993"/>
                    </a:lnTo>
                  </a:path>
                  <a:path w="3584575" h="2797810">
                    <a:moveTo>
                      <a:pt x="311809" y="944993"/>
                    </a:moveTo>
                    <a:lnTo>
                      <a:pt x="318288" y="944993"/>
                    </a:lnTo>
                  </a:path>
                  <a:path w="3584575" h="2797810">
                    <a:moveTo>
                      <a:pt x="337698" y="944993"/>
                    </a:moveTo>
                    <a:lnTo>
                      <a:pt x="344164" y="944993"/>
                    </a:lnTo>
                  </a:path>
                  <a:path w="3584575" h="2797810">
                    <a:moveTo>
                      <a:pt x="363574" y="944993"/>
                    </a:moveTo>
                    <a:lnTo>
                      <a:pt x="370040" y="944993"/>
                    </a:lnTo>
                  </a:path>
                  <a:path w="3584575" h="2797810">
                    <a:moveTo>
                      <a:pt x="389768" y="944993"/>
                    </a:moveTo>
                    <a:lnTo>
                      <a:pt x="396234" y="944993"/>
                    </a:lnTo>
                  </a:path>
                  <a:path w="3584575" h="2797810">
                    <a:moveTo>
                      <a:pt x="415644" y="944993"/>
                    </a:moveTo>
                    <a:lnTo>
                      <a:pt x="422110" y="944993"/>
                    </a:lnTo>
                  </a:path>
                  <a:path w="3584575" h="2797810">
                    <a:moveTo>
                      <a:pt x="441521" y="944993"/>
                    </a:moveTo>
                    <a:lnTo>
                      <a:pt x="447999" y="944993"/>
                    </a:lnTo>
                  </a:path>
                  <a:path w="3584575" h="2797810">
                    <a:moveTo>
                      <a:pt x="467409" y="944993"/>
                    </a:moveTo>
                    <a:lnTo>
                      <a:pt x="473875" y="944993"/>
                    </a:lnTo>
                  </a:path>
                  <a:path w="3584575" h="2797810">
                    <a:moveTo>
                      <a:pt x="493286" y="944993"/>
                    </a:moveTo>
                    <a:lnTo>
                      <a:pt x="499764" y="944993"/>
                    </a:lnTo>
                  </a:path>
                  <a:path w="3584575" h="2797810">
                    <a:moveTo>
                      <a:pt x="519174" y="944993"/>
                    </a:moveTo>
                    <a:lnTo>
                      <a:pt x="525640" y="944993"/>
                    </a:lnTo>
                  </a:path>
                  <a:path w="3584575" h="2797810">
                    <a:moveTo>
                      <a:pt x="545051" y="944993"/>
                    </a:moveTo>
                    <a:lnTo>
                      <a:pt x="551517" y="944993"/>
                    </a:lnTo>
                  </a:path>
                  <a:path w="3584575" h="2797810">
                    <a:moveTo>
                      <a:pt x="570927" y="944993"/>
                    </a:moveTo>
                    <a:lnTo>
                      <a:pt x="577710" y="944993"/>
                    </a:lnTo>
                  </a:path>
                  <a:path w="3584575" h="2797810">
                    <a:moveTo>
                      <a:pt x="597121" y="944993"/>
                    </a:moveTo>
                    <a:lnTo>
                      <a:pt x="603586" y="944993"/>
                    </a:lnTo>
                  </a:path>
                  <a:path w="3584575" h="2797810">
                    <a:moveTo>
                      <a:pt x="623009" y="944993"/>
                    </a:moveTo>
                    <a:lnTo>
                      <a:pt x="629475" y="944993"/>
                    </a:lnTo>
                  </a:path>
                  <a:path w="3584575" h="2797810">
                    <a:moveTo>
                      <a:pt x="648886" y="944993"/>
                    </a:moveTo>
                    <a:lnTo>
                      <a:pt x="655352" y="944993"/>
                    </a:lnTo>
                  </a:path>
                  <a:path w="3584575" h="2797810">
                    <a:moveTo>
                      <a:pt x="674762" y="944993"/>
                    </a:moveTo>
                    <a:lnTo>
                      <a:pt x="681240" y="944993"/>
                    </a:lnTo>
                  </a:path>
                  <a:path w="3584575" h="2797810">
                    <a:moveTo>
                      <a:pt x="700651" y="944993"/>
                    </a:moveTo>
                    <a:lnTo>
                      <a:pt x="707117" y="944993"/>
                    </a:lnTo>
                  </a:path>
                  <a:path w="3584575" h="2797810">
                    <a:moveTo>
                      <a:pt x="726527" y="944993"/>
                    </a:moveTo>
                    <a:lnTo>
                      <a:pt x="732993" y="944993"/>
                    </a:lnTo>
                  </a:path>
                  <a:path w="3584575" h="2797810">
                    <a:moveTo>
                      <a:pt x="752416" y="944993"/>
                    </a:moveTo>
                    <a:lnTo>
                      <a:pt x="758882" y="944993"/>
                    </a:lnTo>
                  </a:path>
                  <a:path w="3584575" h="2797810">
                    <a:moveTo>
                      <a:pt x="778584" y="944993"/>
                    </a:moveTo>
                    <a:lnTo>
                      <a:pt x="785063" y="944993"/>
                    </a:lnTo>
                  </a:path>
                  <a:path w="3584575" h="2797810">
                    <a:moveTo>
                      <a:pt x="804498" y="944993"/>
                    </a:moveTo>
                    <a:lnTo>
                      <a:pt x="810977" y="944993"/>
                    </a:lnTo>
                  </a:path>
                  <a:path w="3584575" h="2797810">
                    <a:moveTo>
                      <a:pt x="830413" y="944993"/>
                    </a:moveTo>
                    <a:lnTo>
                      <a:pt x="836891" y="944993"/>
                    </a:lnTo>
                  </a:path>
                  <a:path w="3584575" h="2797810">
                    <a:moveTo>
                      <a:pt x="856200" y="944993"/>
                    </a:moveTo>
                    <a:lnTo>
                      <a:pt x="862679" y="944993"/>
                    </a:lnTo>
                  </a:path>
                  <a:path w="3584575" h="2797810">
                    <a:moveTo>
                      <a:pt x="882114" y="944993"/>
                    </a:moveTo>
                    <a:lnTo>
                      <a:pt x="888593" y="944993"/>
                    </a:lnTo>
                  </a:path>
                  <a:path w="3584575" h="2797810">
                    <a:moveTo>
                      <a:pt x="908029" y="944993"/>
                    </a:moveTo>
                    <a:lnTo>
                      <a:pt x="914507" y="944993"/>
                    </a:lnTo>
                  </a:path>
                  <a:path w="3584575" h="2797810">
                    <a:moveTo>
                      <a:pt x="933943" y="944993"/>
                    </a:moveTo>
                    <a:lnTo>
                      <a:pt x="940294" y="944993"/>
                    </a:lnTo>
                  </a:path>
                  <a:path w="3584575" h="2797810">
                    <a:moveTo>
                      <a:pt x="959730" y="944993"/>
                    </a:moveTo>
                    <a:lnTo>
                      <a:pt x="966209" y="944993"/>
                    </a:lnTo>
                  </a:path>
                  <a:path w="3584575" h="2797810">
                    <a:moveTo>
                      <a:pt x="985898" y="944993"/>
                    </a:moveTo>
                    <a:lnTo>
                      <a:pt x="992377" y="944993"/>
                    </a:lnTo>
                  </a:path>
                  <a:path w="3584575" h="2797810">
                    <a:moveTo>
                      <a:pt x="1011813" y="944993"/>
                    </a:moveTo>
                    <a:lnTo>
                      <a:pt x="1018291" y="944993"/>
                    </a:lnTo>
                  </a:path>
                  <a:path w="3584575" h="2797810">
                    <a:moveTo>
                      <a:pt x="1037727" y="944993"/>
                    </a:moveTo>
                    <a:lnTo>
                      <a:pt x="1044206" y="944993"/>
                    </a:lnTo>
                  </a:path>
                  <a:path w="3584575" h="2797810">
                    <a:moveTo>
                      <a:pt x="1063641" y="944993"/>
                    </a:moveTo>
                    <a:lnTo>
                      <a:pt x="1070120" y="944993"/>
                    </a:lnTo>
                  </a:path>
                  <a:path w="3584575" h="2797810">
                    <a:moveTo>
                      <a:pt x="1089429" y="944993"/>
                    </a:moveTo>
                    <a:lnTo>
                      <a:pt x="1095907" y="944993"/>
                    </a:lnTo>
                  </a:path>
                  <a:path w="3584575" h="2797810">
                    <a:moveTo>
                      <a:pt x="1115343" y="944993"/>
                    </a:moveTo>
                    <a:lnTo>
                      <a:pt x="1121821" y="944993"/>
                    </a:lnTo>
                  </a:path>
                  <a:path w="3584575" h="2797810">
                    <a:moveTo>
                      <a:pt x="1141257" y="944993"/>
                    </a:moveTo>
                    <a:lnTo>
                      <a:pt x="1147736" y="944993"/>
                    </a:lnTo>
                  </a:path>
                  <a:path w="3584575" h="2797810">
                    <a:moveTo>
                      <a:pt x="1167425" y="944993"/>
                    </a:moveTo>
                    <a:lnTo>
                      <a:pt x="1173904" y="944993"/>
                    </a:lnTo>
                  </a:path>
                  <a:path w="3584575" h="2797810">
                    <a:moveTo>
                      <a:pt x="1193340" y="944993"/>
                    </a:moveTo>
                    <a:lnTo>
                      <a:pt x="1199818" y="944993"/>
                    </a:lnTo>
                  </a:path>
                  <a:path w="3584575" h="2797810">
                    <a:moveTo>
                      <a:pt x="1219254" y="944993"/>
                    </a:moveTo>
                    <a:lnTo>
                      <a:pt x="1225606" y="944993"/>
                    </a:lnTo>
                  </a:path>
                  <a:path w="3584575" h="2797810">
                    <a:moveTo>
                      <a:pt x="1245041" y="944993"/>
                    </a:moveTo>
                    <a:lnTo>
                      <a:pt x="1251520" y="944993"/>
                    </a:lnTo>
                  </a:path>
                  <a:path w="3584575" h="2797810">
                    <a:moveTo>
                      <a:pt x="1270956" y="944993"/>
                    </a:moveTo>
                    <a:lnTo>
                      <a:pt x="1277434" y="944993"/>
                    </a:lnTo>
                  </a:path>
                  <a:path w="3584575" h="2797810">
                    <a:moveTo>
                      <a:pt x="1296870" y="944993"/>
                    </a:moveTo>
                    <a:lnTo>
                      <a:pt x="1303348" y="944993"/>
                    </a:lnTo>
                  </a:path>
                  <a:path w="3584575" h="2797810">
                    <a:moveTo>
                      <a:pt x="1322784" y="944993"/>
                    </a:moveTo>
                    <a:lnTo>
                      <a:pt x="1329136" y="944993"/>
                    </a:lnTo>
                  </a:path>
                  <a:path w="3584575" h="2797810">
                    <a:moveTo>
                      <a:pt x="1348571" y="944993"/>
                    </a:moveTo>
                    <a:lnTo>
                      <a:pt x="1355050" y="944993"/>
                    </a:lnTo>
                  </a:path>
                  <a:path w="3584575" h="2797810">
                    <a:moveTo>
                      <a:pt x="1374740" y="944993"/>
                    </a:moveTo>
                    <a:lnTo>
                      <a:pt x="1381218" y="944993"/>
                    </a:lnTo>
                  </a:path>
                  <a:path w="3584575" h="2797810">
                    <a:moveTo>
                      <a:pt x="1400654" y="944993"/>
                    </a:moveTo>
                    <a:lnTo>
                      <a:pt x="1407133" y="944993"/>
                    </a:lnTo>
                  </a:path>
                  <a:path w="3584575" h="2797810">
                    <a:moveTo>
                      <a:pt x="1426568" y="944993"/>
                    </a:moveTo>
                    <a:lnTo>
                      <a:pt x="1433047" y="944993"/>
                    </a:lnTo>
                  </a:path>
                  <a:path w="3584575" h="2797810">
                    <a:moveTo>
                      <a:pt x="1452483" y="944993"/>
                    </a:moveTo>
                    <a:lnTo>
                      <a:pt x="1458961" y="944993"/>
                    </a:lnTo>
                  </a:path>
                  <a:path w="3584575" h="2797810">
                    <a:moveTo>
                      <a:pt x="1478270" y="944993"/>
                    </a:moveTo>
                    <a:lnTo>
                      <a:pt x="1484748" y="944993"/>
                    </a:lnTo>
                  </a:path>
                  <a:path w="3584575" h="2797810">
                    <a:moveTo>
                      <a:pt x="1504184" y="944993"/>
                    </a:moveTo>
                    <a:lnTo>
                      <a:pt x="1510663" y="944993"/>
                    </a:lnTo>
                  </a:path>
                  <a:path w="3584575" h="2797810">
                    <a:moveTo>
                      <a:pt x="1530098" y="944993"/>
                    </a:moveTo>
                    <a:lnTo>
                      <a:pt x="1536577" y="944993"/>
                    </a:lnTo>
                  </a:path>
                  <a:path w="3584575" h="2797810">
                    <a:moveTo>
                      <a:pt x="1556013" y="944993"/>
                    </a:moveTo>
                    <a:lnTo>
                      <a:pt x="1562745" y="944993"/>
                    </a:lnTo>
                  </a:path>
                  <a:path w="3584575" h="2797810">
                    <a:moveTo>
                      <a:pt x="1582181" y="944993"/>
                    </a:moveTo>
                    <a:lnTo>
                      <a:pt x="1588660" y="944993"/>
                    </a:lnTo>
                  </a:path>
                  <a:path w="3584575" h="2797810">
                    <a:moveTo>
                      <a:pt x="1608095" y="944993"/>
                    </a:moveTo>
                    <a:lnTo>
                      <a:pt x="1614447" y="944993"/>
                    </a:lnTo>
                  </a:path>
                  <a:path w="3584575" h="2797810">
                    <a:moveTo>
                      <a:pt x="1633883" y="944993"/>
                    </a:moveTo>
                    <a:lnTo>
                      <a:pt x="1640361" y="944993"/>
                    </a:lnTo>
                  </a:path>
                  <a:path w="3584575" h="2797810">
                    <a:moveTo>
                      <a:pt x="1659797" y="944993"/>
                    </a:moveTo>
                    <a:lnTo>
                      <a:pt x="1666276" y="944993"/>
                    </a:lnTo>
                  </a:path>
                  <a:path w="3584575" h="2797810">
                    <a:moveTo>
                      <a:pt x="1685711" y="944993"/>
                    </a:moveTo>
                    <a:lnTo>
                      <a:pt x="1692190" y="944993"/>
                    </a:lnTo>
                  </a:path>
                  <a:path w="3584575" h="2797810">
                    <a:moveTo>
                      <a:pt x="1711498" y="944993"/>
                    </a:moveTo>
                    <a:lnTo>
                      <a:pt x="1717977" y="944993"/>
                    </a:lnTo>
                  </a:path>
                  <a:path w="3584575" h="2797810">
                    <a:moveTo>
                      <a:pt x="1737413" y="944993"/>
                    </a:moveTo>
                    <a:lnTo>
                      <a:pt x="1743891" y="944993"/>
                    </a:lnTo>
                  </a:path>
                  <a:path w="3584575" h="2797810">
                    <a:moveTo>
                      <a:pt x="1763581" y="944993"/>
                    </a:moveTo>
                    <a:lnTo>
                      <a:pt x="1770060" y="944993"/>
                    </a:lnTo>
                  </a:path>
                  <a:path w="3584575" h="2797810">
                    <a:moveTo>
                      <a:pt x="1789495" y="944993"/>
                    </a:moveTo>
                    <a:lnTo>
                      <a:pt x="1795974" y="944993"/>
                    </a:lnTo>
                  </a:path>
                  <a:path w="3584575" h="2797810">
                    <a:moveTo>
                      <a:pt x="1815410" y="944993"/>
                    </a:moveTo>
                    <a:lnTo>
                      <a:pt x="1821888" y="944993"/>
                    </a:lnTo>
                  </a:path>
                  <a:path w="3584575" h="2797810">
                    <a:moveTo>
                      <a:pt x="1841324" y="944993"/>
                    </a:moveTo>
                    <a:lnTo>
                      <a:pt x="1847803" y="944993"/>
                    </a:lnTo>
                  </a:path>
                  <a:path w="3584575" h="2797810">
                    <a:moveTo>
                      <a:pt x="1867111" y="944993"/>
                    </a:moveTo>
                    <a:lnTo>
                      <a:pt x="1873590" y="944993"/>
                    </a:lnTo>
                  </a:path>
                  <a:path w="3584575" h="2797810">
                    <a:moveTo>
                      <a:pt x="1893026" y="944993"/>
                    </a:moveTo>
                    <a:lnTo>
                      <a:pt x="1899504" y="944993"/>
                    </a:lnTo>
                  </a:path>
                  <a:path w="3584575" h="2797810">
                    <a:moveTo>
                      <a:pt x="1918940" y="944993"/>
                    </a:moveTo>
                    <a:lnTo>
                      <a:pt x="1925418" y="944993"/>
                    </a:lnTo>
                  </a:path>
                  <a:path w="3584575" h="2797810">
                    <a:moveTo>
                      <a:pt x="1944854" y="944993"/>
                    </a:moveTo>
                    <a:lnTo>
                      <a:pt x="1951587" y="944993"/>
                    </a:lnTo>
                  </a:path>
                  <a:path w="3584575" h="2797810">
                    <a:moveTo>
                      <a:pt x="1971022" y="944993"/>
                    </a:moveTo>
                    <a:lnTo>
                      <a:pt x="1977501" y="944993"/>
                    </a:lnTo>
                  </a:path>
                  <a:path w="3584575" h="2797810">
                    <a:moveTo>
                      <a:pt x="1996810" y="944993"/>
                    </a:moveTo>
                    <a:lnTo>
                      <a:pt x="2003288" y="944993"/>
                    </a:lnTo>
                  </a:path>
                  <a:path w="3584575" h="2797810">
                    <a:moveTo>
                      <a:pt x="2022724" y="944993"/>
                    </a:moveTo>
                    <a:lnTo>
                      <a:pt x="2029203" y="944993"/>
                    </a:lnTo>
                  </a:path>
                  <a:path w="3584575" h="2797810">
                    <a:moveTo>
                      <a:pt x="2048638" y="944993"/>
                    </a:moveTo>
                    <a:lnTo>
                      <a:pt x="2055117" y="944993"/>
                    </a:lnTo>
                  </a:path>
                  <a:path w="3584575" h="2797810">
                    <a:moveTo>
                      <a:pt x="2074553" y="944993"/>
                    </a:moveTo>
                    <a:lnTo>
                      <a:pt x="2081031" y="944993"/>
                    </a:lnTo>
                  </a:path>
                  <a:path w="3584575" h="2797810">
                    <a:moveTo>
                      <a:pt x="2100340" y="944993"/>
                    </a:moveTo>
                    <a:lnTo>
                      <a:pt x="2106818" y="944993"/>
                    </a:lnTo>
                  </a:path>
                  <a:path w="3584575" h="2797810">
                    <a:moveTo>
                      <a:pt x="2126254" y="944993"/>
                    </a:moveTo>
                    <a:lnTo>
                      <a:pt x="2132733" y="944993"/>
                    </a:lnTo>
                  </a:path>
                  <a:path w="3584575" h="2797810">
                    <a:moveTo>
                      <a:pt x="2152422" y="944993"/>
                    </a:moveTo>
                    <a:lnTo>
                      <a:pt x="2158901" y="944993"/>
                    </a:lnTo>
                  </a:path>
                  <a:path w="3584575" h="2797810">
                    <a:moveTo>
                      <a:pt x="2178337" y="944993"/>
                    </a:moveTo>
                    <a:lnTo>
                      <a:pt x="2184815" y="944993"/>
                    </a:lnTo>
                  </a:path>
                  <a:path w="3584575" h="2797810">
                    <a:moveTo>
                      <a:pt x="2204251" y="944993"/>
                    </a:moveTo>
                    <a:lnTo>
                      <a:pt x="2210730" y="944993"/>
                    </a:lnTo>
                  </a:path>
                  <a:path w="3584575" h="2797810">
                    <a:moveTo>
                      <a:pt x="2230165" y="944993"/>
                    </a:moveTo>
                    <a:lnTo>
                      <a:pt x="2236517" y="944993"/>
                    </a:lnTo>
                  </a:path>
                  <a:path w="3584575" h="2797810">
                    <a:moveTo>
                      <a:pt x="2255953" y="944993"/>
                    </a:moveTo>
                    <a:lnTo>
                      <a:pt x="2262431" y="944993"/>
                    </a:lnTo>
                  </a:path>
                  <a:path w="3584575" h="2797810">
                    <a:moveTo>
                      <a:pt x="2281867" y="944993"/>
                    </a:moveTo>
                    <a:lnTo>
                      <a:pt x="2288345" y="944993"/>
                    </a:lnTo>
                  </a:path>
                  <a:path w="3584575" h="2797810">
                    <a:moveTo>
                      <a:pt x="2307781" y="944993"/>
                    </a:moveTo>
                    <a:lnTo>
                      <a:pt x="2314260" y="944993"/>
                    </a:lnTo>
                  </a:path>
                  <a:path w="3584575" h="2797810">
                    <a:moveTo>
                      <a:pt x="2333695" y="944993"/>
                    </a:moveTo>
                    <a:lnTo>
                      <a:pt x="2340047" y="944993"/>
                    </a:lnTo>
                  </a:path>
                  <a:path w="3584575" h="2797810">
                    <a:moveTo>
                      <a:pt x="2359864" y="944993"/>
                    </a:moveTo>
                    <a:lnTo>
                      <a:pt x="2366342" y="944993"/>
                    </a:lnTo>
                  </a:path>
                  <a:path w="3584575" h="2797810">
                    <a:moveTo>
                      <a:pt x="2385651" y="944993"/>
                    </a:moveTo>
                    <a:lnTo>
                      <a:pt x="2392130" y="944993"/>
                    </a:lnTo>
                  </a:path>
                  <a:path w="3584575" h="2797810">
                    <a:moveTo>
                      <a:pt x="2411565" y="944993"/>
                    </a:moveTo>
                    <a:lnTo>
                      <a:pt x="2418044" y="944993"/>
                    </a:lnTo>
                  </a:path>
                  <a:path w="3584575" h="2797810">
                    <a:moveTo>
                      <a:pt x="2437480" y="944993"/>
                    </a:moveTo>
                    <a:lnTo>
                      <a:pt x="2443958" y="944993"/>
                    </a:lnTo>
                  </a:path>
                  <a:path w="3584575" h="2797810">
                    <a:moveTo>
                      <a:pt x="2463394" y="944993"/>
                    </a:moveTo>
                    <a:lnTo>
                      <a:pt x="2469873" y="944993"/>
                    </a:lnTo>
                  </a:path>
                  <a:path w="3584575" h="2797810">
                    <a:moveTo>
                      <a:pt x="2489181" y="944993"/>
                    </a:moveTo>
                    <a:lnTo>
                      <a:pt x="2495660" y="944993"/>
                    </a:lnTo>
                  </a:path>
                  <a:path w="3584575" h="2797810">
                    <a:moveTo>
                      <a:pt x="2515095" y="944993"/>
                    </a:moveTo>
                    <a:lnTo>
                      <a:pt x="2521574" y="944993"/>
                    </a:lnTo>
                  </a:path>
                  <a:path w="3584575" h="2797810">
                    <a:moveTo>
                      <a:pt x="2541264" y="944993"/>
                    </a:moveTo>
                    <a:lnTo>
                      <a:pt x="2547742" y="944993"/>
                    </a:lnTo>
                  </a:path>
                  <a:path w="3584575" h="2797810">
                    <a:moveTo>
                      <a:pt x="2567178" y="944993"/>
                    </a:moveTo>
                    <a:lnTo>
                      <a:pt x="2573657" y="944993"/>
                    </a:lnTo>
                  </a:path>
                  <a:path w="3584575" h="2797810">
                    <a:moveTo>
                      <a:pt x="2593092" y="944993"/>
                    </a:moveTo>
                    <a:lnTo>
                      <a:pt x="2599571" y="944993"/>
                    </a:lnTo>
                  </a:path>
                  <a:path w="3584575" h="2797810">
                    <a:moveTo>
                      <a:pt x="2619007" y="944993"/>
                    </a:moveTo>
                    <a:lnTo>
                      <a:pt x="2625358" y="944993"/>
                    </a:lnTo>
                  </a:path>
                  <a:path w="3584575" h="2797810">
                    <a:moveTo>
                      <a:pt x="2644794" y="944993"/>
                    </a:moveTo>
                    <a:lnTo>
                      <a:pt x="2651273" y="944993"/>
                    </a:lnTo>
                  </a:path>
                  <a:path w="3584575" h="2797810">
                    <a:moveTo>
                      <a:pt x="2670708" y="944993"/>
                    </a:moveTo>
                    <a:lnTo>
                      <a:pt x="2677187" y="944993"/>
                    </a:lnTo>
                  </a:path>
                  <a:path w="3584575" h="2797810">
                    <a:moveTo>
                      <a:pt x="2696623" y="944993"/>
                    </a:moveTo>
                    <a:lnTo>
                      <a:pt x="2703101" y="944993"/>
                    </a:lnTo>
                  </a:path>
                  <a:path w="3584575" h="2797810">
                    <a:moveTo>
                      <a:pt x="2722410" y="944993"/>
                    </a:moveTo>
                    <a:lnTo>
                      <a:pt x="2728888" y="944993"/>
                    </a:lnTo>
                  </a:path>
                  <a:path w="3584575" h="2797810">
                    <a:moveTo>
                      <a:pt x="2748705" y="944993"/>
                    </a:moveTo>
                    <a:lnTo>
                      <a:pt x="2755184" y="944993"/>
                    </a:lnTo>
                  </a:path>
                  <a:path w="3584575" h="2797810">
                    <a:moveTo>
                      <a:pt x="2774492" y="944993"/>
                    </a:moveTo>
                    <a:lnTo>
                      <a:pt x="2780971" y="944993"/>
                    </a:lnTo>
                  </a:path>
                  <a:path w="3584575" h="2797810">
                    <a:moveTo>
                      <a:pt x="2800407" y="944993"/>
                    </a:moveTo>
                    <a:lnTo>
                      <a:pt x="2806885" y="944993"/>
                    </a:lnTo>
                  </a:path>
                  <a:path w="3584575" h="2797810">
                    <a:moveTo>
                      <a:pt x="2826321" y="944993"/>
                    </a:moveTo>
                    <a:lnTo>
                      <a:pt x="2832800" y="944993"/>
                    </a:lnTo>
                  </a:path>
                  <a:path w="3584575" h="2797810">
                    <a:moveTo>
                      <a:pt x="2852235" y="944993"/>
                    </a:moveTo>
                    <a:lnTo>
                      <a:pt x="2858714" y="944993"/>
                    </a:lnTo>
                  </a:path>
                  <a:path w="3584575" h="2797810">
                    <a:moveTo>
                      <a:pt x="2878023" y="944993"/>
                    </a:moveTo>
                    <a:lnTo>
                      <a:pt x="2884501" y="944993"/>
                    </a:lnTo>
                  </a:path>
                  <a:path w="3584575" h="2797810">
                    <a:moveTo>
                      <a:pt x="2903937" y="944993"/>
                    </a:moveTo>
                    <a:lnTo>
                      <a:pt x="2910415" y="944993"/>
                    </a:lnTo>
                  </a:path>
                  <a:path w="3584575" h="2797810">
                    <a:moveTo>
                      <a:pt x="2929851" y="944993"/>
                    </a:moveTo>
                    <a:lnTo>
                      <a:pt x="2936584" y="944993"/>
                    </a:lnTo>
                  </a:path>
                  <a:path w="3584575" h="2797810">
                    <a:moveTo>
                      <a:pt x="2956019" y="944993"/>
                    </a:moveTo>
                    <a:lnTo>
                      <a:pt x="2962498" y="944993"/>
                    </a:lnTo>
                  </a:path>
                  <a:path w="3584575" h="2797810">
                    <a:moveTo>
                      <a:pt x="2981934" y="944993"/>
                    </a:moveTo>
                    <a:lnTo>
                      <a:pt x="2988412" y="944993"/>
                    </a:lnTo>
                  </a:path>
                  <a:path w="3584575" h="2797810">
                    <a:moveTo>
                      <a:pt x="3007721" y="944993"/>
                    </a:moveTo>
                    <a:lnTo>
                      <a:pt x="3014200" y="944993"/>
                    </a:lnTo>
                  </a:path>
                  <a:path w="3584575" h="2797810">
                    <a:moveTo>
                      <a:pt x="3033635" y="944993"/>
                    </a:moveTo>
                    <a:lnTo>
                      <a:pt x="3040114" y="944993"/>
                    </a:lnTo>
                  </a:path>
                  <a:path w="3584575" h="2797810">
                    <a:moveTo>
                      <a:pt x="3059550" y="944993"/>
                    </a:moveTo>
                    <a:lnTo>
                      <a:pt x="3066028" y="944993"/>
                    </a:lnTo>
                  </a:path>
                  <a:path w="3584575" h="2797810">
                    <a:moveTo>
                      <a:pt x="3085464" y="944993"/>
                    </a:moveTo>
                    <a:lnTo>
                      <a:pt x="3091942" y="944993"/>
                    </a:lnTo>
                  </a:path>
                  <a:path w="3584575" h="2797810">
                    <a:moveTo>
                      <a:pt x="3111251" y="944993"/>
                    </a:moveTo>
                    <a:lnTo>
                      <a:pt x="3117730" y="944993"/>
                    </a:lnTo>
                  </a:path>
                  <a:path w="3584575" h="2797810">
                    <a:moveTo>
                      <a:pt x="3137547" y="944993"/>
                    </a:moveTo>
                    <a:lnTo>
                      <a:pt x="3144025" y="944993"/>
                    </a:lnTo>
                  </a:path>
                  <a:path w="3584575" h="2797810">
                    <a:moveTo>
                      <a:pt x="3163334" y="944993"/>
                    </a:moveTo>
                    <a:lnTo>
                      <a:pt x="3169812" y="944993"/>
                    </a:lnTo>
                  </a:path>
                  <a:path w="3584575" h="2797810">
                    <a:moveTo>
                      <a:pt x="3189248" y="944993"/>
                    </a:moveTo>
                    <a:lnTo>
                      <a:pt x="3195727" y="944993"/>
                    </a:lnTo>
                  </a:path>
                  <a:path w="3584575" h="2797810">
                    <a:moveTo>
                      <a:pt x="3215162" y="944993"/>
                    </a:moveTo>
                    <a:lnTo>
                      <a:pt x="3221641" y="944993"/>
                    </a:lnTo>
                  </a:path>
                  <a:path w="3584575" h="2797810">
                    <a:moveTo>
                      <a:pt x="3241077" y="944993"/>
                    </a:moveTo>
                    <a:lnTo>
                      <a:pt x="3247428" y="944993"/>
                    </a:lnTo>
                  </a:path>
                  <a:path w="3584575" h="2797810">
                    <a:moveTo>
                      <a:pt x="3266864" y="944993"/>
                    </a:moveTo>
                    <a:lnTo>
                      <a:pt x="3273342" y="944993"/>
                    </a:lnTo>
                  </a:path>
                  <a:path w="3584575" h="2797810">
                    <a:moveTo>
                      <a:pt x="3292778" y="944993"/>
                    </a:moveTo>
                    <a:lnTo>
                      <a:pt x="3299257" y="944993"/>
                    </a:lnTo>
                  </a:path>
                  <a:path w="3584575" h="2797810">
                    <a:moveTo>
                      <a:pt x="3318692" y="944993"/>
                    </a:moveTo>
                    <a:lnTo>
                      <a:pt x="3325171" y="944993"/>
                    </a:lnTo>
                  </a:path>
                  <a:path w="3584575" h="2797810">
                    <a:moveTo>
                      <a:pt x="3344861" y="944993"/>
                    </a:moveTo>
                    <a:lnTo>
                      <a:pt x="3351339" y="944993"/>
                    </a:lnTo>
                  </a:path>
                  <a:path w="3584575" h="2797810">
                    <a:moveTo>
                      <a:pt x="3370775" y="944993"/>
                    </a:moveTo>
                    <a:lnTo>
                      <a:pt x="3377254" y="944993"/>
                    </a:lnTo>
                  </a:path>
                  <a:path w="3584575" h="2797810">
                    <a:moveTo>
                      <a:pt x="3396562" y="944993"/>
                    </a:moveTo>
                    <a:lnTo>
                      <a:pt x="3403041" y="944993"/>
                    </a:lnTo>
                  </a:path>
                  <a:path w="3584575" h="2797810">
                    <a:moveTo>
                      <a:pt x="3422477" y="944993"/>
                    </a:moveTo>
                    <a:lnTo>
                      <a:pt x="3428955" y="944993"/>
                    </a:lnTo>
                  </a:path>
                  <a:path w="3584575" h="2797810">
                    <a:moveTo>
                      <a:pt x="3448391" y="944993"/>
                    </a:moveTo>
                    <a:lnTo>
                      <a:pt x="3454870" y="944993"/>
                    </a:lnTo>
                  </a:path>
                  <a:path w="3584575" h="2797810">
                    <a:moveTo>
                      <a:pt x="3474305" y="944993"/>
                    </a:moveTo>
                    <a:lnTo>
                      <a:pt x="3480784" y="944993"/>
                    </a:lnTo>
                  </a:path>
                  <a:path w="3584575" h="2797810">
                    <a:moveTo>
                      <a:pt x="3500093" y="944993"/>
                    </a:moveTo>
                    <a:lnTo>
                      <a:pt x="3506571" y="944993"/>
                    </a:lnTo>
                  </a:path>
                  <a:path w="3584575" h="2797810">
                    <a:moveTo>
                      <a:pt x="3526388" y="944993"/>
                    </a:moveTo>
                    <a:lnTo>
                      <a:pt x="3532739" y="944993"/>
                    </a:lnTo>
                  </a:path>
                  <a:path w="3584575" h="2797810">
                    <a:moveTo>
                      <a:pt x="3552175" y="944993"/>
                    </a:moveTo>
                    <a:lnTo>
                      <a:pt x="3558654" y="944993"/>
                    </a:lnTo>
                  </a:path>
                  <a:path w="3584575" h="2797810">
                    <a:moveTo>
                      <a:pt x="3578089" y="944993"/>
                    </a:moveTo>
                    <a:lnTo>
                      <a:pt x="3584568" y="944993"/>
                    </a:lnTo>
                  </a:path>
                  <a:path w="3584575" h="2797810">
                    <a:moveTo>
                      <a:pt x="0" y="459542"/>
                    </a:moveTo>
                    <a:lnTo>
                      <a:pt x="7393" y="478337"/>
                    </a:lnTo>
                  </a:path>
                  <a:path w="3584575" h="2797810">
                    <a:moveTo>
                      <a:pt x="26816" y="478337"/>
                    </a:moveTo>
                    <a:lnTo>
                      <a:pt x="33282" y="478337"/>
                    </a:lnTo>
                  </a:path>
                  <a:path w="3584575" h="2797810">
                    <a:moveTo>
                      <a:pt x="52692" y="478337"/>
                    </a:moveTo>
                    <a:lnTo>
                      <a:pt x="59158" y="478337"/>
                    </a:lnTo>
                  </a:path>
                  <a:path w="3584575" h="2797810">
                    <a:moveTo>
                      <a:pt x="78568" y="478337"/>
                    </a:moveTo>
                    <a:lnTo>
                      <a:pt x="85047" y="478337"/>
                    </a:lnTo>
                  </a:path>
                  <a:path w="3584575" h="2797810">
                    <a:moveTo>
                      <a:pt x="104457" y="478337"/>
                    </a:moveTo>
                    <a:lnTo>
                      <a:pt x="110923" y="478337"/>
                    </a:lnTo>
                  </a:path>
                  <a:path w="3584575" h="2797810">
                    <a:moveTo>
                      <a:pt x="130333" y="478337"/>
                    </a:moveTo>
                    <a:lnTo>
                      <a:pt x="136799" y="478337"/>
                    </a:lnTo>
                  </a:path>
                  <a:path w="3584575" h="2797810">
                    <a:moveTo>
                      <a:pt x="156222" y="478337"/>
                    </a:moveTo>
                    <a:lnTo>
                      <a:pt x="162688" y="478337"/>
                    </a:lnTo>
                  </a:path>
                  <a:path w="3584575" h="2797810">
                    <a:moveTo>
                      <a:pt x="182098" y="478337"/>
                    </a:moveTo>
                    <a:lnTo>
                      <a:pt x="188882" y="478337"/>
                    </a:lnTo>
                  </a:path>
                  <a:path w="3584575" h="2797810">
                    <a:moveTo>
                      <a:pt x="208292" y="478337"/>
                    </a:moveTo>
                    <a:lnTo>
                      <a:pt x="214758" y="478337"/>
                    </a:lnTo>
                  </a:path>
                  <a:path w="3584575" h="2797810">
                    <a:moveTo>
                      <a:pt x="234168" y="478337"/>
                    </a:moveTo>
                    <a:lnTo>
                      <a:pt x="240634" y="478337"/>
                    </a:lnTo>
                  </a:path>
                  <a:path w="3584575" h="2797810">
                    <a:moveTo>
                      <a:pt x="260044" y="478337"/>
                    </a:moveTo>
                    <a:lnTo>
                      <a:pt x="266523" y="478337"/>
                    </a:lnTo>
                  </a:path>
                  <a:path w="3584575" h="2797810">
                    <a:moveTo>
                      <a:pt x="285933" y="478337"/>
                    </a:moveTo>
                    <a:lnTo>
                      <a:pt x="292399" y="478337"/>
                    </a:lnTo>
                  </a:path>
                  <a:path w="3584575" h="2797810">
                    <a:moveTo>
                      <a:pt x="311809" y="478337"/>
                    </a:moveTo>
                    <a:lnTo>
                      <a:pt x="318288" y="478337"/>
                    </a:lnTo>
                  </a:path>
                  <a:path w="3584575" h="2797810">
                    <a:moveTo>
                      <a:pt x="337698" y="478337"/>
                    </a:moveTo>
                    <a:lnTo>
                      <a:pt x="344164" y="478337"/>
                    </a:lnTo>
                  </a:path>
                  <a:path w="3584575" h="2797810">
                    <a:moveTo>
                      <a:pt x="363574" y="478337"/>
                    </a:moveTo>
                    <a:lnTo>
                      <a:pt x="370040" y="478337"/>
                    </a:lnTo>
                  </a:path>
                  <a:path w="3584575" h="2797810">
                    <a:moveTo>
                      <a:pt x="389768" y="478337"/>
                    </a:moveTo>
                    <a:lnTo>
                      <a:pt x="396234" y="478337"/>
                    </a:lnTo>
                  </a:path>
                  <a:path w="3584575" h="2797810">
                    <a:moveTo>
                      <a:pt x="415644" y="478337"/>
                    </a:moveTo>
                    <a:lnTo>
                      <a:pt x="422110" y="478337"/>
                    </a:lnTo>
                  </a:path>
                  <a:path w="3584575" h="2797810">
                    <a:moveTo>
                      <a:pt x="441521" y="478337"/>
                    </a:moveTo>
                    <a:lnTo>
                      <a:pt x="447999" y="478337"/>
                    </a:lnTo>
                  </a:path>
                  <a:path w="3584575" h="2797810">
                    <a:moveTo>
                      <a:pt x="467409" y="478337"/>
                    </a:moveTo>
                    <a:lnTo>
                      <a:pt x="473875" y="478337"/>
                    </a:lnTo>
                  </a:path>
                  <a:path w="3584575" h="2797810">
                    <a:moveTo>
                      <a:pt x="493286" y="478337"/>
                    </a:moveTo>
                    <a:lnTo>
                      <a:pt x="499764" y="478337"/>
                    </a:lnTo>
                  </a:path>
                  <a:path w="3584575" h="2797810">
                    <a:moveTo>
                      <a:pt x="519174" y="478337"/>
                    </a:moveTo>
                    <a:lnTo>
                      <a:pt x="525640" y="478337"/>
                    </a:lnTo>
                  </a:path>
                  <a:path w="3584575" h="2797810">
                    <a:moveTo>
                      <a:pt x="545051" y="478337"/>
                    </a:moveTo>
                    <a:lnTo>
                      <a:pt x="551517" y="478337"/>
                    </a:lnTo>
                  </a:path>
                  <a:path w="3584575" h="2797810">
                    <a:moveTo>
                      <a:pt x="570927" y="478337"/>
                    </a:moveTo>
                    <a:lnTo>
                      <a:pt x="577710" y="478337"/>
                    </a:lnTo>
                  </a:path>
                  <a:path w="3584575" h="2797810">
                    <a:moveTo>
                      <a:pt x="597121" y="478337"/>
                    </a:moveTo>
                    <a:lnTo>
                      <a:pt x="603586" y="478337"/>
                    </a:lnTo>
                  </a:path>
                  <a:path w="3584575" h="2797810">
                    <a:moveTo>
                      <a:pt x="623009" y="478337"/>
                    </a:moveTo>
                    <a:lnTo>
                      <a:pt x="629475" y="478337"/>
                    </a:lnTo>
                  </a:path>
                  <a:path w="3584575" h="2797810">
                    <a:moveTo>
                      <a:pt x="648886" y="478337"/>
                    </a:moveTo>
                    <a:lnTo>
                      <a:pt x="655352" y="478337"/>
                    </a:lnTo>
                  </a:path>
                  <a:path w="3584575" h="2797810">
                    <a:moveTo>
                      <a:pt x="674762" y="478337"/>
                    </a:moveTo>
                    <a:lnTo>
                      <a:pt x="681240" y="478337"/>
                    </a:lnTo>
                  </a:path>
                  <a:path w="3584575" h="2797810">
                    <a:moveTo>
                      <a:pt x="700651" y="478337"/>
                    </a:moveTo>
                    <a:lnTo>
                      <a:pt x="707117" y="478337"/>
                    </a:lnTo>
                  </a:path>
                  <a:path w="3584575" h="2797810">
                    <a:moveTo>
                      <a:pt x="726527" y="478337"/>
                    </a:moveTo>
                    <a:lnTo>
                      <a:pt x="732993" y="478337"/>
                    </a:lnTo>
                  </a:path>
                  <a:path w="3584575" h="2797810">
                    <a:moveTo>
                      <a:pt x="752416" y="478337"/>
                    </a:moveTo>
                    <a:lnTo>
                      <a:pt x="758882" y="478337"/>
                    </a:lnTo>
                  </a:path>
                  <a:path w="3584575" h="2797810">
                    <a:moveTo>
                      <a:pt x="778584" y="478337"/>
                    </a:moveTo>
                    <a:lnTo>
                      <a:pt x="785063" y="478337"/>
                    </a:lnTo>
                  </a:path>
                  <a:path w="3584575" h="2797810">
                    <a:moveTo>
                      <a:pt x="804498" y="478337"/>
                    </a:moveTo>
                    <a:lnTo>
                      <a:pt x="810977" y="478337"/>
                    </a:lnTo>
                  </a:path>
                  <a:path w="3584575" h="2797810">
                    <a:moveTo>
                      <a:pt x="830413" y="478337"/>
                    </a:moveTo>
                    <a:lnTo>
                      <a:pt x="836891" y="478337"/>
                    </a:lnTo>
                  </a:path>
                  <a:path w="3584575" h="2797810">
                    <a:moveTo>
                      <a:pt x="856200" y="478337"/>
                    </a:moveTo>
                    <a:lnTo>
                      <a:pt x="862679" y="478337"/>
                    </a:lnTo>
                  </a:path>
                  <a:path w="3584575" h="2797810">
                    <a:moveTo>
                      <a:pt x="882114" y="478337"/>
                    </a:moveTo>
                    <a:lnTo>
                      <a:pt x="888593" y="478337"/>
                    </a:lnTo>
                  </a:path>
                  <a:path w="3584575" h="2797810">
                    <a:moveTo>
                      <a:pt x="908029" y="478337"/>
                    </a:moveTo>
                    <a:lnTo>
                      <a:pt x="914507" y="478337"/>
                    </a:lnTo>
                  </a:path>
                  <a:path w="3584575" h="2797810">
                    <a:moveTo>
                      <a:pt x="933943" y="478337"/>
                    </a:moveTo>
                    <a:lnTo>
                      <a:pt x="940294" y="478337"/>
                    </a:lnTo>
                  </a:path>
                  <a:path w="3584575" h="2797810">
                    <a:moveTo>
                      <a:pt x="959730" y="478337"/>
                    </a:moveTo>
                    <a:lnTo>
                      <a:pt x="966209" y="478337"/>
                    </a:lnTo>
                  </a:path>
                  <a:path w="3584575" h="2797810">
                    <a:moveTo>
                      <a:pt x="985898" y="478337"/>
                    </a:moveTo>
                    <a:lnTo>
                      <a:pt x="992377" y="478337"/>
                    </a:lnTo>
                  </a:path>
                  <a:path w="3584575" h="2797810">
                    <a:moveTo>
                      <a:pt x="1011813" y="478337"/>
                    </a:moveTo>
                    <a:lnTo>
                      <a:pt x="1018291" y="478337"/>
                    </a:lnTo>
                  </a:path>
                  <a:path w="3584575" h="2797810">
                    <a:moveTo>
                      <a:pt x="1037727" y="478337"/>
                    </a:moveTo>
                    <a:lnTo>
                      <a:pt x="1044206" y="478337"/>
                    </a:lnTo>
                  </a:path>
                  <a:path w="3584575" h="2797810">
                    <a:moveTo>
                      <a:pt x="1063641" y="478337"/>
                    </a:moveTo>
                    <a:lnTo>
                      <a:pt x="1070120" y="478337"/>
                    </a:lnTo>
                  </a:path>
                  <a:path w="3584575" h="2797810">
                    <a:moveTo>
                      <a:pt x="1089429" y="478337"/>
                    </a:moveTo>
                    <a:lnTo>
                      <a:pt x="1095907" y="478337"/>
                    </a:lnTo>
                  </a:path>
                  <a:path w="3584575" h="2797810">
                    <a:moveTo>
                      <a:pt x="1115343" y="478337"/>
                    </a:moveTo>
                    <a:lnTo>
                      <a:pt x="1121821" y="478337"/>
                    </a:lnTo>
                  </a:path>
                  <a:path w="3584575" h="2797810">
                    <a:moveTo>
                      <a:pt x="1141257" y="478337"/>
                    </a:moveTo>
                    <a:lnTo>
                      <a:pt x="1147736" y="478337"/>
                    </a:lnTo>
                  </a:path>
                  <a:path w="3584575" h="2797810">
                    <a:moveTo>
                      <a:pt x="1167425" y="478337"/>
                    </a:moveTo>
                    <a:lnTo>
                      <a:pt x="1173904" y="478337"/>
                    </a:lnTo>
                  </a:path>
                  <a:path w="3584575" h="2797810">
                    <a:moveTo>
                      <a:pt x="1193340" y="478337"/>
                    </a:moveTo>
                    <a:lnTo>
                      <a:pt x="1199818" y="478337"/>
                    </a:lnTo>
                  </a:path>
                  <a:path w="3584575" h="2797810">
                    <a:moveTo>
                      <a:pt x="1219254" y="478337"/>
                    </a:moveTo>
                    <a:lnTo>
                      <a:pt x="1225606" y="478337"/>
                    </a:lnTo>
                  </a:path>
                  <a:path w="3584575" h="2797810">
                    <a:moveTo>
                      <a:pt x="1245041" y="478337"/>
                    </a:moveTo>
                    <a:lnTo>
                      <a:pt x="1251520" y="478337"/>
                    </a:lnTo>
                  </a:path>
                  <a:path w="3584575" h="2797810">
                    <a:moveTo>
                      <a:pt x="1270956" y="478337"/>
                    </a:moveTo>
                    <a:lnTo>
                      <a:pt x="1277434" y="478337"/>
                    </a:lnTo>
                  </a:path>
                  <a:path w="3584575" h="2797810">
                    <a:moveTo>
                      <a:pt x="1296870" y="478337"/>
                    </a:moveTo>
                    <a:lnTo>
                      <a:pt x="1303348" y="478337"/>
                    </a:lnTo>
                  </a:path>
                  <a:path w="3584575" h="2797810">
                    <a:moveTo>
                      <a:pt x="1322784" y="478337"/>
                    </a:moveTo>
                    <a:lnTo>
                      <a:pt x="1329136" y="478337"/>
                    </a:lnTo>
                  </a:path>
                  <a:path w="3584575" h="2797810">
                    <a:moveTo>
                      <a:pt x="1348571" y="478337"/>
                    </a:moveTo>
                    <a:lnTo>
                      <a:pt x="1355050" y="478337"/>
                    </a:lnTo>
                  </a:path>
                  <a:path w="3584575" h="2797810">
                    <a:moveTo>
                      <a:pt x="1374740" y="478337"/>
                    </a:moveTo>
                    <a:lnTo>
                      <a:pt x="1381218" y="478337"/>
                    </a:lnTo>
                  </a:path>
                  <a:path w="3584575" h="2797810">
                    <a:moveTo>
                      <a:pt x="1400654" y="478337"/>
                    </a:moveTo>
                    <a:lnTo>
                      <a:pt x="1407133" y="478337"/>
                    </a:lnTo>
                  </a:path>
                  <a:path w="3584575" h="2797810">
                    <a:moveTo>
                      <a:pt x="1426568" y="478337"/>
                    </a:moveTo>
                    <a:lnTo>
                      <a:pt x="1433047" y="478337"/>
                    </a:lnTo>
                  </a:path>
                  <a:path w="3584575" h="2797810">
                    <a:moveTo>
                      <a:pt x="1452483" y="478337"/>
                    </a:moveTo>
                    <a:lnTo>
                      <a:pt x="1458961" y="478337"/>
                    </a:lnTo>
                  </a:path>
                  <a:path w="3584575" h="2797810">
                    <a:moveTo>
                      <a:pt x="1478270" y="478337"/>
                    </a:moveTo>
                    <a:lnTo>
                      <a:pt x="1484748" y="478337"/>
                    </a:lnTo>
                  </a:path>
                  <a:path w="3584575" h="2797810">
                    <a:moveTo>
                      <a:pt x="1504184" y="478337"/>
                    </a:moveTo>
                    <a:lnTo>
                      <a:pt x="1510663" y="478337"/>
                    </a:lnTo>
                  </a:path>
                  <a:path w="3584575" h="2797810">
                    <a:moveTo>
                      <a:pt x="1530098" y="478337"/>
                    </a:moveTo>
                    <a:lnTo>
                      <a:pt x="1536577" y="478337"/>
                    </a:lnTo>
                  </a:path>
                  <a:path w="3584575" h="2797810">
                    <a:moveTo>
                      <a:pt x="1556013" y="478337"/>
                    </a:moveTo>
                    <a:lnTo>
                      <a:pt x="1562745" y="478337"/>
                    </a:lnTo>
                  </a:path>
                  <a:path w="3584575" h="2797810">
                    <a:moveTo>
                      <a:pt x="1582181" y="478337"/>
                    </a:moveTo>
                    <a:lnTo>
                      <a:pt x="1588660" y="478337"/>
                    </a:lnTo>
                  </a:path>
                  <a:path w="3584575" h="2797810">
                    <a:moveTo>
                      <a:pt x="1608095" y="478337"/>
                    </a:moveTo>
                    <a:lnTo>
                      <a:pt x="1614447" y="478337"/>
                    </a:lnTo>
                  </a:path>
                  <a:path w="3584575" h="2797810">
                    <a:moveTo>
                      <a:pt x="1633883" y="478337"/>
                    </a:moveTo>
                    <a:lnTo>
                      <a:pt x="1640361" y="478337"/>
                    </a:lnTo>
                  </a:path>
                  <a:path w="3584575" h="2797810">
                    <a:moveTo>
                      <a:pt x="1659797" y="478337"/>
                    </a:moveTo>
                    <a:lnTo>
                      <a:pt x="1666276" y="478337"/>
                    </a:lnTo>
                  </a:path>
                  <a:path w="3584575" h="2797810">
                    <a:moveTo>
                      <a:pt x="1685711" y="478337"/>
                    </a:moveTo>
                    <a:lnTo>
                      <a:pt x="1692190" y="478337"/>
                    </a:lnTo>
                  </a:path>
                  <a:path w="3584575" h="2797810">
                    <a:moveTo>
                      <a:pt x="1711498" y="478337"/>
                    </a:moveTo>
                    <a:lnTo>
                      <a:pt x="1717977" y="478337"/>
                    </a:lnTo>
                  </a:path>
                  <a:path w="3584575" h="2797810">
                    <a:moveTo>
                      <a:pt x="1737413" y="478337"/>
                    </a:moveTo>
                    <a:lnTo>
                      <a:pt x="1743891" y="478337"/>
                    </a:lnTo>
                  </a:path>
                  <a:path w="3584575" h="2797810">
                    <a:moveTo>
                      <a:pt x="1763581" y="478337"/>
                    </a:moveTo>
                    <a:lnTo>
                      <a:pt x="1770060" y="478337"/>
                    </a:lnTo>
                  </a:path>
                  <a:path w="3584575" h="2797810">
                    <a:moveTo>
                      <a:pt x="1789495" y="478337"/>
                    </a:moveTo>
                    <a:lnTo>
                      <a:pt x="1795974" y="478337"/>
                    </a:lnTo>
                  </a:path>
                  <a:path w="3584575" h="2797810">
                    <a:moveTo>
                      <a:pt x="1815410" y="478337"/>
                    </a:moveTo>
                    <a:lnTo>
                      <a:pt x="1821888" y="478337"/>
                    </a:lnTo>
                  </a:path>
                  <a:path w="3584575" h="2797810">
                    <a:moveTo>
                      <a:pt x="1841324" y="478337"/>
                    </a:moveTo>
                    <a:lnTo>
                      <a:pt x="1847803" y="478337"/>
                    </a:lnTo>
                  </a:path>
                  <a:path w="3584575" h="2797810">
                    <a:moveTo>
                      <a:pt x="1867111" y="478337"/>
                    </a:moveTo>
                    <a:lnTo>
                      <a:pt x="1873590" y="478337"/>
                    </a:lnTo>
                  </a:path>
                  <a:path w="3584575" h="2797810">
                    <a:moveTo>
                      <a:pt x="1893026" y="478337"/>
                    </a:moveTo>
                    <a:lnTo>
                      <a:pt x="1899504" y="478337"/>
                    </a:lnTo>
                  </a:path>
                  <a:path w="3584575" h="2797810">
                    <a:moveTo>
                      <a:pt x="1918940" y="478337"/>
                    </a:moveTo>
                    <a:lnTo>
                      <a:pt x="1925418" y="478337"/>
                    </a:lnTo>
                  </a:path>
                  <a:path w="3584575" h="2797810">
                    <a:moveTo>
                      <a:pt x="1944854" y="478337"/>
                    </a:moveTo>
                    <a:lnTo>
                      <a:pt x="1951587" y="478337"/>
                    </a:lnTo>
                  </a:path>
                  <a:path w="3584575" h="2797810">
                    <a:moveTo>
                      <a:pt x="1971022" y="478337"/>
                    </a:moveTo>
                    <a:lnTo>
                      <a:pt x="1977501" y="478337"/>
                    </a:lnTo>
                  </a:path>
                  <a:path w="3584575" h="2797810">
                    <a:moveTo>
                      <a:pt x="1996810" y="478337"/>
                    </a:moveTo>
                    <a:lnTo>
                      <a:pt x="2003288" y="478337"/>
                    </a:lnTo>
                  </a:path>
                  <a:path w="3584575" h="2797810">
                    <a:moveTo>
                      <a:pt x="2022724" y="478337"/>
                    </a:moveTo>
                    <a:lnTo>
                      <a:pt x="2029203" y="478337"/>
                    </a:lnTo>
                  </a:path>
                  <a:path w="3584575" h="2797810">
                    <a:moveTo>
                      <a:pt x="2048638" y="478337"/>
                    </a:moveTo>
                    <a:lnTo>
                      <a:pt x="2055117" y="478337"/>
                    </a:lnTo>
                  </a:path>
                  <a:path w="3584575" h="2797810">
                    <a:moveTo>
                      <a:pt x="2074553" y="478337"/>
                    </a:moveTo>
                    <a:lnTo>
                      <a:pt x="2081031" y="478337"/>
                    </a:lnTo>
                  </a:path>
                  <a:path w="3584575" h="2797810">
                    <a:moveTo>
                      <a:pt x="2100340" y="478337"/>
                    </a:moveTo>
                    <a:lnTo>
                      <a:pt x="2106818" y="478337"/>
                    </a:lnTo>
                  </a:path>
                  <a:path w="3584575" h="2797810">
                    <a:moveTo>
                      <a:pt x="2126254" y="478337"/>
                    </a:moveTo>
                    <a:lnTo>
                      <a:pt x="2132733" y="478337"/>
                    </a:lnTo>
                  </a:path>
                  <a:path w="3584575" h="2797810">
                    <a:moveTo>
                      <a:pt x="2152422" y="478337"/>
                    </a:moveTo>
                    <a:lnTo>
                      <a:pt x="2158901" y="478337"/>
                    </a:lnTo>
                  </a:path>
                  <a:path w="3584575" h="2797810">
                    <a:moveTo>
                      <a:pt x="2178337" y="478337"/>
                    </a:moveTo>
                    <a:lnTo>
                      <a:pt x="2184815" y="478337"/>
                    </a:lnTo>
                  </a:path>
                  <a:path w="3584575" h="2797810">
                    <a:moveTo>
                      <a:pt x="2204251" y="478337"/>
                    </a:moveTo>
                    <a:lnTo>
                      <a:pt x="2210730" y="478337"/>
                    </a:lnTo>
                  </a:path>
                  <a:path w="3584575" h="2797810">
                    <a:moveTo>
                      <a:pt x="2230165" y="478337"/>
                    </a:moveTo>
                    <a:lnTo>
                      <a:pt x="2236517" y="478337"/>
                    </a:lnTo>
                  </a:path>
                  <a:path w="3584575" h="2797810">
                    <a:moveTo>
                      <a:pt x="2255953" y="478337"/>
                    </a:moveTo>
                    <a:lnTo>
                      <a:pt x="2262431" y="478337"/>
                    </a:lnTo>
                  </a:path>
                  <a:path w="3584575" h="2797810">
                    <a:moveTo>
                      <a:pt x="2281867" y="478337"/>
                    </a:moveTo>
                    <a:lnTo>
                      <a:pt x="2288345" y="478337"/>
                    </a:lnTo>
                  </a:path>
                  <a:path w="3584575" h="2797810">
                    <a:moveTo>
                      <a:pt x="2307781" y="478337"/>
                    </a:moveTo>
                    <a:lnTo>
                      <a:pt x="2314260" y="478337"/>
                    </a:lnTo>
                  </a:path>
                  <a:path w="3584575" h="2797810">
                    <a:moveTo>
                      <a:pt x="2333695" y="478337"/>
                    </a:moveTo>
                    <a:lnTo>
                      <a:pt x="2340047" y="478337"/>
                    </a:lnTo>
                  </a:path>
                  <a:path w="3584575" h="2797810">
                    <a:moveTo>
                      <a:pt x="2359864" y="478337"/>
                    </a:moveTo>
                    <a:lnTo>
                      <a:pt x="2366342" y="478337"/>
                    </a:lnTo>
                  </a:path>
                  <a:path w="3584575" h="2797810">
                    <a:moveTo>
                      <a:pt x="2385651" y="478337"/>
                    </a:moveTo>
                    <a:lnTo>
                      <a:pt x="2392130" y="478337"/>
                    </a:lnTo>
                  </a:path>
                  <a:path w="3584575" h="2797810">
                    <a:moveTo>
                      <a:pt x="2411565" y="478337"/>
                    </a:moveTo>
                    <a:lnTo>
                      <a:pt x="2418044" y="478337"/>
                    </a:lnTo>
                  </a:path>
                  <a:path w="3584575" h="2797810">
                    <a:moveTo>
                      <a:pt x="2437480" y="478337"/>
                    </a:moveTo>
                    <a:lnTo>
                      <a:pt x="2443958" y="478337"/>
                    </a:lnTo>
                  </a:path>
                  <a:path w="3584575" h="2797810">
                    <a:moveTo>
                      <a:pt x="2463394" y="478337"/>
                    </a:moveTo>
                    <a:lnTo>
                      <a:pt x="2469873" y="478337"/>
                    </a:lnTo>
                  </a:path>
                  <a:path w="3584575" h="2797810">
                    <a:moveTo>
                      <a:pt x="2489181" y="478337"/>
                    </a:moveTo>
                    <a:lnTo>
                      <a:pt x="2495660" y="478337"/>
                    </a:lnTo>
                  </a:path>
                  <a:path w="3584575" h="2797810">
                    <a:moveTo>
                      <a:pt x="2515095" y="478337"/>
                    </a:moveTo>
                    <a:lnTo>
                      <a:pt x="2521574" y="478337"/>
                    </a:lnTo>
                  </a:path>
                  <a:path w="3584575" h="2797810">
                    <a:moveTo>
                      <a:pt x="2541264" y="478337"/>
                    </a:moveTo>
                    <a:lnTo>
                      <a:pt x="2547742" y="478337"/>
                    </a:lnTo>
                  </a:path>
                  <a:path w="3584575" h="2797810">
                    <a:moveTo>
                      <a:pt x="2567178" y="478337"/>
                    </a:moveTo>
                    <a:lnTo>
                      <a:pt x="2573657" y="478337"/>
                    </a:lnTo>
                  </a:path>
                  <a:path w="3584575" h="2797810">
                    <a:moveTo>
                      <a:pt x="2593092" y="478337"/>
                    </a:moveTo>
                    <a:lnTo>
                      <a:pt x="2599571" y="478337"/>
                    </a:lnTo>
                  </a:path>
                  <a:path w="3584575" h="2797810">
                    <a:moveTo>
                      <a:pt x="2619007" y="478337"/>
                    </a:moveTo>
                    <a:lnTo>
                      <a:pt x="2625358" y="478337"/>
                    </a:lnTo>
                  </a:path>
                  <a:path w="3584575" h="2797810">
                    <a:moveTo>
                      <a:pt x="2644794" y="478337"/>
                    </a:moveTo>
                    <a:lnTo>
                      <a:pt x="2651273" y="478337"/>
                    </a:lnTo>
                  </a:path>
                  <a:path w="3584575" h="2797810">
                    <a:moveTo>
                      <a:pt x="2670708" y="478337"/>
                    </a:moveTo>
                    <a:lnTo>
                      <a:pt x="2677187" y="478337"/>
                    </a:lnTo>
                  </a:path>
                  <a:path w="3584575" h="2797810">
                    <a:moveTo>
                      <a:pt x="2696623" y="478337"/>
                    </a:moveTo>
                    <a:lnTo>
                      <a:pt x="2703101" y="478337"/>
                    </a:lnTo>
                  </a:path>
                  <a:path w="3584575" h="2797810">
                    <a:moveTo>
                      <a:pt x="2722410" y="478337"/>
                    </a:moveTo>
                    <a:lnTo>
                      <a:pt x="2728888" y="478337"/>
                    </a:lnTo>
                  </a:path>
                  <a:path w="3584575" h="2797810">
                    <a:moveTo>
                      <a:pt x="2748705" y="478337"/>
                    </a:moveTo>
                    <a:lnTo>
                      <a:pt x="2755184" y="478337"/>
                    </a:lnTo>
                  </a:path>
                  <a:path w="3584575" h="2797810">
                    <a:moveTo>
                      <a:pt x="2774492" y="478337"/>
                    </a:moveTo>
                    <a:lnTo>
                      <a:pt x="2780971" y="478337"/>
                    </a:lnTo>
                  </a:path>
                  <a:path w="3584575" h="2797810">
                    <a:moveTo>
                      <a:pt x="2800407" y="478337"/>
                    </a:moveTo>
                    <a:lnTo>
                      <a:pt x="2806885" y="478337"/>
                    </a:lnTo>
                  </a:path>
                  <a:path w="3584575" h="2797810">
                    <a:moveTo>
                      <a:pt x="2826321" y="478337"/>
                    </a:moveTo>
                    <a:lnTo>
                      <a:pt x="2832800" y="478337"/>
                    </a:lnTo>
                  </a:path>
                  <a:path w="3584575" h="2797810">
                    <a:moveTo>
                      <a:pt x="2852235" y="478337"/>
                    </a:moveTo>
                    <a:lnTo>
                      <a:pt x="2858714" y="478337"/>
                    </a:lnTo>
                  </a:path>
                  <a:path w="3584575" h="2797810">
                    <a:moveTo>
                      <a:pt x="2878023" y="478337"/>
                    </a:moveTo>
                    <a:lnTo>
                      <a:pt x="2884501" y="478337"/>
                    </a:lnTo>
                  </a:path>
                  <a:path w="3584575" h="2797810">
                    <a:moveTo>
                      <a:pt x="2903937" y="478337"/>
                    </a:moveTo>
                    <a:lnTo>
                      <a:pt x="2910415" y="478337"/>
                    </a:lnTo>
                  </a:path>
                  <a:path w="3584575" h="2797810">
                    <a:moveTo>
                      <a:pt x="2929851" y="478337"/>
                    </a:moveTo>
                    <a:lnTo>
                      <a:pt x="2936584" y="478337"/>
                    </a:lnTo>
                  </a:path>
                  <a:path w="3584575" h="2797810">
                    <a:moveTo>
                      <a:pt x="2956019" y="478337"/>
                    </a:moveTo>
                    <a:lnTo>
                      <a:pt x="2962498" y="478337"/>
                    </a:lnTo>
                  </a:path>
                  <a:path w="3584575" h="2797810">
                    <a:moveTo>
                      <a:pt x="2981934" y="478337"/>
                    </a:moveTo>
                    <a:lnTo>
                      <a:pt x="2988412" y="478337"/>
                    </a:lnTo>
                  </a:path>
                  <a:path w="3584575" h="2797810">
                    <a:moveTo>
                      <a:pt x="3007721" y="478337"/>
                    </a:moveTo>
                    <a:lnTo>
                      <a:pt x="3014200" y="478337"/>
                    </a:lnTo>
                  </a:path>
                  <a:path w="3584575" h="2797810">
                    <a:moveTo>
                      <a:pt x="3033635" y="478337"/>
                    </a:moveTo>
                    <a:lnTo>
                      <a:pt x="3040114" y="478337"/>
                    </a:lnTo>
                  </a:path>
                  <a:path w="3584575" h="2797810">
                    <a:moveTo>
                      <a:pt x="3059550" y="478337"/>
                    </a:moveTo>
                    <a:lnTo>
                      <a:pt x="3066028" y="478337"/>
                    </a:lnTo>
                  </a:path>
                  <a:path w="3584575" h="2797810">
                    <a:moveTo>
                      <a:pt x="3085464" y="478337"/>
                    </a:moveTo>
                    <a:lnTo>
                      <a:pt x="3091942" y="478337"/>
                    </a:lnTo>
                  </a:path>
                  <a:path w="3584575" h="2797810">
                    <a:moveTo>
                      <a:pt x="3111251" y="478337"/>
                    </a:moveTo>
                    <a:lnTo>
                      <a:pt x="3117730" y="478337"/>
                    </a:lnTo>
                  </a:path>
                  <a:path w="3584575" h="2797810">
                    <a:moveTo>
                      <a:pt x="3137547" y="478337"/>
                    </a:moveTo>
                    <a:lnTo>
                      <a:pt x="3144025" y="478337"/>
                    </a:lnTo>
                  </a:path>
                  <a:path w="3584575" h="2797810">
                    <a:moveTo>
                      <a:pt x="3163334" y="478337"/>
                    </a:moveTo>
                    <a:lnTo>
                      <a:pt x="3169812" y="478337"/>
                    </a:lnTo>
                  </a:path>
                  <a:path w="3584575" h="2797810">
                    <a:moveTo>
                      <a:pt x="3189248" y="478337"/>
                    </a:moveTo>
                    <a:lnTo>
                      <a:pt x="3195727" y="478337"/>
                    </a:lnTo>
                  </a:path>
                  <a:path w="3584575" h="2797810">
                    <a:moveTo>
                      <a:pt x="3215162" y="478337"/>
                    </a:moveTo>
                    <a:lnTo>
                      <a:pt x="3221641" y="478337"/>
                    </a:lnTo>
                  </a:path>
                  <a:path w="3584575" h="2797810">
                    <a:moveTo>
                      <a:pt x="3241077" y="478337"/>
                    </a:moveTo>
                    <a:lnTo>
                      <a:pt x="3247428" y="478337"/>
                    </a:lnTo>
                  </a:path>
                  <a:path w="3584575" h="2797810">
                    <a:moveTo>
                      <a:pt x="3266864" y="478337"/>
                    </a:moveTo>
                    <a:lnTo>
                      <a:pt x="3273342" y="478337"/>
                    </a:lnTo>
                  </a:path>
                  <a:path w="3584575" h="2797810">
                    <a:moveTo>
                      <a:pt x="3292778" y="478337"/>
                    </a:moveTo>
                    <a:lnTo>
                      <a:pt x="3299257" y="478337"/>
                    </a:lnTo>
                  </a:path>
                  <a:path w="3584575" h="2797810">
                    <a:moveTo>
                      <a:pt x="3318692" y="478337"/>
                    </a:moveTo>
                    <a:lnTo>
                      <a:pt x="3325171" y="478337"/>
                    </a:lnTo>
                  </a:path>
                  <a:path w="3584575" h="2797810">
                    <a:moveTo>
                      <a:pt x="3344861" y="478337"/>
                    </a:moveTo>
                    <a:lnTo>
                      <a:pt x="3351339" y="478337"/>
                    </a:lnTo>
                  </a:path>
                  <a:path w="3584575" h="2797810">
                    <a:moveTo>
                      <a:pt x="3370775" y="478337"/>
                    </a:moveTo>
                    <a:lnTo>
                      <a:pt x="3377254" y="478337"/>
                    </a:lnTo>
                  </a:path>
                  <a:path w="3584575" h="2797810">
                    <a:moveTo>
                      <a:pt x="3396562" y="478337"/>
                    </a:moveTo>
                    <a:lnTo>
                      <a:pt x="3403041" y="478337"/>
                    </a:lnTo>
                  </a:path>
                  <a:path w="3584575" h="2797810">
                    <a:moveTo>
                      <a:pt x="3422477" y="478337"/>
                    </a:moveTo>
                    <a:lnTo>
                      <a:pt x="3428955" y="478337"/>
                    </a:lnTo>
                  </a:path>
                  <a:path w="3584575" h="2797810">
                    <a:moveTo>
                      <a:pt x="3448391" y="478337"/>
                    </a:moveTo>
                    <a:lnTo>
                      <a:pt x="3454870" y="478337"/>
                    </a:lnTo>
                  </a:path>
                  <a:path w="3584575" h="2797810">
                    <a:moveTo>
                      <a:pt x="3474305" y="478337"/>
                    </a:moveTo>
                    <a:lnTo>
                      <a:pt x="3480784" y="478337"/>
                    </a:lnTo>
                  </a:path>
                  <a:path w="3584575" h="2797810">
                    <a:moveTo>
                      <a:pt x="3500093" y="478337"/>
                    </a:moveTo>
                    <a:lnTo>
                      <a:pt x="3506571" y="478337"/>
                    </a:lnTo>
                  </a:path>
                  <a:path w="3584575" h="2797810">
                    <a:moveTo>
                      <a:pt x="3526388" y="478337"/>
                    </a:moveTo>
                    <a:lnTo>
                      <a:pt x="3532739" y="478337"/>
                    </a:lnTo>
                  </a:path>
                  <a:path w="3584575" h="2797810">
                    <a:moveTo>
                      <a:pt x="3552175" y="478337"/>
                    </a:moveTo>
                    <a:lnTo>
                      <a:pt x="3558654" y="478337"/>
                    </a:lnTo>
                  </a:path>
                  <a:path w="3584575" h="2797810">
                    <a:moveTo>
                      <a:pt x="3578089" y="478337"/>
                    </a:moveTo>
                    <a:lnTo>
                      <a:pt x="3584568" y="478337"/>
                    </a:lnTo>
                  </a:path>
                  <a:path w="3584575" h="2797810">
                    <a:moveTo>
                      <a:pt x="0" y="0"/>
                    </a:moveTo>
                    <a:lnTo>
                      <a:pt x="7393" y="12062"/>
                    </a:lnTo>
                  </a:path>
                  <a:path w="3584575" h="2797810">
                    <a:moveTo>
                      <a:pt x="26816" y="12062"/>
                    </a:moveTo>
                    <a:lnTo>
                      <a:pt x="33282" y="12062"/>
                    </a:lnTo>
                  </a:path>
                  <a:path w="3584575" h="2797810">
                    <a:moveTo>
                      <a:pt x="52692" y="12062"/>
                    </a:moveTo>
                    <a:lnTo>
                      <a:pt x="59158" y="12062"/>
                    </a:lnTo>
                  </a:path>
                  <a:path w="3584575" h="2797810">
                    <a:moveTo>
                      <a:pt x="78568" y="12062"/>
                    </a:moveTo>
                    <a:lnTo>
                      <a:pt x="85047" y="12062"/>
                    </a:lnTo>
                  </a:path>
                  <a:path w="3584575" h="2797810">
                    <a:moveTo>
                      <a:pt x="104457" y="12062"/>
                    </a:moveTo>
                    <a:lnTo>
                      <a:pt x="110923" y="12062"/>
                    </a:lnTo>
                  </a:path>
                  <a:path w="3584575" h="2797810">
                    <a:moveTo>
                      <a:pt x="130333" y="12062"/>
                    </a:moveTo>
                    <a:lnTo>
                      <a:pt x="136799" y="12062"/>
                    </a:lnTo>
                  </a:path>
                  <a:path w="3584575" h="2797810">
                    <a:moveTo>
                      <a:pt x="156222" y="12062"/>
                    </a:moveTo>
                    <a:lnTo>
                      <a:pt x="162688" y="12062"/>
                    </a:lnTo>
                  </a:path>
                  <a:path w="3584575" h="2797810">
                    <a:moveTo>
                      <a:pt x="182098" y="12062"/>
                    </a:moveTo>
                    <a:lnTo>
                      <a:pt x="188882" y="12062"/>
                    </a:lnTo>
                  </a:path>
                  <a:path w="3584575" h="2797810">
                    <a:moveTo>
                      <a:pt x="208292" y="12062"/>
                    </a:moveTo>
                    <a:lnTo>
                      <a:pt x="214758" y="12062"/>
                    </a:lnTo>
                  </a:path>
                  <a:path w="3584575" h="2797810">
                    <a:moveTo>
                      <a:pt x="234168" y="12062"/>
                    </a:moveTo>
                    <a:lnTo>
                      <a:pt x="240634" y="12062"/>
                    </a:lnTo>
                  </a:path>
                  <a:path w="3584575" h="2797810">
                    <a:moveTo>
                      <a:pt x="260044" y="12062"/>
                    </a:moveTo>
                    <a:lnTo>
                      <a:pt x="266523" y="12062"/>
                    </a:lnTo>
                  </a:path>
                  <a:path w="3584575" h="2797810">
                    <a:moveTo>
                      <a:pt x="285933" y="12062"/>
                    </a:moveTo>
                    <a:lnTo>
                      <a:pt x="292399" y="12062"/>
                    </a:lnTo>
                  </a:path>
                  <a:path w="3584575" h="2797810">
                    <a:moveTo>
                      <a:pt x="311809" y="12062"/>
                    </a:moveTo>
                    <a:lnTo>
                      <a:pt x="318288" y="12062"/>
                    </a:lnTo>
                  </a:path>
                  <a:path w="3584575" h="2797810">
                    <a:moveTo>
                      <a:pt x="337698" y="12062"/>
                    </a:moveTo>
                    <a:lnTo>
                      <a:pt x="344164" y="12062"/>
                    </a:lnTo>
                  </a:path>
                  <a:path w="3584575" h="2797810">
                    <a:moveTo>
                      <a:pt x="363574" y="12062"/>
                    </a:moveTo>
                    <a:lnTo>
                      <a:pt x="370040" y="12062"/>
                    </a:lnTo>
                  </a:path>
                  <a:path w="3584575" h="2797810">
                    <a:moveTo>
                      <a:pt x="389768" y="12062"/>
                    </a:moveTo>
                    <a:lnTo>
                      <a:pt x="396234" y="12062"/>
                    </a:lnTo>
                  </a:path>
                  <a:path w="3584575" h="2797810">
                    <a:moveTo>
                      <a:pt x="415644" y="12062"/>
                    </a:moveTo>
                    <a:lnTo>
                      <a:pt x="422110" y="12062"/>
                    </a:lnTo>
                  </a:path>
                  <a:path w="3584575" h="2797810">
                    <a:moveTo>
                      <a:pt x="441521" y="12062"/>
                    </a:moveTo>
                    <a:lnTo>
                      <a:pt x="447999" y="12062"/>
                    </a:lnTo>
                  </a:path>
                  <a:path w="3584575" h="2797810">
                    <a:moveTo>
                      <a:pt x="467409" y="12062"/>
                    </a:moveTo>
                    <a:lnTo>
                      <a:pt x="473875" y="12062"/>
                    </a:lnTo>
                  </a:path>
                  <a:path w="3584575" h="2797810">
                    <a:moveTo>
                      <a:pt x="493286" y="12062"/>
                    </a:moveTo>
                    <a:lnTo>
                      <a:pt x="499764" y="12062"/>
                    </a:lnTo>
                  </a:path>
                  <a:path w="3584575" h="2797810">
                    <a:moveTo>
                      <a:pt x="519174" y="12062"/>
                    </a:moveTo>
                    <a:lnTo>
                      <a:pt x="525640" y="12062"/>
                    </a:lnTo>
                  </a:path>
                  <a:path w="3584575" h="2797810">
                    <a:moveTo>
                      <a:pt x="545051" y="12062"/>
                    </a:moveTo>
                    <a:lnTo>
                      <a:pt x="551517" y="12062"/>
                    </a:lnTo>
                  </a:path>
                  <a:path w="3584575" h="2797810">
                    <a:moveTo>
                      <a:pt x="570927" y="12062"/>
                    </a:moveTo>
                    <a:lnTo>
                      <a:pt x="577710" y="12062"/>
                    </a:lnTo>
                  </a:path>
                  <a:path w="3584575" h="2797810">
                    <a:moveTo>
                      <a:pt x="597121" y="12062"/>
                    </a:moveTo>
                    <a:lnTo>
                      <a:pt x="603586" y="12062"/>
                    </a:lnTo>
                  </a:path>
                  <a:path w="3584575" h="2797810">
                    <a:moveTo>
                      <a:pt x="623009" y="12062"/>
                    </a:moveTo>
                    <a:lnTo>
                      <a:pt x="629475" y="12062"/>
                    </a:lnTo>
                  </a:path>
                  <a:path w="3584575" h="2797810">
                    <a:moveTo>
                      <a:pt x="648886" y="12062"/>
                    </a:moveTo>
                    <a:lnTo>
                      <a:pt x="655352" y="12062"/>
                    </a:lnTo>
                  </a:path>
                  <a:path w="3584575" h="2797810">
                    <a:moveTo>
                      <a:pt x="674762" y="12062"/>
                    </a:moveTo>
                    <a:lnTo>
                      <a:pt x="681240" y="12062"/>
                    </a:lnTo>
                  </a:path>
                  <a:path w="3584575" h="2797810">
                    <a:moveTo>
                      <a:pt x="700651" y="12062"/>
                    </a:moveTo>
                    <a:lnTo>
                      <a:pt x="707117" y="12062"/>
                    </a:lnTo>
                  </a:path>
                  <a:path w="3584575" h="2797810">
                    <a:moveTo>
                      <a:pt x="726527" y="12062"/>
                    </a:moveTo>
                    <a:lnTo>
                      <a:pt x="732993" y="12062"/>
                    </a:lnTo>
                  </a:path>
                  <a:path w="3584575" h="2797810">
                    <a:moveTo>
                      <a:pt x="752416" y="12062"/>
                    </a:moveTo>
                    <a:lnTo>
                      <a:pt x="758882" y="12062"/>
                    </a:lnTo>
                  </a:path>
                  <a:path w="3584575" h="2797810">
                    <a:moveTo>
                      <a:pt x="778584" y="12062"/>
                    </a:moveTo>
                    <a:lnTo>
                      <a:pt x="785063" y="12062"/>
                    </a:lnTo>
                  </a:path>
                  <a:path w="3584575" h="2797810">
                    <a:moveTo>
                      <a:pt x="804498" y="12062"/>
                    </a:moveTo>
                    <a:lnTo>
                      <a:pt x="810977" y="12062"/>
                    </a:lnTo>
                  </a:path>
                  <a:path w="3584575" h="2797810">
                    <a:moveTo>
                      <a:pt x="830413" y="12062"/>
                    </a:moveTo>
                    <a:lnTo>
                      <a:pt x="836891" y="12062"/>
                    </a:lnTo>
                  </a:path>
                  <a:path w="3584575" h="2797810">
                    <a:moveTo>
                      <a:pt x="856200" y="12062"/>
                    </a:moveTo>
                    <a:lnTo>
                      <a:pt x="862679" y="12062"/>
                    </a:lnTo>
                  </a:path>
                  <a:path w="3584575" h="2797810">
                    <a:moveTo>
                      <a:pt x="882114" y="12062"/>
                    </a:moveTo>
                    <a:lnTo>
                      <a:pt x="888593" y="12062"/>
                    </a:lnTo>
                  </a:path>
                  <a:path w="3584575" h="2797810">
                    <a:moveTo>
                      <a:pt x="908029" y="12062"/>
                    </a:moveTo>
                    <a:lnTo>
                      <a:pt x="914507" y="12062"/>
                    </a:lnTo>
                  </a:path>
                  <a:path w="3584575" h="2797810">
                    <a:moveTo>
                      <a:pt x="933943" y="12062"/>
                    </a:moveTo>
                    <a:lnTo>
                      <a:pt x="940294" y="12062"/>
                    </a:lnTo>
                  </a:path>
                  <a:path w="3584575" h="2797810">
                    <a:moveTo>
                      <a:pt x="959730" y="12062"/>
                    </a:moveTo>
                    <a:lnTo>
                      <a:pt x="966209" y="12062"/>
                    </a:lnTo>
                  </a:path>
                  <a:path w="3584575" h="2797810">
                    <a:moveTo>
                      <a:pt x="985898" y="12062"/>
                    </a:moveTo>
                    <a:lnTo>
                      <a:pt x="992377" y="12062"/>
                    </a:lnTo>
                  </a:path>
                  <a:path w="3584575" h="2797810">
                    <a:moveTo>
                      <a:pt x="1011813" y="12062"/>
                    </a:moveTo>
                    <a:lnTo>
                      <a:pt x="1018291" y="12062"/>
                    </a:lnTo>
                  </a:path>
                  <a:path w="3584575" h="2797810">
                    <a:moveTo>
                      <a:pt x="1037727" y="12062"/>
                    </a:moveTo>
                    <a:lnTo>
                      <a:pt x="1044206" y="12062"/>
                    </a:lnTo>
                  </a:path>
                  <a:path w="3584575" h="2797810">
                    <a:moveTo>
                      <a:pt x="1063641" y="12062"/>
                    </a:moveTo>
                    <a:lnTo>
                      <a:pt x="1070120" y="12062"/>
                    </a:lnTo>
                  </a:path>
                  <a:path w="3584575" h="2797810">
                    <a:moveTo>
                      <a:pt x="1089429" y="12062"/>
                    </a:moveTo>
                    <a:lnTo>
                      <a:pt x="1095907" y="12062"/>
                    </a:lnTo>
                  </a:path>
                  <a:path w="3584575" h="2797810">
                    <a:moveTo>
                      <a:pt x="1115343" y="12062"/>
                    </a:moveTo>
                    <a:lnTo>
                      <a:pt x="1121821" y="12062"/>
                    </a:lnTo>
                  </a:path>
                  <a:path w="3584575" h="2797810">
                    <a:moveTo>
                      <a:pt x="1141257" y="12062"/>
                    </a:moveTo>
                    <a:lnTo>
                      <a:pt x="1147736" y="12062"/>
                    </a:lnTo>
                  </a:path>
                  <a:path w="3584575" h="2797810">
                    <a:moveTo>
                      <a:pt x="1167425" y="12062"/>
                    </a:moveTo>
                    <a:lnTo>
                      <a:pt x="1173904" y="12062"/>
                    </a:lnTo>
                  </a:path>
                  <a:path w="3584575" h="2797810">
                    <a:moveTo>
                      <a:pt x="1193340" y="12062"/>
                    </a:moveTo>
                    <a:lnTo>
                      <a:pt x="1199818" y="12062"/>
                    </a:lnTo>
                  </a:path>
                  <a:path w="3584575" h="2797810">
                    <a:moveTo>
                      <a:pt x="1219254" y="12062"/>
                    </a:moveTo>
                    <a:lnTo>
                      <a:pt x="1225606" y="12062"/>
                    </a:lnTo>
                  </a:path>
                  <a:path w="3584575" h="2797810">
                    <a:moveTo>
                      <a:pt x="1245041" y="12062"/>
                    </a:moveTo>
                    <a:lnTo>
                      <a:pt x="1251520" y="12062"/>
                    </a:lnTo>
                  </a:path>
                  <a:path w="3584575" h="2797810">
                    <a:moveTo>
                      <a:pt x="1270956" y="12062"/>
                    </a:moveTo>
                    <a:lnTo>
                      <a:pt x="1277434" y="12062"/>
                    </a:lnTo>
                  </a:path>
                  <a:path w="3584575" h="2797810">
                    <a:moveTo>
                      <a:pt x="1296870" y="12062"/>
                    </a:moveTo>
                    <a:lnTo>
                      <a:pt x="1303348" y="12062"/>
                    </a:lnTo>
                  </a:path>
                  <a:path w="3584575" h="2797810">
                    <a:moveTo>
                      <a:pt x="1322784" y="12062"/>
                    </a:moveTo>
                    <a:lnTo>
                      <a:pt x="1329136" y="12062"/>
                    </a:lnTo>
                  </a:path>
                  <a:path w="3584575" h="2797810">
                    <a:moveTo>
                      <a:pt x="1348571" y="12062"/>
                    </a:moveTo>
                    <a:lnTo>
                      <a:pt x="1355050" y="12062"/>
                    </a:lnTo>
                  </a:path>
                  <a:path w="3584575" h="2797810">
                    <a:moveTo>
                      <a:pt x="1374740" y="12062"/>
                    </a:moveTo>
                    <a:lnTo>
                      <a:pt x="1381218" y="12062"/>
                    </a:lnTo>
                  </a:path>
                  <a:path w="3584575" h="2797810">
                    <a:moveTo>
                      <a:pt x="1400654" y="12062"/>
                    </a:moveTo>
                    <a:lnTo>
                      <a:pt x="1407133" y="12062"/>
                    </a:lnTo>
                  </a:path>
                  <a:path w="3584575" h="2797810">
                    <a:moveTo>
                      <a:pt x="1426568" y="12062"/>
                    </a:moveTo>
                    <a:lnTo>
                      <a:pt x="1433047" y="12062"/>
                    </a:lnTo>
                  </a:path>
                  <a:path w="3584575" h="2797810">
                    <a:moveTo>
                      <a:pt x="1452483" y="12062"/>
                    </a:moveTo>
                    <a:lnTo>
                      <a:pt x="1458961" y="12062"/>
                    </a:lnTo>
                  </a:path>
                  <a:path w="3584575" h="2797810">
                    <a:moveTo>
                      <a:pt x="1478270" y="12062"/>
                    </a:moveTo>
                    <a:lnTo>
                      <a:pt x="1484748" y="12062"/>
                    </a:lnTo>
                  </a:path>
                  <a:path w="3584575" h="2797810">
                    <a:moveTo>
                      <a:pt x="1504184" y="12062"/>
                    </a:moveTo>
                    <a:lnTo>
                      <a:pt x="1510663" y="12062"/>
                    </a:lnTo>
                  </a:path>
                  <a:path w="3584575" h="2797810">
                    <a:moveTo>
                      <a:pt x="1530098" y="12062"/>
                    </a:moveTo>
                    <a:lnTo>
                      <a:pt x="1536577" y="12062"/>
                    </a:lnTo>
                  </a:path>
                  <a:path w="3584575" h="2797810">
                    <a:moveTo>
                      <a:pt x="1556013" y="12062"/>
                    </a:moveTo>
                    <a:lnTo>
                      <a:pt x="1562745" y="12062"/>
                    </a:lnTo>
                  </a:path>
                  <a:path w="3584575" h="2797810">
                    <a:moveTo>
                      <a:pt x="1582181" y="12062"/>
                    </a:moveTo>
                    <a:lnTo>
                      <a:pt x="1588660" y="12062"/>
                    </a:lnTo>
                  </a:path>
                  <a:path w="3584575" h="2797810">
                    <a:moveTo>
                      <a:pt x="1608095" y="12062"/>
                    </a:moveTo>
                    <a:lnTo>
                      <a:pt x="1614447" y="12062"/>
                    </a:lnTo>
                  </a:path>
                  <a:path w="3584575" h="2797810">
                    <a:moveTo>
                      <a:pt x="1633883" y="12062"/>
                    </a:moveTo>
                    <a:lnTo>
                      <a:pt x="1640361" y="12062"/>
                    </a:lnTo>
                  </a:path>
                  <a:path w="3584575" h="2797810">
                    <a:moveTo>
                      <a:pt x="1659797" y="12062"/>
                    </a:moveTo>
                    <a:lnTo>
                      <a:pt x="1666276" y="12062"/>
                    </a:lnTo>
                  </a:path>
                  <a:path w="3584575" h="2797810">
                    <a:moveTo>
                      <a:pt x="1685711" y="12062"/>
                    </a:moveTo>
                    <a:lnTo>
                      <a:pt x="1692190" y="12062"/>
                    </a:lnTo>
                  </a:path>
                  <a:path w="3584575" h="2797810">
                    <a:moveTo>
                      <a:pt x="1711498" y="12062"/>
                    </a:moveTo>
                    <a:lnTo>
                      <a:pt x="1717977" y="12062"/>
                    </a:lnTo>
                  </a:path>
                  <a:path w="3584575" h="2797810">
                    <a:moveTo>
                      <a:pt x="1737413" y="12062"/>
                    </a:moveTo>
                    <a:lnTo>
                      <a:pt x="1743891" y="12062"/>
                    </a:lnTo>
                  </a:path>
                  <a:path w="3584575" h="2797810">
                    <a:moveTo>
                      <a:pt x="1763581" y="12062"/>
                    </a:moveTo>
                    <a:lnTo>
                      <a:pt x="1770060" y="12062"/>
                    </a:lnTo>
                  </a:path>
                  <a:path w="3584575" h="2797810">
                    <a:moveTo>
                      <a:pt x="1789495" y="12062"/>
                    </a:moveTo>
                    <a:lnTo>
                      <a:pt x="1795974" y="12062"/>
                    </a:lnTo>
                  </a:path>
                  <a:path w="3584575" h="2797810">
                    <a:moveTo>
                      <a:pt x="1815410" y="12062"/>
                    </a:moveTo>
                    <a:lnTo>
                      <a:pt x="1821888" y="12062"/>
                    </a:lnTo>
                  </a:path>
                  <a:path w="3584575" h="2797810">
                    <a:moveTo>
                      <a:pt x="1841324" y="12062"/>
                    </a:moveTo>
                    <a:lnTo>
                      <a:pt x="1847803" y="12062"/>
                    </a:lnTo>
                  </a:path>
                  <a:path w="3584575" h="2797810">
                    <a:moveTo>
                      <a:pt x="1867111" y="12062"/>
                    </a:moveTo>
                    <a:lnTo>
                      <a:pt x="1873590" y="12062"/>
                    </a:lnTo>
                  </a:path>
                  <a:path w="3584575" h="2797810">
                    <a:moveTo>
                      <a:pt x="1893026" y="12062"/>
                    </a:moveTo>
                    <a:lnTo>
                      <a:pt x="1899504" y="12062"/>
                    </a:lnTo>
                  </a:path>
                  <a:path w="3584575" h="2797810">
                    <a:moveTo>
                      <a:pt x="1918940" y="12062"/>
                    </a:moveTo>
                    <a:lnTo>
                      <a:pt x="1925418" y="12062"/>
                    </a:lnTo>
                  </a:path>
                  <a:path w="3584575" h="2797810">
                    <a:moveTo>
                      <a:pt x="1944854" y="12062"/>
                    </a:moveTo>
                    <a:lnTo>
                      <a:pt x="1951587" y="12062"/>
                    </a:lnTo>
                  </a:path>
                  <a:path w="3584575" h="2797810">
                    <a:moveTo>
                      <a:pt x="1971022" y="12062"/>
                    </a:moveTo>
                    <a:lnTo>
                      <a:pt x="1977501" y="12062"/>
                    </a:lnTo>
                  </a:path>
                  <a:path w="3584575" h="2797810">
                    <a:moveTo>
                      <a:pt x="1996810" y="12062"/>
                    </a:moveTo>
                    <a:lnTo>
                      <a:pt x="2003288" y="12062"/>
                    </a:lnTo>
                  </a:path>
                  <a:path w="3584575" h="2797810">
                    <a:moveTo>
                      <a:pt x="2022724" y="12062"/>
                    </a:moveTo>
                    <a:lnTo>
                      <a:pt x="2029203" y="12062"/>
                    </a:lnTo>
                  </a:path>
                  <a:path w="3584575" h="2797810">
                    <a:moveTo>
                      <a:pt x="2048638" y="12062"/>
                    </a:moveTo>
                    <a:lnTo>
                      <a:pt x="2055117" y="12062"/>
                    </a:lnTo>
                  </a:path>
                  <a:path w="3584575" h="2797810">
                    <a:moveTo>
                      <a:pt x="2074553" y="12062"/>
                    </a:moveTo>
                    <a:lnTo>
                      <a:pt x="2081031" y="12062"/>
                    </a:lnTo>
                  </a:path>
                  <a:path w="3584575" h="2797810">
                    <a:moveTo>
                      <a:pt x="2100340" y="12062"/>
                    </a:moveTo>
                    <a:lnTo>
                      <a:pt x="2106818" y="12062"/>
                    </a:lnTo>
                  </a:path>
                  <a:path w="3584575" h="2797810">
                    <a:moveTo>
                      <a:pt x="2126254" y="12062"/>
                    </a:moveTo>
                    <a:lnTo>
                      <a:pt x="2132733" y="12062"/>
                    </a:lnTo>
                  </a:path>
                  <a:path w="3584575" h="2797810">
                    <a:moveTo>
                      <a:pt x="2152422" y="12062"/>
                    </a:moveTo>
                    <a:lnTo>
                      <a:pt x="2158901" y="12062"/>
                    </a:lnTo>
                  </a:path>
                  <a:path w="3584575" h="2797810">
                    <a:moveTo>
                      <a:pt x="2178337" y="12062"/>
                    </a:moveTo>
                    <a:lnTo>
                      <a:pt x="2184815" y="12062"/>
                    </a:lnTo>
                  </a:path>
                  <a:path w="3584575" h="2797810">
                    <a:moveTo>
                      <a:pt x="2204251" y="12062"/>
                    </a:moveTo>
                    <a:lnTo>
                      <a:pt x="2210730" y="12062"/>
                    </a:lnTo>
                  </a:path>
                  <a:path w="3584575" h="2797810">
                    <a:moveTo>
                      <a:pt x="2230165" y="12062"/>
                    </a:moveTo>
                    <a:lnTo>
                      <a:pt x="2236517" y="12062"/>
                    </a:lnTo>
                  </a:path>
                  <a:path w="3584575" h="2797810">
                    <a:moveTo>
                      <a:pt x="2255953" y="12062"/>
                    </a:moveTo>
                    <a:lnTo>
                      <a:pt x="2262431" y="12062"/>
                    </a:lnTo>
                  </a:path>
                  <a:path w="3584575" h="2797810">
                    <a:moveTo>
                      <a:pt x="2281867" y="12062"/>
                    </a:moveTo>
                    <a:lnTo>
                      <a:pt x="2288345" y="12062"/>
                    </a:lnTo>
                  </a:path>
                  <a:path w="3584575" h="2797810">
                    <a:moveTo>
                      <a:pt x="2307781" y="12062"/>
                    </a:moveTo>
                    <a:lnTo>
                      <a:pt x="2314260" y="12062"/>
                    </a:lnTo>
                  </a:path>
                  <a:path w="3584575" h="2797810">
                    <a:moveTo>
                      <a:pt x="2333695" y="12062"/>
                    </a:moveTo>
                    <a:lnTo>
                      <a:pt x="2340047" y="12062"/>
                    </a:lnTo>
                  </a:path>
                  <a:path w="3584575" h="2797810">
                    <a:moveTo>
                      <a:pt x="2359864" y="12062"/>
                    </a:moveTo>
                    <a:lnTo>
                      <a:pt x="2366342" y="12062"/>
                    </a:lnTo>
                  </a:path>
                  <a:path w="3584575" h="2797810">
                    <a:moveTo>
                      <a:pt x="2385651" y="12062"/>
                    </a:moveTo>
                    <a:lnTo>
                      <a:pt x="2392130" y="12062"/>
                    </a:lnTo>
                  </a:path>
                  <a:path w="3584575" h="2797810">
                    <a:moveTo>
                      <a:pt x="2411565" y="12062"/>
                    </a:moveTo>
                    <a:lnTo>
                      <a:pt x="2418044" y="12062"/>
                    </a:lnTo>
                  </a:path>
                  <a:path w="3584575" h="2797810">
                    <a:moveTo>
                      <a:pt x="2437480" y="12062"/>
                    </a:moveTo>
                    <a:lnTo>
                      <a:pt x="2443958" y="12062"/>
                    </a:lnTo>
                  </a:path>
                  <a:path w="3584575" h="2797810">
                    <a:moveTo>
                      <a:pt x="2463394" y="12062"/>
                    </a:moveTo>
                    <a:lnTo>
                      <a:pt x="2469873" y="12062"/>
                    </a:lnTo>
                  </a:path>
                  <a:path w="3584575" h="2797810">
                    <a:moveTo>
                      <a:pt x="2489181" y="12062"/>
                    </a:moveTo>
                    <a:lnTo>
                      <a:pt x="2495660" y="12062"/>
                    </a:lnTo>
                  </a:path>
                  <a:path w="3584575" h="2797810">
                    <a:moveTo>
                      <a:pt x="2515095" y="12062"/>
                    </a:moveTo>
                    <a:lnTo>
                      <a:pt x="2521574" y="12062"/>
                    </a:lnTo>
                  </a:path>
                  <a:path w="3584575" h="2797810">
                    <a:moveTo>
                      <a:pt x="2541264" y="12062"/>
                    </a:moveTo>
                    <a:lnTo>
                      <a:pt x="2547742" y="12062"/>
                    </a:lnTo>
                  </a:path>
                  <a:path w="3584575" h="2797810">
                    <a:moveTo>
                      <a:pt x="2567178" y="12062"/>
                    </a:moveTo>
                    <a:lnTo>
                      <a:pt x="2573657" y="12062"/>
                    </a:lnTo>
                  </a:path>
                  <a:path w="3584575" h="2797810">
                    <a:moveTo>
                      <a:pt x="2593092" y="12062"/>
                    </a:moveTo>
                    <a:lnTo>
                      <a:pt x="2599571" y="12062"/>
                    </a:lnTo>
                  </a:path>
                  <a:path w="3584575" h="2797810">
                    <a:moveTo>
                      <a:pt x="2619007" y="12062"/>
                    </a:moveTo>
                    <a:lnTo>
                      <a:pt x="2625358" y="12062"/>
                    </a:lnTo>
                  </a:path>
                  <a:path w="3584575" h="2797810">
                    <a:moveTo>
                      <a:pt x="2644794" y="12062"/>
                    </a:moveTo>
                    <a:lnTo>
                      <a:pt x="2651273" y="12062"/>
                    </a:lnTo>
                  </a:path>
                  <a:path w="3584575" h="2797810">
                    <a:moveTo>
                      <a:pt x="2670708" y="12062"/>
                    </a:moveTo>
                    <a:lnTo>
                      <a:pt x="2677187" y="12062"/>
                    </a:lnTo>
                  </a:path>
                  <a:path w="3584575" h="2797810">
                    <a:moveTo>
                      <a:pt x="2696623" y="12062"/>
                    </a:moveTo>
                    <a:lnTo>
                      <a:pt x="2703101" y="12062"/>
                    </a:lnTo>
                  </a:path>
                  <a:path w="3584575" h="2797810">
                    <a:moveTo>
                      <a:pt x="2722410" y="12062"/>
                    </a:moveTo>
                    <a:lnTo>
                      <a:pt x="2728888" y="12062"/>
                    </a:lnTo>
                  </a:path>
                  <a:path w="3584575" h="2797810">
                    <a:moveTo>
                      <a:pt x="2748705" y="12062"/>
                    </a:moveTo>
                    <a:lnTo>
                      <a:pt x="2755184" y="12062"/>
                    </a:lnTo>
                  </a:path>
                  <a:path w="3584575" h="2797810">
                    <a:moveTo>
                      <a:pt x="2774492" y="12062"/>
                    </a:moveTo>
                    <a:lnTo>
                      <a:pt x="2780971" y="12062"/>
                    </a:lnTo>
                  </a:path>
                  <a:path w="3584575" h="2797810">
                    <a:moveTo>
                      <a:pt x="2800407" y="12062"/>
                    </a:moveTo>
                    <a:lnTo>
                      <a:pt x="2806885" y="12062"/>
                    </a:lnTo>
                  </a:path>
                  <a:path w="3584575" h="2797810">
                    <a:moveTo>
                      <a:pt x="2826321" y="12062"/>
                    </a:moveTo>
                    <a:lnTo>
                      <a:pt x="2832800" y="12062"/>
                    </a:lnTo>
                  </a:path>
                  <a:path w="3584575" h="2797810">
                    <a:moveTo>
                      <a:pt x="2852235" y="12062"/>
                    </a:moveTo>
                    <a:lnTo>
                      <a:pt x="2858714" y="12062"/>
                    </a:lnTo>
                  </a:path>
                  <a:path w="3584575" h="2797810">
                    <a:moveTo>
                      <a:pt x="2878023" y="12062"/>
                    </a:moveTo>
                    <a:lnTo>
                      <a:pt x="2884501" y="12062"/>
                    </a:lnTo>
                  </a:path>
                  <a:path w="3584575" h="2797810">
                    <a:moveTo>
                      <a:pt x="2903937" y="12062"/>
                    </a:moveTo>
                    <a:lnTo>
                      <a:pt x="2910415" y="12062"/>
                    </a:lnTo>
                  </a:path>
                  <a:path w="3584575" h="2797810">
                    <a:moveTo>
                      <a:pt x="2929851" y="12062"/>
                    </a:moveTo>
                    <a:lnTo>
                      <a:pt x="2936584" y="12062"/>
                    </a:lnTo>
                  </a:path>
                  <a:path w="3584575" h="2797810">
                    <a:moveTo>
                      <a:pt x="2956019" y="12062"/>
                    </a:moveTo>
                    <a:lnTo>
                      <a:pt x="2962498" y="12062"/>
                    </a:lnTo>
                  </a:path>
                  <a:path w="3584575" h="2797810">
                    <a:moveTo>
                      <a:pt x="2981934" y="12062"/>
                    </a:moveTo>
                    <a:lnTo>
                      <a:pt x="2988412" y="12062"/>
                    </a:lnTo>
                  </a:path>
                  <a:path w="3584575" h="2797810">
                    <a:moveTo>
                      <a:pt x="3007721" y="12062"/>
                    </a:moveTo>
                    <a:lnTo>
                      <a:pt x="3014200" y="12062"/>
                    </a:lnTo>
                  </a:path>
                  <a:path w="3584575" h="2797810">
                    <a:moveTo>
                      <a:pt x="3033635" y="12062"/>
                    </a:moveTo>
                    <a:lnTo>
                      <a:pt x="3040114" y="12062"/>
                    </a:lnTo>
                  </a:path>
                  <a:path w="3584575" h="2797810">
                    <a:moveTo>
                      <a:pt x="3059550" y="12062"/>
                    </a:moveTo>
                    <a:lnTo>
                      <a:pt x="3066028" y="12062"/>
                    </a:lnTo>
                  </a:path>
                  <a:path w="3584575" h="2797810">
                    <a:moveTo>
                      <a:pt x="3085464" y="12062"/>
                    </a:moveTo>
                    <a:lnTo>
                      <a:pt x="3091942" y="12062"/>
                    </a:lnTo>
                  </a:path>
                  <a:path w="3584575" h="2797810">
                    <a:moveTo>
                      <a:pt x="3111251" y="12062"/>
                    </a:moveTo>
                    <a:lnTo>
                      <a:pt x="3117730" y="12062"/>
                    </a:lnTo>
                  </a:path>
                  <a:path w="3584575" h="2797810">
                    <a:moveTo>
                      <a:pt x="3137547" y="12062"/>
                    </a:moveTo>
                    <a:lnTo>
                      <a:pt x="3144025" y="12062"/>
                    </a:lnTo>
                  </a:path>
                  <a:path w="3584575" h="2797810">
                    <a:moveTo>
                      <a:pt x="3163334" y="12062"/>
                    </a:moveTo>
                    <a:lnTo>
                      <a:pt x="3169812" y="12062"/>
                    </a:lnTo>
                  </a:path>
                  <a:path w="3584575" h="2797810">
                    <a:moveTo>
                      <a:pt x="3189248" y="12062"/>
                    </a:moveTo>
                    <a:lnTo>
                      <a:pt x="3195727" y="12062"/>
                    </a:lnTo>
                  </a:path>
                  <a:path w="3584575" h="2797810">
                    <a:moveTo>
                      <a:pt x="3215162" y="12062"/>
                    </a:moveTo>
                    <a:lnTo>
                      <a:pt x="3221641" y="12062"/>
                    </a:lnTo>
                  </a:path>
                  <a:path w="3584575" h="2797810">
                    <a:moveTo>
                      <a:pt x="3241077" y="12062"/>
                    </a:moveTo>
                    <a:lnTo>
                      <a:pt x="3247428" y="12062"/>
                    </a:lnTo>
                  </a:path>
                  <a:path w="3584575" h="2797810">
                    <a:moveTo>
                      <a:pt x="3266864" y="12062"/>
                    </a:moveTo>
                    <a:lnTo>
                      <a:pt x="3273342" y="12062"/>
                    </a:lnTo>
                  </a:path>
                  <a:path w="3584575" h="2797810">
                    <a:moveTo>
                      <a:pt x="3292778" y="12062"/>
                    </a:moveTo>
                    <a:lnTo>
                      <a:pt x="3299257" y="12062"/>
                    </a:lnTo>
                  </a:path>
                  <a:path w="3584575" h="2797810">
                    <a:moveTo>
                      <a:pt x="3318692" y="12062"/>
                    </a:moveTo>
                    <a:lnTo>
                      <a:pt x="3325171" y="12062"/>
                    </a:lnTo>
                  </a:path>
                  <a:path w="3584575" h="2797810">
                    <a:moveTo>
                      <a:pt x="3344861" y="12062"/>
                    </a:moveTo>
                    <a:lnTo>
                      <a:pt x="3351339" y="12062"/>
                    </a:lnTo>
                  </a:path>
                  <a:path w="3584575" h="2797810">
                    <a:moveTo>
                      <a:pt x="3370775" y="12062"/>
                    </a:moveTo>
                    <a:lnTo>
                      <a:pt x="3377254" y="12062"/>
                    </a:lnTo>
                  </a:path>
                  <a:path w="3584575" h="2797810">
                    <a:moveTo>
                      <a:pt x="3396562" y="12062"/>
                    </a:moveTo>
                    <a:lnTo>
                      <a:pt x="3403041" y="12062"/>
                    </a:lnTo>
                  </a:path>
                  <a:path w="3584575" h="2797810">
                    <a:moveTo>
                      <a:pt x="3422477" y="12062"/>
                    </a:moveTo>
                    <a:lnTo>
                      <a:pt x="3428955" y="12062"/>
                    </a:lnTo>
                  </a:path>
                  <a:path w="3584575" h="2797810">
                    <a:moveTo>
                      <a:pt x="3448391" y="12062"/>
                    </a:moveTo>
                    <a:lnTo>
                      <a:pt x="3454870" y="12062"/>
                    </a:lnTo>
                  </a:path>
                  <a:path w="3584575" h="2797810">
                    <a:moveTo>
                      <a:pt x="3474305" y="12062"/>
                    </a:moveTo>
                    <a:lnTo>
                      <a:pt x="3480784" y="12062"/>
                    </a:lnTo>
                  </a:path>
                  <a:path w="3584575" h="2797810">
                    <a:moveTo>
                      <a:pt x="3500093" y="12062"/>
                    </a:moveTo>
                    <a:lnTo>
                      <a:pt x="3506571" y="12062"/>
                    </a:lnTo>
                  </a:path>
                  <a:path w="3584575" h="2797810">
                    <a:moveTo>
                      <a:pt x="3526388" y="12062"/>
                    </a:moveTo>
                    <a:lnTo>
                      <a:pt x="3532739" y="12062"/>
                    </a:lnTo>
                  </a:path>
                  <a:path w="3584575" h="2797810">
                    <a:moveTo>
                      <a:pt x="3552175" y="12062"/>
                    </a:moveTo>
                    <a:lnTo>
                      <a:pt x="3558654" y="12062"/>
                    </a:lnTo>
                  </a:path>
                  <a:path w="3584575" h="2797810">
                    <a:moveTo>
                      <a:pt x="3578089" y="12062"/>
                    </a:moveTo>
                    <a:lnTo>
                      <a:pt x="3584568" y="12062"/>
                    </a:lnTo>
                  </a:path>
                </a:pathLst>
              </a:custGeom>
              <a:ln w="6469">
                <a:solidFill>
                  <a:srgbClr val="D2D2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>
                <a:extLst>
                  <a:ext uri="{FF2B5EF4-FFF2-40B4-BE49-F238E27FC236}">
                    <a16:creationId xmlns:a16="http://schemas.microsoft.com/office/drawing/2014/main" id="{8A01A3A0-C057-A7AE-4671-6FE40EECB1F5}"/>
                  </a:ext>
                </a:extLst>
              </p:cNvPr>
              <p:cNvSpPr/>
              <p:nvPr/>
            </p:nvSpPr>
            <p:spPr>
              <a:xfrm>
                <a:off x="1255652" y="5411379"/>
                <a:ext cx="3324860" cy="58419"/>
              </a:xfrm>
              <a:custGeom>
                <a:avLst/>
                <a:gdLst/>
                <a:ahLst/>
                <a:cxnLst/>
                <a:rect l="l" t="t" r="r" b="b"/>
                <a:pathLst>
                  <a:path w="3324860" h="58420">
                    <a:moveTo>
                      <a:pt x="0" y="0"/>
                    </a:moveTo>
                    <a:lnTo>
                      <a:pt x="3324549" y="0"/>
                    </a:lnTo>
                  </a:path>
                  <a:path w="3324860" h="58420">
                    <a:moveTo>
                      <a:pt x="0" y="0"/>
                    </a:moveTo>
                    <a:lnTo>
                      <a:pt x="0" y="58211"/>
                    </a:lnTo>
                  </a:path>
                  <a:path w="3324860" h="58420">
                    <a:moveTo>
                      <a:pt x="0" y="0"/>
                    </a:moveTo>
                    <a:lnTo>
                      <a:pt x="0" y="58211"/>
                    </a:lnTo>
                  </a:path>
                  <a:path w="3324860" h="58420">
                    <a:moveTo>
                      <a:pt x="0" y="0"/>
                    </a:moveTo>
                    <a:lnTo>
                      <a:pt x="0" y="58211"/>
                    </a:lnTo>
                  </a:path>
                  <a:path w="3324860" h="58420">
                    <a:moveTo>
                      <a:pt x="0" y="0"/>
                    </a:moveTo>
                    <a:lnTo>
                      <a:pt x="0" y="58211"/>
                    </a:lnTo>
                  </a:path>
                  <a:path w="3324860" h="58420">
                    <a:moveTo>
                      <a:pt x="0" y="0"/>
                    </a:moveTo>
                    <a:lnTo>
                      <a:pt x="0" y="58211"/>
                    </a:lnTo>
                  </a:path>
                  <a:path w="3324860" h="58420">
                    <a:moveTo>
                      <a:pt x="0" y="0"/>
                    </a:moveTo>
                    <a:lnTo>
                      <a:pt x="0" y="58211"/>
                    </a:lnTo>
                  </a:path>
                  <a:path w="3324860" h="58420">
                    <a:moveTo>
                      <a:pt x="0" y="0"/>
                    </a:moveTo>
                    <a:lnTo>
                      <a:pt x="0" y="58211"/>
                    </a:lnTo>
                  </a:path>
                  <a:path w="3324860" h="58420">
                    <a:moveTo>
                      <a:pt x="0" y="0"/>
                    </a:moveTo>
                    <a:lnTo>
                      <a:pt x="0" y="58211"/>
                    </a:lnTo>
                  </a:path>
                  <a:path w="3324860" h="58420">
                    <a:moveTo>
                      <a:pt x="6478" y="0"/>
                    </a:moveTo>
                    <a:lnTo>
                      <a:pt x="6478" y="58211"/>
                    </a:lnTo>
                  </a:path>
                  <a:path w="3324860" h="58420">
                    <a:moveTo>
                      <a:pt x="6478" y="0"/>
                    </a:moveTo>
                    <a:lnTo>
                      <a:pt x="6478" y="58211"/>
                    </a:lnTo>
                  </a:path>
                  <a:path w="3324860" h="58420">
                    <a:moveTo>
                      <a:pt x="6478" y="0"/>
                    </a:moveTo>
                    <a:lnTo>
                      <a:pt x="6478" y="58211"/>
                    </a:lnTo>
                  </a:path>
                  <a:path w="3324860" h="58420">
                    <a:moveTo>
                      <a:pt x="6478" y="0"/>
                    </a:moveTo>
                    <a:lnTo>
                      <a:pt x="6478" y="58211"/>
                    </a:lnTo>
                  </a:path>
                  <a:path w="3324860" h="58420">
                    <a:moveTo>
                      <a:pt x="6478" y="0"/>
                    </a:moveTo>
                    <a:lnTo>
                      <a:pt x="6478" y="58211"/>
                    </a:lnTo>
                  </a:path>
                  <a:path w="3324860" h="58420">
                    <a:moveTo>
                      <a:pt x="6478" y="0"/>
                    </a:moveTo>
                    <a:lnTo>
                      <a:pt x="6478" y="58211"/>
                    </a:lnTo>
                  </a:path>
                  <a:path w="3324860" h="58420">
                    <a:moveTo>
                      <a:pt x="6478" y="0"/>
                    </a:moveTo>
                    <a:lnTo>
                      <a:pt x="6478" y="58211"/>
                    </a:lnTo>
                  </a:path>
                  <a:path w="3324860" h="58420">
                    <a:moveTo>
                      <a:pt x="6478" y="0"/>
                    </a:moveTo>
                    <a:lnTo>
                      <a:pt x="6478" y="58211"/>
                    </a:lnTo>
                  </a:path>
                  <a:path w="3324860" h="58420">
                    <a:moveTo>
                      <a:pt x="12944" y="0"/>
                    </a:moveTo>
                    <a:lnTo>
                      <a:pt x="12944" y="58211"/>
                    </a:lnTo>
                  </a:path>
                  <a:path w="3324860" h="58420">
                    <a:moveTo>
                      <a:pt x="12944" y="0"/>
                    </a:moveTo>
                    <a:lnTo>
                      <a:pt x="12944" y="58211"/>
                    </a:lnTo>
                  </a:path>
                  <a:path w="3324860" h="58420">
                    <a:moveTo>
                      <a:pt x="12944" y="0"/>
                    </a:moveTo>
                    <a:lnTo>
                      <a:pt x="12944" y="58211"/>
                    </a:lnTo>
                  </a:path>
                  <a:path w="3324860" h="58420">
                    <a:moveTo>
                      <a:pt x="12944" y="0"/>
                    </a:moveTo>
                    <a:lnTo>
                      <a:pt x="12944" y="58211"/>
                    </a:lnTo>
                  </a:path>
                  <a:path w="3324860" h="58420">
                    <a:moveTo>
                      <a:pt x="12944" y="0"/>
                    </a:moveTo>
                    <a:lnTo>
                      <a:pt x="12944" y="58211"/>
                    </a:lnTo>
                  </a:path>
                  <a:path w="3324860" h="58420">
                    <a:moveTo>
                      <a:pt x="12944" y="0"/>
                    </a:moveTo>
                    <a:lnTo>
                      <a:pt x="12944" y="58211"/>
                    </a:lnTo>
                  </a:path>
                  <a:path w="3324860" h="58420">
                    <a:moveTo>
                      <a:pt x="12944" y="0"/>
                    </a:moveTo>
                    <a:lnTo>
                      <a:pt x="12944" y="58211"/>
                    </a:lnTo>
                  </a:path>
                  <a:path w="3324860" h="58420">
                    <a:moveTo>
                      <a:pt x="12944" y="0"/>
                    </a:moveTo>
                    <a:lnTo>
                      <a:pt x="12944" y="58211"/>
                    </a:lnTo>
                  </a:path>
                  <a:path w="3324860" h="58420">
                    <a:moveTo>
                      <a:pt x="12944" y="0"/>
                    </a:moveTo>
                    <a:lnTo>
                      <a:pt x="12944" y="58211"/>
                    </a:lnTo>
                  </a:path>
                  <a:path w="3324860" h="58420">
                    <a:moveTo>
                      <a:pt x="19423" y="0"/>
                    </a:moveTo>
                    <a:lnTo>
                      <a:pt x="19423" y="58211"/>
                    </a:lnTo>
                  </a:path>
                  <a:path w="3324860" h="58420">
                    <a:moveTo>
                      <a:pt x="19423" y="0"/>
                    </a:moveTo>
                    <a:lnTo>
                      <a:pt x="19423" y="58211"/>
                    </a:lnTo>
                  </a:path>
                  <a:path w="3324860" h="58420">
                    <a:moveTo>
                      <a:pt x="19423" y="0"/>
                    </a:moveTo>
                    <a:lnTo>
                      <a:pt x="19423" y="58211"/>
                    </a:lnTo>
                  </a:path>
                  <a:path w="3324860" h="58420">
                    <a:moveTo>
                      <a:pt x="19423" y="0"/>
                    </a:moveTo>
                    <a:lnTo>
                      <a:pt x="19423" y="58211"/>
                    </a:lnTo>
                  </a:path>
                  <a:path w="3324860" h="58420">
                    <a:moveTo>
                      <a:pt x="19423" y="0"/>
                    </a:moveTo>
                    <a:lnTo>
                      <a:pt x="19423" y="58211"/>
                    </a:lnTo>
                  </a:path>
                  <a:path w="3324860" h="58420">
                    <a:moveTo>
                      <a:pt x="19423" y="0"/>
                    </a:moveTo>
                    <a:lnTo>
                      <a:pt x="19423" y="58211"/>
                    </a:lnTo>
                  </a:path>
                  <a:path w="3324860" h="58420">
                    <a:moveTo>
                      <a:pt x="19423" y="0"/>
                    </a:moveTo>
                    <a:lnTo>
                      <a:pt x="19423" y="58211"/>
                    </a:lnTo>
                  </a:path>
                  <a:path w="3324860" h="58420">
                    <a:moveTo>
                      <a:pt x="19423" y="0"/>
                    </a:moveTo>
                    <a:lnTo>
                      <a:pt x="19423" y="58211"/>
                    </a:lnTo>
                  </a:path>
                  <a:path w="3324860" h="58420">
                    <a:moveTo>
                      <a:pt x="25888" y="0"/>
                    </a:moveTo>
                    <a:lnTo>
                      <a:pt x="25888" y="58211"/>
                    </a:lnTo>
                  </a:path>
                  <a:path w="3324860" h="58420">
                    <a:moveTo>
                      <a:pt x="25888" y="0"/>
                    </a:moveTo>
                    <a:lnTo>
                      <a:pt x="25888" y="58211"/>
                    </a:lnTo>
                  </a:path>
                  <a:path w="3324860" h="58420">
                    <a:moveTo>
                      <a:pt x="25888" y="0"/>
                    </a:moveTo>
                    <a:lnTo>
                      <a:pt x="25888" y="58211"/>
                    </a:lnTo>
                  </a:path>
                  <a:path w="3324860" h="58420">
                    <a:moveTo>
                      <a:pt x="25888" y="0"/>
                    </a:moveTo>
                    <a:lnTo>
                      <a:pt x="25888" y="58211"/>
                    </a:lnTo>
                  </a:path>
                  <a:path w="3324860" h="58420">
                    <a:moveTo>
                      <a:pt x="25888" y="0"/>
                    </a:moveTo>
                    <a:lnTo>
                      <a:pt x="25888" y="58211"/>
                    </a:lnTo>
                  </a:path>
                  <a:path w="3324860" h="58420">
                    <a:moveTo>
                      <a:pt x="25888" y="0"/>
                    </a:moveTo>
                    <a:lnTo>
                      <a:pt x="25888" y="58211"/>
                    </a:lnTo>
                  </a:path>
                  <a:path w="3324860" h="58420">
                    <a:moveTo>
                      <a:pt x="25888" y="0"/>
                    </a:moveTo>
                    <a:lnTo>
                      <a:pt x="25888" y="58211"/>
                    </a:lnTo>
                  </a:path>
                  <a:path w="3324860" h="58420">
                    <a:moveTo>
                      <a:pt x="25888" y="0"/>
                    </a:moveTo>
                    <a:lnTo>
                      <a:pt x="25888" y="58211"/>
                    </a:lnTo>
                  </a:path>
                  <a:path w="3324860" h="58420">
                    <a:moveTo>
                      <a:pt x="25888" y="0"/>
                    </a:moveTo>
                    <a:lnTo>
                      <a:pt x="25888" y="58211"/>
                    </a:lnTo>
                  </a:path>
                  <a:path w="3324860" h="58420">
                    <a:moveTo>
                      <a:pt x="25888" y="0"/>
                    </a:moveTo>
                    <a:lnTo>
                      <a:pt x="25888" y="58211"/>
                    </a:lnTo>
                  </a:path>
                  <a:path w="3324860" h="58420">
                    <a:moveTo>
                      <a:pt x="32354" y="0"/>
                    </a:moveTo>
                    <a:lnTo>
                      <a:pt x="32354" y="58211"/>
                    </a:lnTo>
                  </a:path>
                  <a:path w="3324860" h="58420">
                    <a:moveTo>
                      <a:pt x="32354" y="0"/>
                    </a:moveTo>
                    <a:lnTo>
                      <a:pt x="32354" y="58211"/>
                    </a:lnTo>
                  </a:path>
                  <a:path w="3324860" h="58420">
                    <a:moveTo>
                      <a:pt x="32354" y="0"/>
                    </a:moveTo>
                    <a:lnTo>
                      <a:pt x="32354" y="58211"/>
                    </a:lnTo>
                  </a:path>
                  <a:path w="3324860" h="58420">
                    <a:moveTo>
                      <a:pt x="32354" y="0"/>
                    </a:moveTo>
                    <a:lnTo>
                      <a:pt x="32354" y="58211"/>
                    </a:lnTo>
                  </a:path>
                  <a:path w="3324860" h="58420">
                    <a:moveTo>
                      <a:pt x="32354" y="0"/>
                    </a:moveTo>
                    <a:lnTo>
                      <a:pt x="32354" y="58211"/>
                    </a:lnTo>
                  </a:path>
                  <a:path w="3324860" h="58420">
                    <a:moveTo>
                      <a:pt x="32354" y="0"/>
                    </a:moveTo>
                    <a:lnTo>
                      <a:pt x="32354" y="58211"/>
                    </a:lnTo>
                  </a:path>
                  <a:path w="3324860" h="58420">
                    <a:moveTo>
                      <a:pt x="32354" y="0"/>
                    </a:moveTo>
                    <a:lnTo>
                      <a:pt x="32354" y="58211"/>
                    </a:lnTo>
                  </a:path>
                  <a:path w="3324860" h="58420">
                    <a:moveTo>
                      <a:pt x="32354" y="0"/>
                    </a:moveTo>
                    <a:lnTo>
                      <a:pt x="32354" y="58211"/>
                    </a:lnTo>
                  </a:path>
                  <a:path w="3324860" h="58420">
                    <a:moveTo>
                      <a:pt x="32354" y="0"/>
                    </a:moveTo>
                    <a:lnTo>
                      <a:pt x="32354" y="58211"/>
                    </a:lnTo>
                  </a:path>
                  <a:path w="3324860" h="58420">
                    <a:moveTo>
                      <a:pt x="38833" y="0"/>
                    </a:moveTo>
                    <a:lnTo>
                      <a:pt x="38833" y="58211"/>
                    </a:lnTo>
                  </a:path>
                  <a:path w="3324860" h="58420">
                    <a:moveTo>
                      <a:pt x="38833" y="0"/>
                    </a:moveTo>
                    <a:lnTo>
                      <a:pt x="38833" y="58211"/>
                    </a:lnTo>
                  </a:path>
                  <a:path w="3324860" h="58420">
                    <a:moveTo>
                      <a:pt x="38833" y="0"/>
                    </a:moveTo>
                    <a:lnTo>
                      <a:pt x="38833" y="58211"/>
                    </a:lnTo>
                  </a:path>
                  <a:path w="3324860" h="58420">
                    <a:moveTo>
                      <a:pt x="38833" y="0"/>
                    </a:moveTo>
                    <a:lnTo>
                      <a:pt x="38833" y="58211"/>
                    </a:lnTo>
                  </a:path>
                  <a:path w="3324860" h="58420">
                    <a:moveTo>
                      <a:pt x="38833" y="0"/>
                    </a:moveTo>
                    <a:lnTo>
                      <a:pt x="38833" y="58211"/>
                    </a:lnTo>
                  </a:path>
                  <a:path w="3324860" h="58420">
                    <a:moveTo>
                      <a:pt x="38833" y="0"/>
                    </a:moveTo>
                    <a:lnTo>
                      <a:pt x="38833" y="58211"/>
                    </a:lnTo>
                  </a:path>
                  <a:path w="3324860" h="58420">
                    <a:moveTo>
                      <a:pt x="38833" y="0"/>
                    </a:moveTo>
                    <a:lnTo>
                      <a:pt x="38833" y="58211"/>
                    </a:lnTo>
                  </a:path>
                  <a:path w="3324860" h="58420">
                    <a:moveTo>
                      <a:pt x="38833" y="0"/>
                    </a:moveTo>
                    <a:lnTo>
                      <a:pt x="38833" y="58211"/>
                    </a:lnTo>
                  </a:path>
                  <a:path w="3324860" h="58420">
                    <a:moveTo>
                      <a:pt x="45299" y="0"/>
                    </a:moveTo>
                    <a:lnTo>
                      <a:pt x="45299" y="58211"/>
                    </a:lnTo>
                  </a:path>
                  <a:path w="3324860" h="58420">
                    <a:moveTo>
                      <a:pt x="45299" y="0"/>
                    </a:moveTo>
                    <a:lnTo>
                      <a:pt x="45299" y="58211"/>
                    </a:lnTo>
                  </a:path>
                  <a:path w="3324860" h="58420">
                    <a:moveTo>
                      <a:pt x="45299" y="0"/>
                    </a:moveTo>
                    <a:lnTo>
                      <a:pt x="45299" y="58211"/>
                    </a:lnTo>
                  </a:path>
                  <a:path w="3324860" h="58420">
                    <a:moveTo>
                      <a:pt x="45299" y="0"/>
                    </a:moveTo>
                    <a:lnTo>
                      <a:pt x="45299" y="58211"/>
                    </a:lnTo>
                  </a:path>
                  <a:path w="3324860" h="58420">
                    <a:moveTo>
                      <a:pt x="45299" y="0"/>
                    </a:moveTo>
                    <a:lnTo>
                      <a:pt x="45299" y="58211"/>
                    </a:lnTo>
                  </a:path>
                  <a:path w="3324860" h="58420">
                    <a:moveTo>
                      <a:pt x="45299" y="0"/>
                    </a:moveTo>
                    <a:lnTo>
                      <a:pt x="45299" y="58211"/>
                    </a:lnTo>
                  </a:path>
                  <a:path w="3324860" h="58420">
                    <a:moveTo>
                      <a:pt x="45299" y="0"/>
                    </a:moveTo>
                    <a:lnTo>
                      <a:pt x="45299" y="58211"/>
                    </a:lnTo>
                  </a:path>
                  <a:path w="3324860" h="58420">
                    <a:moveTo>
                      <a:pt x="45299" y="0"/>
                    </a:moveTo>
                    <a:lnTo>
                      <a:pt x="45299" y="58211"/>
                    </a:lnTo>
                  </a:path>
                  <a:path w="3324860" h="58420">
                    <a:moveTo>
                      <a:pt x="52082" y="0"/>
                    </a:moveTo>
                    <a:lnTo>
                      <a:pt x="52082" y="58211"/>
                    </a:lnTo>
                  </a:path>
                  <a:path w="3324860" h="58420">
                    <a:moveTo>
                      <a:pt x="52082" y="0"/>
                    </a:moveTo>
                    <a:lnTo>
                      <a:pt x="52082" y="58211"/>
                    </a:lnTo>
                  </a:path>
                  <a:path w="3324860" h="58420">
                    <a:moveTo>
                      <a:pt x="52082" y="0"/>
                    </a:moveTo>
                    <a:lnTo>
                      <a:pt x="52082" y="58211"/>
                    </a:lnTo>
                  </a:path>
                  <a:path w="3324860" h="58420">
                    <a:moveTo>
                      <a:pt x="52082" y="0"/>
                    </a:moveTo>
                    <a:lnTo>
                      <a:pt x="52082" y="58211"/>
                    </a:lnTo>
                  </a:path>
                  <a:path w="3324860" h="58420">
                    <a:moveTo>
                      <a:pt x="52082" y="0"/>
                    </a:moveTo>
                    <a:lnTo>
                      <a:pt x="52082" y="58211"/>
                    </a:lnTo>
                  </a:path>
                  <a:path w="3324860" h="58420">
                    <a:moveTo>
                      <a:pt x="52082" y="0"/>
                    </a:moveTo>
                    <a:lnTo>
                      <a:pt x="52082" y="58211"/>
                    </a:lnTo>
                  </a:path>
                  <a:path w="3324860" h="58420">
                    <a:moveTo>
                      <a:pt x="52082" y="0"/>
                    </a:moveTo>
                    <a:lnTo>
                      <a:pt x="52082" y="58211"/>
                    </a:lnTo>
                  </a:path>
                  <a:path w="3324860" h="58420">
                    <a:moveTo>
                      <a:pt x="52082" y="0"/>
                    </a:moveTo>
                    <a:lnTo>
                      <a:pt x="52082" y="58211"/>
                    </a:lnTo>
                  </a:path>
                  <a:path w="3324860" h="58420">
                    <a:moveTo>
                      <a:pt x="52082" y="0"/>
                    </a:moveTo>
                    <a:lnTo>
                      <a:pt x="52082" y="58211"/>
                    </a:lnTo>
                  </a:path>
                  <a:path w="3324860" h="58420">
                    <a:moveTo>
                      <a:pt x="58548" y="0"/>
                    </a:moveTo>
                    <a:lnTo>
                      <a:pt x="58548" y="58211"/>
                    </a:lnTo>
                  </a:path>
                  <a:path w="3324860" h="58420">
                    <a:moveTo>
                      <a:pt x="58548" y="0"/>
                    </a:moveTo>
                    <a:lnTo>
                      <a:pt x="58548" y="58211"/>
                    </a:lnTo>
                  </a:path>
                  <a:path w="3324860" h="58420">
                    <a:moveTo>
                      <a:pt x="58548" y="0"/>
                    </a:moveTo>
                    <a:lnTo>
                      <a:pt x="58548" y="58211"/>
                    </a:lnTo>
                  </a:path>
                  <a:path w="3324860" h="58420">
                    <a:moveTo>
                      <a:pt x="58548" y="0"/>
                    </a:moveTo>
                    <a:lnTo>
                      <a:pt x="58548" y="58211"/>
                    </a:lnTo>
                  </a:path>
                  <a:path w="3324860" h="58420">
                    <a:moveTo>
                      <a:pt x="58548" y="0"/>
                    </a:moveTo>
                    <a:lnTo>
                      <a:pt x="58548" y="58211"/>
                    </a:lnTo>
                  </a:path>
                  <a:path w="3324860" h="58420">
                    <a:moveTo>
                      <a:pt x="58548" y="0"/>
                    </a:moveTo>
                    <a:lnTo>
                      <a:pt x="58548" y="58211"/>
                    </a:lnTo>
                  </a:path>
                  <a:path w="3324860" h="58420">
                    <a:moveTo>
                      <a:pt x="58548" y="0"/>
                    </a:moveTo>
                    <a:lnTo>
                      <a:pt x="58548" y="58211"/>
                    </a:lnTo>
                  </a:path>
                  <a:path w="3324860" h="58420">
                    <a:moveTo>
                      <a:pt x="58548" y="0"/>
                    </a:moveTo>
                    <a:lnTo>
                      <a:pt x="58548" y="58211"/>
                    </a:lnTo>
                  </a:path>
                  <a:path w="3324860" h="58420">
                    <a:moveTo>
                      <a:pt x="58548" y="0"/>
                    </a:moveTo>
                    <a:lnTo>
                      <a:pt x="58548" y="58211"/>
                    </a:lnTo>
                  </a:path>
                  <a:path w="3324860" h="58420">
                    <a:moveTo>
                      <a:pt x="58548" y="0"/>
                    </a:moveTo>
                    <a:lnTo>
                      <a:pt x="58548" y="58211"/>
                    </a:lnTo>
                  </a:path>
                  <a:path w="3324860" h="58420">
                    <a:moveTo>
                      <a:pt x="65014" y="0"/>
                    </a:moveTo>
                    <a:lnTo>
                      <a:pt x="65014" y="58211"/>
                    </a:lnTo>
                  </a:path>
                  <a:path w="3324860" h="58420">
                    <a:moveTo>
                      <a:pt x="65014" y="0"/>
                    </a:moveTo>
                    <a:lnTo>
                      <a:pt x="65014" y="58211"/>
                    </a:lnTo>
                  </a:path>
                  <a:path w="3324860" h="58420">
                    <a:moveTo>
                      <a:pt x="65014" y="0"/>
                    </a:moveTo>
                    <a:lnTo>
                      <a:pt x="65014" y="58211"/>
                    </a:lnTo>
                  </a:path>
                  <a:path w="3324860" h="58420">
                    <a:moveTo>
                      <a:pt x="65014" y="0"/>
                    </a:moveTo>
                    <a:lnTo>
                      <a:pt x="65014" y="58211"/>
                    </a:lnTo>
                  </a:path>
                  <a:path w="3324860" h="58420">
                    <a:moveTo>
                      <a:pt x="65014" y="0"/>
                    </a:moveTo>
                    <a:lnTo>
                      <a:pt x="65014" y="58211"/>
                    </a:lnTo>
                  </a:path>
                  <a:path w="3324860" h="58420">
                    <a:moveTo>
                      <a:pt x="65014" y="0"/>
                    </a:moveTo>
                    <a:lnTo>
                      <a:pt x="65014" y="58211"/>
                    </a:lnTo>
                  </a:path>
                  <a:path w="3324860" h="58420">
                    <a:moveTo>
                      <a:pt x="65014" y="0"/>
                    </a:moveTo>
                    <a:lnTo>
                      <a:pt x="65014" y="58211"/>
                    </a:lnTo>
                  </a:path>
                  <a:path w="3324860" h="58420">
                    <a:moveTo>
                      <a:pt x="65014" y="0"/>
                    </a:moveTo>
                    <a:lnTo>
                      <a:pt x="65014" y="58211"/>
                    </a:lnTo>
                  </a:path>
                  <a:path w="3324860" h="58420">
                    <a:moveTo>
                      <a:pt x="65014" y="0"/>
                    </a:moveTo>
                    <a:lnTo>
                      <a:pt x="65014" y="58211"/>
                    </a:lnTo>
                  </a:path>
                  <a:path w="3324860" h="58420">
                    <a:moveTo>
                      <a:pt x="71492" y="0"/>
                    </a:moveTo>
                    <a:lnTo>
                      <a:pt x="71492" y="58211"/>
                    </a:lnTo>
                  </a:path>
                  <a:path w="3324860" h="58420">
                    <a:moveTo>
                      <a:pt x="71492" y="0"/>
                    </a:moveTo>
                    <a:lnTo>
                      <a:pt x="71492" y="58211"/>
                    </a:lnTo>
                  </a:path>
                  <a:path w="3324860" h="58420">
                    <a:moveTo>
                      <a:pt x="71492" y="0"/>
                    </a:moveTo>
                    <a:lnTo>
                      <a:pt x="71492" y="58211"/>
                    </a:lnTo>
                  </a:path>
                  <a:path w="3324860" h="58420">
                    <a:moveTo>
                      <a:pt x="71492" y="0"/>
                    </a:moveTo>
                    <a:lnTo>
                      <a:pt x="71492" y="58211"/>
                    </a:lnTo>
                  </a:path>
                  <a:path w="3324860" h="58420">
                    <a:moveTo>
                      <a:pt x="71492" y="0"/>
                    </a:moveTo>
                    <a:lnTo>
                      <a:pt x="71492" y="58211"/>
                    </a:lnTo>
                  </a:path>
                  <a:path w="3324860" h="58420">
                    <a:moveTo>
                      <a:pt x="71492" y="0"/>
                    </a:moveTo>
                    <a:lnTo>
                      <a:pt x="71492" y="58211"/>
                    </a:lnTo>
                  </a:path>
                  <a:path w="3324860" h="58420">
                    <a:moveTo>
                      <a:pt x="71492" y="0"/>
                    </a:moveTo>
                    <a:lnTo>
                      <a:pt x="71492" y="58211"/>
                    </a:lnTo>
                  </a:path>
                  <a:path w="3324860" h="58420">
                    <a:moveTo>
                      <a:pt x="71492" y="0"/>
                    </a:moveTo>
                    <a:lnTo>
                      <a:pt x="71492" y="58211"/>
                    </a:lnTo>
                  </a:path>
                  <a:path w="3324860" h="58420">
                    <a:moveTo>
                      <a:pt x="77958" y="0"/>
                    </a:moveTo>
                    <a:lnTo>
                      <a:pt x="77958" y="58211"/>
                    </a:lnTo>
                  </a:path>
                  <a:path w="3324860" h="58420">
                    <a:moveTo>
                      <a:pt x="77958" y="0"/>
                    </a:moveTo>
                    <a:lnTo>
                      <a:pt x="77958" y="58211"/>
                    </a:lnTo>
                  </a:path>
                  <a:path w="3324860" h="58420">
                    <a:moveTo>
                      <a:pt x="77958" y="0"/>
                    </a:moveTo>
                    <a:lnTo>
                      <a:pt x="77958" y="58211"/>
                    </a:lnTo>
                  </a:path>
                  <a:path w="3324860" h="58420">
                    <a:moveTo>
                      <a:pt x="77958" y="0"/>
                    </a:moveTo>
                    <a:lnTo>
                      <a:pt x="77958" y="58211"/>
                    </a:lnTo>
                  </a:path>
                  <a:path w="3324860" h="58420">
                    <a:moveTo>
                      <a:pt x="77958" y="0"/>
                    </a:moveTo>
                    <a:lnTo>
                      <a:pt x="77958" y="58211"/>
                    </a:lnTo>
                  </a:path>
                  <a:path w="3324860" h="58420">
                    <a:moveTo>
                      <a:pt x="77958" y="0"/>
                    </a:moveTo>
                    <a:lnTo>
                      <a:pt x="77958" y="58211"/>
                    </a:lnTo>
                  </a:path>
                  <a:path w="3324860" h="58420">
                    <a:moveTo>
                      <a:pt x="77958" y="0"/>
                    </a:moveTo>
                    <a:lnTo>
                      <a:pt x="77958" y="58211"/>
                    </a:lnTo>
                  </a:path>
                  <a:path w="3324860" h="58420">
                    <a:moveTo>
                      <a:pt x="77958" y="0"/>
                    </a:moveTo>
                    <a:lnTo>
                      <a:pt x="77958" y="58211"/>
                    </a:lnTo>
                  </a:path>
                  <a:path w="3324860" h="58420">
                    <a:moveTo>
                      <a:pt x="84424" y="0"/>
                    </a:moveTo>
                    <a:lnTo>
                      <a:pt x="84424" y="58211"/>
                    </a:lnTo>
                  </a:path>
                  <a:path w="3324860" h="58420">
                    <a:moveTo>
                      <a:pt x="84424" y="0"/>
                    </a:moveTo>
                    <a:lnTo>
                      <a:pt x="84424" y="58211"/>
                    </a:lnTo>
                  </a:path>
                  <a:path w="3324860" h="58420">
                    <a:moveTo>
                      <a:pt x="84424" y="0"/>
                    </a:moveTo>
                    <a:lnTo>
                      <a:pt x="84424" y="58211"/>
                    </a:lnTo>
                  </a:path>
                  <a:path w="3324860" h="58420">
                    <a:moveTo>
                      <a:pt x="84424" y="0"/>
                    </a:moveTo>
                    <a:lnTo>
                      <a:pt x="84424" y="58211"/>
                    </a:lnTo>
                  </a:path>
                  <a:path w="3324860" h="58420">
                    <a:moveTo>
                      <a:pt x="84424" y="0"/>
                    </a:moveTo>
                    <a:lnTo>
                      <a:pt x="84424" y="58211"/>
                    </a:lnTo>
                  </a:path>
                  <a:path w="3324860" h="58420">
                    <a:moveTo>
                      <a:pt x="84424" y="0"/>
                    </a:moveTo>
                    <a:lnTo>
                      <a:pt x="84424" y="58211"/>
                    </a:lnTo>
                  </a:path>
                  <a:path w="3324860" h="58420">
                    <a:moveTo>
                      <a:pt x="84424" y="0"/>
                    </a:moveTo>
                    <a:lnTo>
                      <a:pt x="84424" y="58211"/>
                    </a:lnTo>
                  </a:path>
                  <a:path w="3324860" h="58420">
                    <a:moveTo>
                      <a:pt x="84424" y="0"/>
                    </a:moveTo>
                    <a:lnTo>
                      <a:pt x="84424" y="58211"/>
                    </a:lnTo>
                  </a:path>
                  <a:path w="3324860" h="58420">
                    <a:moveTo>
                      <a:pt x="84424" y="0"/>
                    </a:moveTo>
                    <a:lnTo>
                      <a:pt x="84424" y="58211"/>
                    </a:lnTo>
                  </a:path>
                  <a:path w="3324860" h="58420">
                    <a:moveTo>
                      <a:pt x="90903" y="0"/>
                    </a:moveTo>
                    <a:lnTo>
                      <a:pt x="90903" y="58211"/>
                    </a:lnTo>
                  </a:path>
                  <a:path w="3324860" h="58420">
                    <a:moveTo>
                      <a:pt x="90903" y="0"/>
                    </a:moveTo>
                    <a:lnTo>
                      <a:pt x="90903" y="58211"/>
                    </a:lnTo>
                  </a:path>
                  <a:path w="3324860" h="58420">
                    <a:moveTo>
                      <a:pt x="90903" y="0"/>
                    </a:moveTo>
                    <a:lnTo>
                      <a:pt x="90903" y="58211"/>
                    </a:lnTo>
                  </a:path>
                  <a:path w="3324860" h="58420">
                    <a:moveTo>
                      <a:pt x="90903" y="0"/>
                    </a:moveTo>
                    <a:lnTo>
                      <a:pt x="90903" y="58211"/>
                    </a:lnTo>
                  </a:path>
                  <a:path w="3324860" h="58420">
                    <a:moveTo>
                      <a:pt x="90903" y="0"/>
                    </a:moveTo>
                    <a:lnTo>
                      <a:pt x="90903" y="58211"/>
                    </a:lnTo>
                  </a:path>
                  <a:path w="3324860" h="58420">
                    <a:moveTo>
                      <a:pt x="90903" y="0"/>
                    </a:moveTo>
                    <a:lnTo>
                      <a:pt x="90903" y="58211"/>
                    </a:lnTo>
                  </a:path>
                  <a:path w="3324860" h="58420">
                    <a:moveTo>
                      <a:pt x="90903" y="0"/>
                    </a:moveTo>
                    <a:lnTo>
                      <a:pt x="90903" y="58211"/>
                    </a:lnTo>
                  </a:path>
                  <a:path w="3324860" h="58420">
                    <a:moveTo>
                      <a:pt x="90903" y="0"/>
                    </a:moveTo>
                    <a:lnTo>
                      <a:pt x="90903" y="58211"/>
                    </a:lnTo>
                  </a:path>
                  <a:path w="3324860" h="58420">
                    <a:moveTo>
                      <a:pt x="90903" y="0"/>
                    </a:moveTo>
                    <a:lnTo>
                      <a:pt x="90903" y="58211"/>
                    </a:lnTo>
                  </a:path>
                  <a:path w="3324860" h="58420">
                    <a:moveTo>
                      <a:pt x="97369" y="0"/>
                    </a:moveTo>
                    <a:lnTo>
                      <a:pt x="97369" y="58211"/>
                    </a:lnTo>
                  </a:path>
                  <a:path w="3324860" h="58420">
                    <a:moveTo>
                      <a:pt x="97369" y="0"/>
                    </a:moveTo>
                    <a:lnTo>
                      <a:pt x="97369" y="58211"/>
                    </a:lnTo>
                  </a:path>
                  <a:path w="3324860" h="58420">
                    <a:moveTo>
                      <a:pt x="97369" y="0"/>
                    </a:moveTo>
                    <a:lnTo>
                      <a:pt x="97369" y="58211"/>
                    </a:lnTo>
                  </a:path>
                  <a:path w="3324860" h="58420">
                    <a:moveTo>
                      <a:pt x="97369" y="0"/>
                    </a:moveTo>
                    <a:lnTo>
                      <a:pt x="97369" y="58211"/>
                    </a:lnTo>
                  </a:path>
                  <a:path w="3324860" h="58420">
                    <a:moveTo>
                      <a:pt x="97369" y="0"/>
                    </a:moveTo>
                    <a:lnTo>
                      <a:pt x="97369" y="58211"/>
                    </a:lnTo>
                  </a:path>
                  <a:path w="3324860" h="58420">
                    <a:moveTo>
                      <a:pt x="97369" y="0"/>
                    </a:moveTo>
                    <a:lnTo>
                      <a:pt x="97369" y="58211"/>
                    </a:lnTo>
                  </a:path>
                  <a:path w="3324860" h="58420">
                    <a:moveTo>
                      <a:pt x="97369" y="0"/>
                    </a:moveTo>
                    <a:lnTo>
                      <a:pt x="97369" y="58211"/>
                    </a:lnTo>
                  </a:path>
                  <a:path w="3324860" h="58420">
                    <a:moveTo>
                      <a:pt x="97369" y="0"/>
                    </a:moveTo>
                    <a:lnTo>
                      <a:pt x="97369" y="58211"/>
                    </a:lnTo>
                  </a:path>
                  <a:path w="3324860" h="58420">
                    <a:moveTo>
                      <a:pt x="97369" y="0"/>
                    </a:moveTo>
                    <a:lnTo>
                      <a:pt x="97369" y="58211"/>
                    </a:lnTo>
                  </a:path>
                  <a:path w="3324860" h="58420">
                    <a:moveTo>
                      <a:pt x="103834" y="0"/>
                    </a:moveTo>
                    <a:lnTo>
                      <a:pt x="103834" y="58211"/>
                    </a:lnTo>
                  </a:path>
                  <a:path w="3324860" h="58420">
                    <a:moveTo>
                      <a:pt x="103834" y="0"/>
                    </a:moveTo>
                    <a:lnTo>
                      <a:pt x="103834" y="58211"/>
                    </a:lnTo>
                  </a:path>
                  <a:path w="3324860" h="58420">
                    <a:moveTo>
                      <a:pt x="103834" y="0"/>
                    </a:moveTo>
                    <a:lnTo>
                      <a:pt x="103834" y="58211"/>
                    </a:lnTo>
                  </a:path>
                  <a:path w="3324860" h="58420">
                    <a:moveTo>
                      <a:pt x="103834" y="0"/>
                    </a:moveTo>
                    <a:lnTo>
                      <a:pt x="103834" y="58211"/>
                    </a:lnTo>
                  </a:path>
                  <a:path w="3324860" h="58420">
                    <a:moveTo>
                      <a:pt x="103834" y="0"/>
                    </a:moveTo>
                    <a:lnTo>
                      <a:pt x="103834" y="58211"/>
                    </a:lnTo>
                  </a:path>
                  <a:path w="3324860" h="58420">
                    <a:moveTo>
                      <a:pt x="103834" y="0"/>
                    </a:moveTo>
                    <a:lnTo>
                      <a:pt x="103834" y="58211"/>
                    </a:lnTo>
                  </a:path>
                  <a:path w="3324860" h="58420">
                    <a:moveTo>
                      <a:pt x="103834" y="0"/>
                    </a:moveTo>
                    <a:lnTo>
                      <a:pt x="103834" y="58211"/>
                    </a:lnTo>
                  </a:path>
                  <a:path w="3324860" h="58420">
                    <a:moveTo>
                      <a:pt x="103834" y="0"/>
                    </a:moveTo>
                    <a:lnTo>
                      <a:pt x="103834" y="58211"/>
                    </a:lnTo>
                  </a:path>
                  <a:path w="3324860" h="58420">
                    <a:moveTo>
                      <a:pt x="103834" y="0"/>
                    </a:moveTo>
                    <a:lnTo>
                      <a:pt x="103834" y="58211"/>
                    </a:lnTo>
                  </a:path>
                  <a:path w="3324860" h="58420">
                    <a:moveTo>
                      <a:pt x="110313" y="0"/>
                    </a:moveTo>
                    <a:lnTo>
                      <a:pt x="110313" y="58211"/>
                    </a:lnTo>
                  </a:path>
                  <a:path w="3324860" h="58420">
                    <a:moveTo>
                      <a:pt x="110313" y="0"/>
                    </a:moveTo>
                    <a:lnTo>
                      <a:pt x="110313" y="58211"/>
                    </a:lnTo>
                  </a:path>
                  <a:path w="3324860" h="58420">
                    <a:moveTo>
                      <a:pt x="110313" y="0"/>
                    </a:moveTo>
                    <a:lnTo>
                      <a:pt x="110313" y="58211"/>
                    </a:lnTo>
                  </a:path>
                  <a:path w="3324860" h="58420">
                    <a:moveTo>
                      <a:pt x="110313" y="0"/>
                    </a:moveTo>
                    <a:lnTo>
                      <a:pt x="110313" y="58211"/>
                    </a:lnTo>
                  </a:path>
                  <a:path w="3324860" h="58420">
                    <a:moveTo>
                      <a:pt x="110313" y="0"/>
                    </a:moveTo>
                    <a:lnTo>
                      <a:pt x="110313" y="58211"/>
                    </a:lnTo>
                  </a:path>
                  <a:path w="3324860" h="58420">
                    <a:moveTo>
                      <a:pt x="110313" y="0"/>
                    </a:moveTo>
                    <a:lnTo>
                      <a:pt x="110313" y="58211"/>
                    </a:lnTo>
                  </a:path>
                  <a:path w="3324860" h="58420">
                    <a:moveTo>
                      <a:pt x="110313" y="0"/>
                    </a:moveTo>
                    <a:lnTo>
                      <a:pt x="110313" y="58211"/>
                    </a:lnTo>
                  </a:path>
                  <a:path w="3324860" h="58420">
                    <a:moveTo>
                      <a:pt x="110313" y="0"/>
                    </a:moveTo>
                    <a:lnTo>
                      <a:pt x="110313" y="58211"/>
                    </a:lnTo>
                  </a:path>
                  <a:path w="3324860" h="58420">
                    <a:moveTo>
                      <a:pt x="110313" y="0"/>
                    </a:moveTo>
                    <a:lnTo>
                      <a:pt x="110313" y="58211"/>
                    </a:lnTo>
                  </a:path>
                  <a:path w="3324860" h="58420">
                    <a:moveTo>
                      <a:pt x="116779" y="0"/>
                    </a:moveTo>
                    <a:lnTo>
                      <a:pt x="116779" y="58211"/>
                    </a:lnTo>
                  </a:path>
                  <a:path w="3324860" h="58420">
                    <a:moveTo>
                      <a:pt x="116779" y="0"/>
                    </a:moveTo>
                    <a:lnTo>
                      <a:pt x="116779" y="58211"/>
                    </a:lnTo>
                  </a:path>
                  <a:path w="3324860" h="58420">
                    <a:moveTo>
                      <a:pt x="116779" y="0"/>
                    </a:moveTo>
                    <a:lnTo>
                      <a:pt x="116779" y="58211"/>
                    </a:lnTo>
                  </a:path>
                  <a:path w="3324860" h="58420">
                    <a:moveTo>
                      <a:pt x="116779" y="0"/>
                    </a:moveTo>
                    <a:lnTo>
                      <a:pt x="116779" y="58211"/>
                    </a:lnTo>
                  </a:path>
                  <a:path w="3324860" h="58420">
                    <a:moveTo>
                      <a:pt x="116779" y="0"/>
                    </a:moveTo>
                    <a:lnTo>
                      <a:pt x="116779" y="58211"/>
                    </a:lnTo>
                  </a:path>
                  <a:path w="3324860" h="58420">
                    <a:moveTo>
                      <a:pt x="116779" y="0"/>
                    </a:moveTo>
                    <a:lnTo>
                      <a:pt x="116779" y="58211"/>
                    </a:lnTo>
                  </a:path>
                  <a:path w="3324860" h="58420">
                    <a:moveTo>
                      <a:pt x="116779" y="0"/>
                    </a:moveTo>
                    <a:lnTo>
                      <a:pt x="116779" y="58211"/>
                    </a:lnTo>
                  </a:path>
                  <a:path w="3324860" h="58420">
                    <a:moveTo>
                      <a:pt x="116779" y="0"/>
                    </a:moveTo>
                    <a:lnTo>
                      <a:pt x="116779" y="58211"/>
                    </a:lnTo>
                  </a:path>
                  <a:path w="3324860" h="58420">
                    <a:moveTo>
                      <a:pt x="123245" y="0"/>
                    </a:moveTo>
                    <a:lnTo>
                      <a:pt x="123245" y="58211"/>
                    </a:lnTo>
                  </a:path>
                  <a:path w="3324860" h="58420">
                    <a:moveTo>
                      <a:pt x="123245" y="0"/>
                    </a:moveTo>
                    <a:lnTo>
                      <a:pt x="123245" y="58211"/>
                    </a:lnTo>
                  </a:path>
                  <a:path w="3324860" h="58420">
                    <a:moveTo>
                      <a:pt x="123245" y="0"/>
                    </a:moveTo>
                    <a:lnTo>
                      <a:pt x="123245" y="58211"/>
                    </a:lnTo>
                  </a:path>
                  <a:path w="3324860" h="58420">
                    <a:moveTo>
                      <a:pt x="123245" y="0"/>
                    </a:moveTo>
                    <a:lnTo>
                      <a:pt x="123245" y="58211"/>
                    </a:lnTo>
                  </a:path>
                  <a:path w="3324860" h="58420">
                    <a:moveTo>
                      <a:pt x="123245" y="0"/>
                    </a:moveTo>
                    <a:lnTo>
                      <a:pt x="123245" y="58211"/>
                    </a:lnTo>
                  </a:path>
                  <a:path w="3324860" h="58420">
                    <a:moveTo>
                      <a:pt x="123245" y="0"/>
                    </a:moveTo>
                    <a:lnTo>
                      <a:pt x="123245" y="58211"/>
                    </a:lnTo>
                  </a:path>
                  <a:path w="3324860" h="58420">
                    <a:moveTo>
                      <a:pt x="123245" y="0"/>
                    </a:moveTo>
                    <a:lnTo>
                      <a:pt x="123245" y="58211"/>
                    </a:lnTo>
                  </a:path>
                  <a:path w="3324860" h="58420">
                    <a:moveTo>
                      <a:pt x="123245" y="0"/>
                    </a:moveTo>
                    <a:lnTo>
                      <a:pt x="123245" y="58211"/>
                    </a:lnTo>
                  </a:path>
                  <a:path w="3324860" h="58420">
                    <a:moveTo>
                      <a:pt x="123245" y="0"/>
                    </a:moveTo>
                    <a:lnTo>
                      <a:pt x="123245" y="58211"/>
                    </a:lnTo>
                  </a:path>
                  <a:path w="3324860" h="58420">
                    <a:moveTo>
                      <a:pt x="129723" y="0"/>
                    </a:moveTo>
                    <a:lnTo>
                      <a:pt x="129723" y="58211"/>
                    </a:lnTo>
                  </a:path>
                  <a:path w="3324860" h="58420">
                    <a:moveTo>
                      <a:pt x="129723" y="0"/>
                    </a:moveTo>
                    <a:lnTo>
                      <a:pt x="129723" y="58211"/>
                    </a:lnTo>
                  </a:path>
                  <a:path w="3324860" h="58420">
                    <a:moveTo>
                      <a:pt x="129723" y="0"/>
                    </a:moveTo>
                    <a:lnTo>
                      <a:pt x="129723" y="58211"/>
                    </a:lnTo>
                  </a:path>
                  <a:path w="3324860" h="58420">
                    <a:moveTo>
                      <a:pt x="129723" y="0"/>
                    </a:moveTo>
                    <a:lnTo>
                      <a:pt x="129723" y="58211"/>
                    </a:lnTo>
                  </a:path>
                  <a:path w="3324860" h="58420">
                    <a:moveTo>
                      <a:pt x="129723" y="0"/>
                    </a:moveTo>
                    <a:lnTo>
                      <a:pt x="129723" y="58211"/>
                    </a:lnTo>
                  </a:path>
                  <a:path w="3324860" h="58420">
                    <a:moveTo>
                      <a:pt x="129723" y="0"/>
                    </a:moveTo>
                    <a:lnTo>
                      <a:pt x="129723" y="58211"/>
                    </a:lnTo>
                  </a:path>
                  <a:path w="3324860" h="58420">
                    <a:moveTo>
                      <a:pt x="129723" y="0"/>
                    </a:moveTo>
                    <a:lnTo>
                      <a:pt x="129723" y="58211"/>
                    </a:lnTo>
                  </a:path>
                  <a:path w="3324860" h="58420">
                    <a:moveTo>
                      <a:pt x="129723" y="0"/>
                    </a:moveTo>
                    <a:lnTo>
                      <a:pt x="129723" y="58211"/>
                    </a:lnTo>
                  </a:path>
                  <a:path w="3324860" h="58420">
                    <a:moveTo>
                      <a:pt x="129723" y="0"/>
                    </a:moveTo>
                    <a:lnTo>
                      <a:pt x="129723" y="58211"/>
                    </a:lnTo>
                  </a:path>
                  <a:path w="3324860" h="58420">
                    <a:moveTo>
                      <a:pt x="129723" y="0"/>
                    </a:moveTo>
                    <a:lnTo>
                      <a:pt x="129723" y="58211"/>
                    </a:lnTo>
                  </a:path>
                  <a:path w="3324860" h="58420">
                    <a:moveTo>
                      <a:pt x="136189" y="0"/>
                    </a:moveTo>
                    <a:lnTo>
                      <a:pt x="136189" y="58211"/>
                    </a:lnTo>
                  </a:path>
                  <a:path w="3324860" h="58420">
                    <a:moveTo>
                      <a:pt x="136189" y="0"/>
                    </a:moveTo>
                    <a:lnTo>
                      <a:pt x="136189" y="58211"/>
                    </a:lnTo>
                  </a:path>
                  <a:path w="3324860" h="58420">
                    <a:moveTo>
                      <a:pt x="136189" y="0"/>
                    </a:moveTo>
                    <a:lnTo>
                      <a:pt x="136189" y="58211"/>
                    </a:lnTo>
                  </a:path>
                  <a:path w="3324860" h="58420">
                    <a:moveTo>
                      <a:pt x="136189" y="0"/>
                    </a:moveTo>
                    <a:lnTo>
                      <a:pt x="136189" y="58211"/>
                    </a:lnTo>
                  </a:path>
                  <a:path w="3324860" h="58420">
                    <a:moveTo>
                      <a:pt x="136189" y="0"/>
                    </a:moveTo>
                    <a:lnTo>
                      <a:pt x="136189" y="58211"/>
                    </a:lnTo>
                  </a:path>
                  <a:path w="3324860" h="58420">
                    <a:moveTo>
                      <a:pt x="136189" y="0"/>
                    </a:moveTo>
                    <a:lnTo>
                      <a:pt x="136189" y="58211"/>
                    </a:lnTo>
                  </a:path>
                  <a:path w="3324860" h="58420">
                    <a:moveTo>
                      <a:pt x="136189" y="0"/>
                    </a:moveTo>
                    <a:lnTo>
                      <a:pt x="136189" y="58211"/>
                    </a:lnTo>
                  </a:path>
                  <a:path w="3324860" h="58420">
                    <a:moveTo>
                      <a:pt x="136189" y="0"/>
                    </a:moveTo>
                    <a:lnTo>
                      <a:pt x="136189" y="58211"/>
                    </a:lnTo>
                  </a:path>
                  <a:path w="3324860" h="58420">
                    <a:moveTo>
                      <a:pt x="142655" y="0"/>
                    </a:moveTo>
                    <a:lnTo>
                      <a:pt x="142655" y="58211"/>
                    </a:lnTo>
                  </a:path>
                  <a:path w="3324860" h="58420">
                    <a:moveTo>
                      <a:pt x="142655" y="0"/>
                    </a:moveTo>
                    <a:lnTo>
                      <a:pt x="142655" y="58211"/>
                    </a:lnTo>
                  </a:path>
                  <a:path w="3324860" h="58420">
                    <a:moveTo>
                      <a:pt x="142655" y="0"/>
                    </a:moveTo>
                    <a:lnTo>
                      <a:pt x="142655" y="58211"/>
                    </a:lnTo>
                  </a:path>
                  <a:path w="3324860" h="58420">
                    <a:moveTo>
                      <a:pt x="142655" y="0"/>
                    </a:moveTo>
                    <a:lnTo>
                      <a:pt x="142655" y="58211"/>
                    </a:lnTo>
                  </a:path>
                  <a:path w="3324860" h="58420">
                    <a:moveTo>
                      <a:pt x="142655" y="0"/>
                    </a:moveTo>
                    <a:lnTo>
                      <a:pt x="142655" y="58211"/>
                    </a:lnTo>
                  </a:path>
                  <a:path w="3324860" h="58420">
                    <a:moveTo>
                      <a:pt x="142655" y="0"/>
                    </a:moveTo>
                    <a:lnTo>
                      <a:pt x="142655" y="58211"/>
                    </a:lnTo>
                  </a:path>
                  <a:path w="3324860" h="58420">
                    <a:moveTo>
                      <a:pt x="142655" y="0"/>
                    </a:moveTo>
                    <a:lnTo>
                      <a:pt x="142655" y="58211"/>
                    </a:lnTo>
                  </a:path>
                  <a:path w="3324860" h="58420">
                    <a:moveTo>
                      <a:pt x="142655" y="0"/>
                    </a:moveTo>
                    <a:lnTo>
                      <a:pt x="142655" y="58211"/>
                    </a:lnTo>
                  </a:path>
                  <a:path w="3324860" h="58420">
                    <a:moveTo>
                      <a:pt x="142655" y="0"/>
                    </a:moveTo>
                    <a:lnTo>
                      <a:pt x="142655" y="58211"/>
                    </a:lnTo>
                  </a:path>
                  <a:path w="3324860" h="58420">
                    <a:moveTo>
                      <a:pt x="149134" y="0"/>
                    </a:moveTo>
                    <a:lnTo>
                      <a:pt x="149134" y="58211"/>
                    </a:lnTo>
                  </a:path>
                  <a:path w="3324860" h="58420">
                    <a:moveTo>
                      <a:pt x="149134" y="0"/>
                    </a:moveTo>
                    <a:lnTo>
                      <a:pt x="149134" y="58211"/>
                    </a:lnTo>
                  </a:path>
                  <a:path w="3324860" h="58420">
                    <a:moveTo>
                      <a:pt x="149134" y="0"/>
                    </a:moveTo>
                    <a:lnTo>
                      <a:pt x="149134" y="58211"/>
                    </a:lnTo>
                  </a:path>
                  <a:path w="3324860" h="58420">
                    <a:moveTo>
                      <a:pt x="149134" y="0"/>
                    </a:moveTo>
                    <a:lnTo>
                      <a:pt x="149134" y="58211"/>
                    </a:lnTo>
                  </a:path>
                  <a:path w="3324860" h="58420">
                    <a:moveTo>
                      <a:pt x="149134" y="0"/>
                    </a:moveTo>
                    <a:lnTo>
                      <a:pt x="149134" y="58211"/>
                    </a:lnTo>
                  </a:path>
                  <a:path w="3324860" h="58420">
                    <a:moveTo>
                      <a:pt x="149134" y="0"/>
                    </a:moveTo>
                    <a:lnTo>
                      <a:pt x="149134" y="58211"/>
                    </a:lnTo>
                  </a:path>
                  <a:path w="3324860" h="58420">
                    <a:moveTo>
                      <a:pt x="149134" y="0"/>
                    </a:moveTo>
                    <a:lnTo>
                      <a:pt x="149134" y="58211"/>
                    </a:lnTo>
                  </a:path>
                  <a:path w="3324860" h="58420">
                    <a:moveTo>
                      <a:pt x="149134" y="0"/>
                    </a:moveTo>
                    <a:lnTo>
                      <a:pt x="149134" y="58211"/>
                    </a:lnTo>
                  </a:path>
                  <a:path w="3324860" h="58420">
                    <a:moveTo>
                      <a:pt x="149134" y="0"/>
                    </a:moveTo>
                    <a:lnTo>
                      <a:pt x="149134" y="58211"/>
                    </a:lnTo>
                  </a:path>
                  <a:path w="3324860" h="58420">
                    <a:moveTo>
                      <a:pt x="155600" y="0"/>
                    </a:moveTo>
                    <a:lnTo>
                      <a:pt x="155600" y="58211"/>
                    </a:lnTo>
                  </a:path>
                  <a:path w="3324860" h="58420">
                    <a:moveTo>
                      <a:pt x="155600" y="0"/>
                    </a:moveTo>
                    <a:lnTo>
                      <a:pt x="155600" y="58211"/>
                    </a:lnTo>
                  </a:path>
                  <a:path w="3324860" h="58420">
                    <a:moveTo>
                      <a:pt x="155600" y="0"/>
                    </a:moveTo>
                    <a:lnTo>
                      <a:pt x="155600" y="58211"/>
                    </a:lnTo>
                  </a:path>
                  <a:path w="3324860" h="58420">
                    <a:moveTo>
                      <a:pt x="155600" y="0"/>
                    </a:moveTo>
                    <a:lnTo>
                      <a:pt x="155600" y="58211"/>
                    </a:lnTo>
                  </a:path>
                  <a:path w="3324860" h="58420">
                    <a:moveTo>
                      <a:pt x="155600" y="0"/>
                    </a:moveTo>
                    <a:lnTo>
                      <a:pt x="155600" y="58211"/>
                    </a:lnTo>
                  </a:path>
                  <a:path w="3324860" h="58420">
                    <a:moveTo>
                      <a:pt x="155600" y="0"/>
                    </a:moveTo>
                    <a:lnTo>
                      <a:pt x="155600" y="58211"/>
                    </a:lnTo>
                  </a:path>
                  <a:path w="3324860" h="58420">
                    <a:moveTo>
                      <a:pt x="155600" y="0"/>
                    </a:moveTo>
                    <a:lnTo>
                      <a:pt x="155600" y="58211"/>
                    </a:lnTo>
                  </a:path>
                  <a:path w="3324860" h="58420">
                    <a:moveTo>
                      <a:pt x="155600" y="0"/>
                    </a:moveTo>
                    <a:lnTo>
                      <a:pt x="155600" y="58211"/>
                    </a:lnTo>
                  </a:path>
                  <a:path w="3324860" h="58420">
                    <a:moveTo>
                      <a:pt x="155600" y="0"/>
                    </a:moveTo>
                    <a:lnTo>
                      <a:pt x="155600" y="58211"/>
                    </a:lnTo>
                  </a:path>
                  <a:path w="3324860" h="58420">
                    <a:moveTo>
                      <a:pt x="162065" y="0"/>
                    </a:moveTo>
                    <a:lnTo>
                      <a:pt x="162065" y="58211"/>
                    </a:lnTo>
                  </a:path>
                  <a:path w="3324860" h="58420">
                    <a:moveTo>
                      <a:pt x="162065" y="0"/>
                    </a:moveTo>
                    <a:lnTo>
                      <a:pt x="162065" y="58211"/>
                    </a:lnTo>
                  </a:path>
                  <a:path w="3324860" h="58420">
                    <a:moveTo>
                      <a:pt x="162065" y="0"/>
                    </a:moveTo>
                    <a:lnTo>
                      <a:pt x="162065" y="58211"/>
                    </a:lnTo>
                  </a:path>
                  <a:path w="3324860" h="58420">
                    <a:moveTo>
                      <a:pt x="162065" y="0"/>
                    </a:moveTo>
                    <a:lnTo>
                      <a:pt x="162065" y="58211"/>
                    </a:lnTo>
                  </a:path>
                  <a:path w="3324860" h="58420">
                    <a:moveTo>
                      <a:pt x="162065" y="0"/>
                    </a:moveTo>
                    <a:lnTo>
                      <a:pt x="162065" y="58211"/>
                    </a:lnTo>
                  </a:path>
                  <a:path w="3324860" h="58420">
                    <a:moveTo>
                      <a:pt x="162065" y="0"/>
                    </a:moveTo>
                    <a:lnTo>
                      <a:pt x="162065" y="58211"/>
                    </a:lnTo>
                  </a:path>
                  <a:path w="3324860" h="58420">
                    <a:moveTo>
                      <a:pt x="162065" y="0"/>
                    </a:moveTo>
                    <a:lnTo>
                      <a:pt x="162065" y="58211"/>
                    </a:lnTo>
                  </a:path>
                  <a:path w="3324860" h="58420">
                    <a:moveTo>
                      <a:pt x="162065" y="0"/>
                    </a:moveTo>
                    <a:lnTo>
                      <a:pt x="162065" y="58211"/>
                    </a:lnTo>
                  </a:path>
                  <a:path w="3324860" h="58420">
                    <a:moveTo>
                      <a:pt x="162065" y="0"/>
                    </a:moveTo>
                    <a:lnTo>
                      <a:pt x="162065" y="58211"/>
                    </a:lnTo>
                  </a:path>
                  <a:path w="3324860" h="58420">
                    <a:moveTo>
                      <a:pt x="168544" y="0"/>
                    </a:moveTo>
                    <a:lnTo>
                      <a:pt x="168544" y="58211"/>
                    </a:lnTo>
                  </a:path>
                  <a:path w="3324860" h="58420">
                    <a:moveTo>
                      <a:pt x="168544" y="0"/>
                    </a:moveTo>
                    <a:lnTo>
                      <a:pt x="168544" y="58211"/>
                    </a:lnTo>
                  </a:path>
                  <a:path w="3324860" h="58420">
                    <a:moveTo>
                      <a:pt x="168544" y="0"/>
                    </a:moveTo>
                    <a:lnTo>
                      <a:pt x="168544" y="58211"/>
                    </a:lnTo>
                  </a:path>
                  <a:path w="3324860" h="58420">
                    <a:moveTo>
                      <a:pt x="168544" y="0"/>
                    </a:moveTo>
                    <a:lnTo>
                      <a:pt x="168544" y="58211"/>
                    </a:lnTo>
                  </a:path>
                  <a:path w="3324860" h="58420">
                    <a:moveTo>
                      <a:pt x="168544" y="0"/>
                    </a:moveTo>
                    <a:lnTo>
                      <a:pt x="168544" y="58211"/>
                    </a:lnTo>
                  </a:path>
                  <a:path w="3324860" h="58420">
                    <a:moveTo>
                      <a:pt x="168544" y="0"/>
                    </a:moveTo>
                    <a:lnTo>
                      <a:pt x="168544" y="58211"/>
                    </a:lnTo>
                  </a:path>
                  <a:path w="3324860" h="58420">
                    <a:moveTo>
                      <a:pt x="168544" y="0"/>
                    </a:moveTo>
                    <a:lnTo>
                      <a:pt x="168544" y="58211"/>
                    </a:lnTo>
                  </a:path>
                  <a:path w="3324860" h="58420">
                    <a:moveTo>
                      <a:pt x="168544" y="0"/>
                    </a:moveTo>
                    <a:lnTo>
                      <a:pt x="168544" y="58211"/>
                    </a:lnTo>
                  </a:path>
                  <a:path w="3324860" h="58420">
                    <a:moveTo>
                      <a:pt x="168544" y="0"/>
                    </a:moveTo>
                    <a:lnTo>
                      <a:pt x="168544" y="58211"/>
                    </a:lnTo>
                  </a:path>
                  <a:path w="3324860" h="58420">
                    <a:moveTo>
                      <a:pt x="175010" y="0"/>
                    </a:moveTo>
                    <a:lnTo>
                      <a:pt x="175010" y="58211"/>
                    </a:lnTo>
                  </a:path>
                  <a:path w="3324860" h="58420">
                    <a:moveTo>
                      <a:pt x="175010" y="0"/>
                    </a:moveTo>
                    <a:lnTo>
                      <a:pt x="175010" y="58211"/>
                    </a:lnTo>
                  </a:path>
                  <a:path w="3324860" h="58420">
                    <a:moveTo>
                      <a:pt x="175010" y="0"/>
                    </a:moveTo>
                    <a:lnTo>
                      <a:pt x="175010" y="58211"/>
                    </a:lnTo>
                  </a:path>
                  <a:path w="3324860" h="58420">
                    <a:moveTo>
                      <a:pt x="175010" y="0"/>
                    </a:moveTo>
                    <a:lnTo>
                      <a:pt x="175010" y="58211"/>
                    </a:lnTo>
                  </a:path>
                  <a:path w="3324860" h="58420">
                    <a:moveTo>
                      <a:pt x="175010" y="0"/>
                    </a:moveTo>
                    <a:lnTo>
                      <a:pt x="175010" y="58211"/>
                    </a:lnTo>
                  </a:path>
                  <a:path w="3324860" h="58420">
                    <a:moveTo>
                      <a:pt x="175010" y="0"/>
                    </a:moveTo>
                    <a:lnTo>
                      <a:pt x="175010" y="58211"/>
                    </a:lnTo>
                  </a:path>
                  <a:path w="3324860" h="58420">
                    <a:moveTo>
                      <a:pt x="175010" y="0"/>
                    </a:moveTo>
                    <a:lnTo>
                      <a:pt x="175010" y="58211"/>
                    </a:lnTo>
                  </a:path>
                  <a:path w="3324860" h="58420">
                    <a:moveTo>
                      <a:pt x="175010" y="0"/>
                    </a:moveTo>
                    <a:lnTo>
                      <a:pt x="175010" y="58211"/>
                    </a:lnTo>
                  </a:path>
                  <a:path w="3324860" h="58420">
                    <a:moveTo>
                      <a:pt x="181488" y="0"/>
                    </a:moveTo>
                    <a:lnTo>
                      <a:pt x="181488" y="58211"/>
                    </a:lnTo>
                  </a:path>
                  <a:path w="3324860" h="58420">
                    <a:moveTo>
                      <a:pt x="181488" y="0"/>
                    </a:moveTo>
                    <a:lnTo>
                      <a:pt x="181488" y="58211"/>
                    </a:lnTo>
                  </a:path>
                  <a:path w="3324860" h="58420">
                    <a:moveTo>
                      <a:pt x="181488" y="0"/>
                    </a:moveTo>
                    <a:lnTo>
                      <a:pt x="181488" y="58211"/>
                    </a:lnTo>
                  </a:path>
                  <a:path w="3324860" h="58420">
                    <a:moveTo>
                      <a:pt x="181488" y="0"/>
                    </a:moveTo>
                    <a:lnTo>
                      <a:pt x="181488" y="58211"/>
                    </a:lnTo>
                  </a:path>
                  <a:path w="3324860" h="58420">
                    <a:moveTo>
                      <a:pt x="181488" y="0"/>
                    </a:moveTo>
                    <a:lnTo>
                      <a:pt x="181488" y="58211"/>
                    </a:lnTo>
                  </a:path>
                  <a:path w="3324860" h="58420">
                    <a:moveTo>
                      <a:pt x="181488" y="0"/>
                    </a:moveTo>
                    <a:lnTo>
                      <a:pt x="181488" y="58211"/>
                    </a:lnTo>
                  </a:path>
                  <a:path w="3324860" h="58420">
                    <a:moveTo>
                      <a:pt x="181488" y="0"/>
                    </a:moveTo>
                    <a:lnTo>
                      <a:pt x="181488" y="58211"/>
                    </a:lnTo>
                  </a:path>
                  <a:path w="3324860" h="58420">
                    <a:moveTo>
                      <a:pt x="181488" y="0"/>
                    </a:moveTo>
                    <a:lnTo>
                      <a:pt x="181488" y="58211"/>
                    </a:lnTo>
                  </a:path>
                  <a:path w="3324860" h="58420">
                    <a:moveTo>
                      <a:pt x="187954" y="0"/>
                    </a:moveTo>
                    <a:lnTo>
                      <a:pt x="187954" y="58211"/>
                    </a:lnTo>
                  </a:path>
                  <a:path w="3324860" h="58420">
                    <a:moveTo>
                      <a:pt x="187954" y="0"/>
                    </a:moveTo>
                    <a:lnTo>
                      <a:pt x="187954" y="58211"/>
                    </a:lnTo>
                  </a:path>
                  <a:path w="3324860" h="58420">
                    <a:moveTo>
                      <a:pt x="187954" y="0"/>
                    </a:moveTo>
                    <a:lnTo>
                      <a:pt x="187954" y="58211"/>
                    </a:lnTo>
                  </a:path>
                  <a:path w="3324860" h="58420">
                    <a:moveTo>
                      <a:pt x="187954" y="0"/>
                    </a:moveTo>
                    <a:lnTo>
                      <a:pt x="187954" y="58211"/>
                    </a:lnTo>
                  </a:path>
                  <a:path w="3324860" h="58420">
                    <a:moveTo>
                      <a:pt x="187954" y="0"/>
                    </a:moveTo>
                    <a:lnTo>
                      <a:pt x="187954" y="58211"/>
                    </a:lnTo>
                  </a:path>
                  <a:path w="3324860" h="58420">
                    <a:moveTo>
                      <a:pt x="187954" y="0"/>
                    </a:moveTo>
                    <a:lnTo>
                      <a:pt x="187954" y="58211"/>
                    </a:lnTo>
                  </a:path>
                  <a:path w="3324860" h="58420">
                    <a:moveTo>
                      <a:pt x="187954" y="0"/>
                    </a:moveTo>
                    <a:lnTo>
                      <a:pt x="187954" y="58211"/>
                    </a:lnTo>
                  </a:path>
                  <a:path w="3324860" h="58420">
                    <a:moveTo>
                      <a:pt x="187954" y="0"/>
                    </a:moveTo>
                    <a:lnTo>
                      <a:pt x="187954" y="58211"/>
                    </a:lnTo>
                  </a:path>
                  <a:path w="3324860" h="58420">
                    <a:moveTo>
                      <a:pt x="187954" y="0"/>
                    </a:moveTo>
                    <a:lnTo>
                      <a:pt x="187954" y="58211"/>
                    </a:lnTo>
                  </a:path>
                  <a:path w="3324860" h="58420">
                    <a:moveTo>
                      <a:pt x="194420" y="0"/>
                    </a:moveTo>
                    <a:lnTo>
                      <a:pt x="194420" y="58211"/>
                    </a:lnTo>
                  </a:path>
                  <a:path w="3324860" h="58420">
                    <a:moveTo>
                      <a:pt x="194420" y="0"/>
                    </a:moveTo>
                    <a:lnTo>
                      <a:pt x="194420" y="58211"/>
                    </a:lnTo>
                  </a:path>
                  <a:path w="3324860" h="58420">
                    <a:moveTo>
                      <a:pt x="194420" y="0"/>
                    </a:moveTo>
                    <a:lnTo>
                      <a:pt x="194420" y="58211"/>
                    </a:lnTo>
                  </a:path>
                  <a:path w="3324860" h="58420">
                    <a:moveTo>
                      <a:pt x="194420" y="0"/>
                    </a:moveTo>
                    <a:lnTo>
                      <a:pt x="194420" y="58211"/>
                    </a:lnTo>
                  </a:path>
                  <a:path w="3324860" h="58420">
                    <a:moveTo>
                      <a:pt x="194420" y="0"/>
                    </a:moveTo>
                    <a:lnTo>
                      <a:pt x="194420" y="58211"/>
                    </a:lnTo>
                  </a:path>
                  <a:path w="3324860" h="58420">
                    <a:moveTo>
                      <a:pt x="194420" y="0"/>
                    </a:moveTo>
                    <a:lnTo>
                      <a:pt x="194420" y="58211"/>
                    </a:lnTo>
                  </a:path>
                  <a:path w="3324860" h="58420">
                    <a:moveTo>
                      <a:pt x="194420" y="0"/>
                    </a:moveTo>
                    <a:lnTo>
                      <a:pt x="194420" y="58211"/>
                    </a:lnTo>
                  </a:path>
                  <a:path w="3324860" h="58420">
                    <a:moveTo>
                      <a:pt x="194420" y="0"/>
                    </a:moveTo>
                    <a:lnTo>
                      <a:pt x="194420" y="58211"/>
                    </a:lnTo>
                  </a:path>
                  <a:path w="3324860" h="58420">
                    <a:moveTo>
                      <a:pt x="194420" y="0"/>
                    </a:moveTo>
                    <a:lnTo>
                      <a:pt x="194420" y="58211"/>
                    </a:lnTo>
                  </a:path>
                  <a:path w="3324860" h="58420">
                    <a:moveTo>
                      <a:pt x="200899" y="0"/>
                    </a:moveTo>
                    <a:lnTo>
                      <a:pt x="200899" y="58211"/>
                    </a:lnTo>
                  </a:path>
                  <a:path w="3324860" h="58420">
                    <a:moveTo>
                      <a:pt x="200899" y="0"/>
                    </a:moveTo>
                    <a:lnTo>
                      <a:pt x="200899" y="58211"/>
                    </a:lnTo>
                  </a:path>
                  <a:path w="3324860" h="58420">
                    <a:moveTo>
                      <a:pt x="200899" y="0"/>
                    </a:moveTo>
                    <a:lnTo>
                      <a:pt x="200899" y="58211"/>
                    </a:lnTo>
                  </a:path>
                  <a:path w="3324860" h="58420">
                    <a:moveTo>
                      <a:pt x="200899" y="0"/>
                    </a:moveTo>
                    <a:lnTo>
                      <a:pt x="200899" y="58211"/>
                    </a:lnTo>
                  </a:path>
                  <a:path w="3324860" h="58420">
                    <a:moveTo>
                      <a:pt x="200899" y="0"/>
                    </a:moveTo>
                    <a:lnTo>
                      <a:pt x="200899" y="58211"/>
                    </a:lnTo>
                  </a:path>
                  <a:path w="3324860" h="58420">
                    <a:moveTo>
                      <a:pt x="200899" y="0"/>
                    </a:moveTo>
                    <a:lnTo>
                      <a:pt x="200899" y="58211"/>
                    </a:lnTo>
                  </a:path>
                  <a:path w="3324860" h="58420">
                    <a:moveTo>
                      <a:pt x="200899" y="0"/>
                    </a:moveTo>
                    <a:lnTo>
                      <a:pt x="200899" y="58211"/>
                    </a:lnTo>
                  </a:path>
                  <a:path w="3324860" h="58420">
                    <a:moveTo>
                      <a:pt x="200899" y="0"/>
                    </a:moveTo>
                    <a:lnTo>
                      <a:pt x="200899" y="58211"/>
                    </a:lnTo>
                  </a:path>
                  <a:path w="3324860" h="58420">
                    <a:moveTo>
                      <a:pt x="200899" y="0"/>
                    </a:moveTo>
                    <a:lnTo>
                      <a:pt x="200899" y="58211"/>
                    </a:lnTo>
                  </a:path>
                  <a:path w="3324860" h="58420">
                    <a:moveTo>
                      <a:pt x="207365" y="0"/>
                    </a:moveTo>
                    <a:lnTo>
                      <a:pt x="207365" y="58211"/>
                    </a:lnTo>
                  </a:path>
                  <a:path w="3324860" h="58420">
                    <a:moveTo>
                      <a:pt x="207365" y="0"/>
                    </a:moveTo>
                    <a:lnTo>
                      <a:pt x="207365" y="58211"/>
                    </a:lnTo>
                  </a:path>
                  <a:path w="3324860" h="58420">
                    <a:moveTo>
                      <a:pt x="207365" y="0"/>
                    </a:moveTo>
                    <a:lnTo>
                      <a:pt x="207365" y="58211"/>
                    </a:lnTo>
                  </a:path>
                  <a:path w="3324860" h="58420">
                    <a:moveTo>
                      <a:pt x="207365" y="0"/>
                    </a:moveTo>
                    <a:lnTo>
                      <a:pt x="207365" y="58211"/>
                    </a:lnTo>
                  </a:path>
                  <a:path w="3324860" h="58420">
                    <a:moveTo>
                      <a:pt x="207365" y="0"/>
                    </a:moveTo>
                    <a:lnTo>
                      <a:pt x="207365" y="58211"/>
                    </a:lnTo>
                  </a:path>
                  <a:path w="3324860" h="58420">
                    <a:moveTo>
                      <a:pt x="207365" y="0"/>
                    </a:moveTo>
                    <a:lnTo>
                      <a:pt x="207365" y="58211"/>
                    </a:lnTo>
                  </a:path>
                  <a:path w="3324860" h="58420">
                    <a:moveTo>
                      <a:pt x="207365" y="0"/>
                    </a:moveTo>
                    <a:lnTo>
                      <a:pt x="207365" y="58211"/>
                    </a:lnTo>
                  </a:path>
                  <a:path w="3324860" h="58420">
                    <a:moveTo>
                      <a:pt x="207365" y="0"/>
                    </a:moveTo>
                    <a:lnTo>
                      <a:pt x="207365" y="58211"/>
                    </a:lnTo>
                  </a:path>
                  <a:path w="3324860" h="58420">
                    <a:moveTo>
                      <a:pt x="213830" y="0"/>
                    </a:moveTo>
                    <a:lnTo>
                      <a:pt x="213830" y="58211"/>
                    </a:lnTo>
                  </a:path>
                  <a:path w="3324860" h="58420">
                    <a:moveTo>
                      <a:pt x="213830" y="0"/>
                    </a:moveTo>
                    <a:lnTo>
                      <a:pt x="213830" y="58211"/>
                    </a:lnTo>
                  </a:path>
                  <a:path w="3324860" h="58420">
                    <a:moveTo>
                      <a:pt x="213830" y="0"/>
                    </a:moveTo>
                    <a:lnTo>
                      <a:pt x="213830" y="58211"/>
                    </a:lnTo>
                  </a:path>
                  <a:path w="3324860" h="58420">
                    <a:moveTo>
                      <a:pt x="213830" y="0"/>
                    </a:moveTo>
                    <a:lnTo>
                      <a:pt x="213830" y="58211"/>
                    </a:lnTo>
                  </a:path>
                  <a:path w="3324860" h="58420">
                    <a:moveTo>
                      <a:pt x="213830" y="0"/>
                    </a:moveTo>
                    <a:lnTo>
                      <a:pt x="213830" y="58211"/>
                    </a:lnTo>
                  </a:path>
                  <a:path w="3324860" h="58420">
                    <a:moveTo>
                      <a:pt x="213830" y="0"/>
                    </a:moveTo>
                    <a:lnTo>
                      <a:pt x="213830" y="58211"/>
                    </a:lnTo>
                  </a:path>
                  <a:path w="3324860" h="58420">
                    <a:moveTo>
                      <a:pt x="213830" y="0"/>
                    </a:moveTo>
                    <a:lnTo>
                      <a:pt x="213830" y="58211"/>
                    </a:lnTo>
                  </a:path>
                  <a:path w="3324860" h="58420">
                    <a:moveTo>
                      <a:pt x="213830" y="0"/>
                    </a:moveTo>
                    <a:lnTo>
                      <a:pt x="213830" y="58211"/>
                    </a:lnTo>
                  </a:path>
                  <a:path w="3324860" h="58420">
                    <a:moveTo>
                      <a:pt x="220309" y="0"/>
                    </a:moveTo>
                    <a:lnTo>
                      <a:pt x="220309" y="58211"/>
                    </a:lnTo>
                  </a:path>
                  <a:path w="3324860" h="58420">
                    <a:moveTo>
                      <a:pt x="220309" y="0"/>
                    </a:moveTo>
                    <a:lnTo>
                      <a:pt x="220309" y="58211"/>
                    </a:lnTo>
                  </a:path>
                  <a:path w="3324860" h="58420">
                    <a:moveTo>
                      <a:pt x="220309" y="0"/>
                    </a:moveTo>
                    <a:lnTo>
                      <a:pt x="220309" y="58211"/>
                    </a:lnTo>
                  </a:path>
                  <a:path w="3324860" h="58420">
                    <a:moveTo>
                      <a:pt x="220309" y="0"/>
                    </a:moveTo>
                    <a:lnTo>
                      <a:pt x="220309" y="58211"/>
                    </a:lnTo>
                  </a:path>
                  <a:path w="3324860" h="58420">
                    <a:moveTo>
                      <a:pt x="220309" y="0"/>
                    </a:moveTo>
                    <a:lnTo>
                      <a:pt x="220309" y="58211"/>
                    </a:lnTo>
                  </a:path>
                  <a:path w="3324860" h="58420">
                    <a:moveTo>
                      <a:pt x="220309" y="0"/>
                    </a:moveTo>
                    <a:lnTo>
                      <a:pt x="220309" y="58211"/>
                    </a:lnTo>
                  </a:path>
                  <a:path w="3324860" h="58420">
                    <a:moveTo>
                      <a:pt x="220309" y="0"/>
                    </a:moveTo>
                    <a:lnTo>
                      <a:pt x="220309" y="58211"/>
                    </a:lnTo>
                  </a:path>
                  <a:path w="3324860" h="58420">
                    <a:moveTo>
                      <a:pt x="220309" y="0"/>
                    </a:moveTo>
                    <a:lnTo>
                      <a:pt x="220309" y="58211"/>
                    </a:lnTo>
                  </a:path>
                  <a:path w="3324860" h="58420">
                    <a:moveTo>
                      <a:pt x="220309" y="0"/>
                    </a:moveTo>
                    <a:lnTo>
                      <a:pt x="220309" y="58211"/>
                    </a:lnTo>
                  </a:path>
                  <a:path w="3324860" h="58420">
                    <a:moveTo>
                      <a:pt x="226775" y="0"/>
                    </a:moveTo>
                    <a:lnTo>
                      <a:pt x="226775" y="58211"/>
                    </a:lnTo>
                  </a:path>
                  <a:path w="3324860" h="58420">
                    <a:moveTo>
                      <a:pt x="226775" y="0"/>
                    </a:moveTo>
                    <a:lnTo>
                      <a:pt x="226775" y="58211"/>
                    </a:lnTo>
                  </a:path>
                  <a:path w="3324860" h="58420">
                    <a:moveTo>
                      <a:pt x="226775" y="0"/>
                    </a:moveTo>
                    <a:lnTo>
                      <a:pt x="226775" y="58211"/>
                    </a:lnTo>
                  </a:path>
                  <a:path w="3324860" h="58420">
                    <a:moveTo>
                      <a:pt x="226775" y="0"/>
                    </a:moveTo>
                    <a:lnTo>
                      <a:pt x="226775" y="58211"/>
                    </a:lnTo>
                  </a:path>
                  <a:path w="3324860" h="58420">
                    <a:moveTo>
                      <a:pt x="226775" y="0"/>
                    </a:moveTo>
                    <a:lnTo>
                      <a:pt x="226775" y="58211"/>
                    </a:lnTo>
                  </a:path>
                  <a:path w="3324860" h="58420">
                    <a:moveTo>
                      <a:pt x="226775" y="0"/>
                    </a:moveTo>
                    <a:lnTo>
                      <a:pt x="226775" y="58211"/>
                    </a:lnTo>
                  </a:path>
                  <a:path w="3324860" h="58420">
                    <a:moveTo>
                      <a:pt x="226775" y="0"/>
                    </a:moveTo>
                    <a:lnTo>
                      <a:pt x="226775" y="58211"/>
                    </a:lnTo>
                  </a:path>
                  <a:path w="3324860" h="58420">
                    <a:moveTo>
                      <a:pt x="226775" y="0"/>
                    </a:moveTo>
                    <a:lnTo>
                      <a:pt x="226775" y="58211"/>
                    </a:lnTo>
                  </a:path>
                  <a:path w="3324860" h="58420">
                    <a:moveTo>
                      <a:pt x="226775" y="0"/>
                    </a:moveTo>
                    <a:lnTo>
                      <a:pt x="226775" y="58211"/>
                    </a:lnTo>
                  </a:path>
                  <a:path w="3324860" h="58420">
                    <a:moveTo>
                      <a:pt x="226775" y="0"/>
                    </a:moveTo>
                    <a:lnTo>
                      <a:pt x="226775" y="58211"/>
                    </a:lnTo>
                  </a:path>
                  <a:path w="3324860" h="58420">
                    <a:moveTo>
                      <a:pt x="233241" y="0"/>
                    </a:moveTo>
                    <a:lnTo>
                      <a:pt x="233241" y="58211"/>
                    </a:lnTo>
                  </a:path>
                  <a:path w="3324860" h="58420">
                    <a:moveTo>
                      <a:pt x="233241" y="0"/>
                    </a:moveTo>
                    <a:lnTo>
                      <a:pt x="233241" y="58211"/>
                    </a:lnTo>
                  </a:path>
                  <a:path w="3324860" h="58420">
                    <a:moveTo>
                      <a:pt x="233241" y="0"/>
                    </a:moveTo>
                    <a:lnTo>
                      <a:pt x="233241" y="58211"/>
                    </a:lnTo>
                  </a:path>
                  <a:path w="3324860" h="58420">
                    <a:moveTo>
                      <a:pt x="233241" y="0"/>
                    </a:moveTo>
                    <a:lnTo>
                      <a:pt x="233241" y="58211"/>
                    </a:lnTo>
                  </a:path>
                  <a:path w="3324860" h="58420">
                    <a:moveTo>
                      <a:pt x="233241" y="0"/>
                    </a:moveTo>
                    <a:lnTo>
                      <a:pt x="233241" y="58211"/>
                    </a:lnTo>
                  </a:path>
                  <a:path w="3324860" h="58420">
                    <a:moveTo>
                      <a:pt x="233241" y="0"/>
                    </a:moveTo>
                    <a:lnTo>
                      <a:pt x="233241" y="58211"/>
                    </a:lnTo>
                  </a:path>
                  <a:path w="3324860" h="58420">
                    <a:moveTo>
                      <a:pt x="233241" y="0"/>
                    </a:moveTo>
                    <a:lnTo>
                      <a:pt x="233241" y="58211"/>
                    </a:lnTo>
                  </a:path>
                  <a:path w="3324860" h="58420">
                    <a:moveTo>
                      <a:pt x="233241" y="0"/>
                    </a:moveTo>
                    <a:lnTo>
                      <a:pt x="233241" y="58211"/>
                    </a:lnTo>
                  </a:path>
                  <a:path w="3324860" h="58420">
                    <a:moveTo>
                      <a:pt x="233241" y="0"/>
                    </a:moveTo>
                    <a:lnTo>
                      <a:pt x="233241" y="58211"/>
                    </a:lnTo>
                  </a:path>
                  <a:path w="3324860" h="58420">
                    <a:moveTo>
                      <a:pt x="239719" y="0"/>
                    </a:moveTo>
                    <a:lnTo>
                      <a:pt x="239719" y="58211"/>
                    </a:lnTo>
                  </a:path>
                  <a:path w="3324860" h="58420">
                    <a:moveTo>
                      <a:pt x="239719" y="0"/>
                    </a:moveTo>
                    <a:lnTo>
                      <a:pt x="239719" y="58211"/>
                    </a:lnTo>
                  </a:path>
                  <a:path w="3324860" h="58420">
                    <a:moveTo>
                      <a:pt x="239719" y="0"/>
                    </a:moveTo>
                    <a:lnTo>
                      <a:pt x="239719" y="58211"/>
                    </a:lnTo>
                  </a:path>
                  <a:path w="3324860" h="58420">
                    <a:moveTo>
                      <a:pt x="239719" y="0"/>
                    </a:moveTo>
                    <a:lnTo>
                      <a:pt x="239719" y="58211"/>
                    </a:lnTo>
                  </a:path>
                  <a:path w="3324860" h="58420">
                    <a:moveTo>
                      <a:pt x="239719" y="0"/>
                    </a:moveTo>
                    <a:lnTo>
                      <a:pt x="239719" y="58211"/>
                    </a:lnTo>
                  </a:path>
                  <a:path w="3324860" h="58420">
                    <a:moveTo>
                      <a:pt x="239719" y="0"/>
                    </a:moveTo>
                    <a:lnTo>
                      <a:pt x="239719" y="58211"/>
                    </a:lnTo>
                  </a:path>
                  <a:path w="3324860" h="58420">
                    <a:moveTo>
                      <a:pt x="239719" y="0"/>
                    </a:moveTo>
                    <a:lnTo>
                      <a:pt x="239719" y="58211"/>
                    </a:lnTo>
                  </a:path>
                  <a:path w="3324860" h="58420">
                    <a:moveTo>
                      <a:pt x="239719" y="0"/>
                    </a:moveTo>
                    <a:lnTo>
                      <a:pt x="239719" y="58211"/>
                    </a:lnTo>
                  </a:path>
                  <a:path w="3324860" h="58420">
                    <a:moveTo>
                      <a:pt x="246490" y="0"/>
                    </a:moveTo>
                    <a:lnTo>
                      <a:pt x="246490" y="58211"/>
                    </a:lnTo>
                  </a:path>
                  <a:path w="3324860" h="58420">
                    <a:moveTo>
                      <a:pt x="246490" y="0"/>
                    </a:moveTo>
                    <a:lnTo>
                      <a:pt x="246490" y="58211"/>
                    </a:lnTo>
                  </a:path>
                  <a:path w="3324860" h="58420">
                    <a:moveTo>
                      <a:pt x="246490" y="0"/>
                    </a:moveTo>
                    <a:lnTo>
                      <a:pt x="246490" y="58211"/>
                    </a:lnTo>
                  </a:path>
                  <a:path w="3324860" h="58420">
                    <a:moveTo>
                      <a:pt x="246490" y="0"/>
                    </a:moveTo>
                    <a:lnTo>
                      <a:pt x="246490" y="58211"/>
                    </a:lnTo>
                  </a:path>
                  <a:path w="3324860" h="58420">
                    <a:moveTo>
                      <a:pt x="246490" y="0"/>
                    </a:moveTo>
                    <a:lnTo>
                      <a:pt x="246490" y="58211"/>
                    </a:lnTo>
                  </a:path>
                  <a:path w="3324860" h="58420">
                    <a:moveTo>
                      <a:pt x="246490" y="0"/>
                    </a:moveTo>
                    <a:lnTo>
                      <a:pt x="246490" y="58211"/>
                    </a:lnTo>
                  </a:path>
                  <a:path w="3324860" h="58420">
                    <a:moveTo>
                      <a:pt x="246490" y="0"/>
                    </a:moveTo>
                    <a:lnTo>
                      <a:pt x="246490" y="58211"/>
                    </a:lnTo>
                  </a:path>
                  <a:path w="3324860" h="58420">
                    <a:moveTo>
                      <a:pt x="246490" y="0"/>
                    </a:moveTo>
                    <a:lnTo>
                      <a:pt x="246490" y="58211"/>
                    </a:lnTo>
                  </a:path>
                  <a:path w="3324860" h="58420">
                    <a:moveTo>
                      <a:pt x="246490" y="0"/>
                    </a:moveTo>
                    <a:lnTo>
                      <a:pt x="246490" y="58211"/>
                    </a:lnTo>
                  </a:path>
                  <a:path w="3324860" h="58420">
                    <a:moveTo>
                      <a:pt x="252969" y="0"/>
                    </a:moveTo>
                    <a:lnTo>
                      <a:pt x="252969" y="58211"/>
                    </a:lnTo>
                  </a:path>
                  <a:path w="3324860" h="58420">
                    <a:moveTo>
                      <a:pt x="252969" y="0"/>
                    </a:moveTo>
                    <a:lnTo>
                      <a:pt x="252969" y="58211"/>
                    </a:lnTo>
                  </a:path>
                  <a:path w="3324860" h="58420">
                    <a:moveTo>
                      <a:pt x="252969" y="0"/>
                    </a:moveTo>
                    <a:lnTo>
                      <a:pt x="252969" y="58211"/>
                    </a:lnTo>
                  </a:path>
                  <a:path w="3324860" h="58420">
                    <a:moveTo>
                      <a:pt x="252969" y="0"/>
                    </a:moveTo>
                    <a:lnTo>
                      <a:pt x="252969" y="58211"/>
                    </a:lnTo>
                  </a:path>
                  <a:path w="3324860" h="58420">
                    <a:moveTo>
                      <a:pt x="252969" y="0"/>
                    </a:moveTo>
                    <a:lnTo>
                      <a:pt x="252969" y="58211"/>
                    </a:lnTo>
                  </a:path>
                  <a:path w="3324860" h="58420">
                    <a:moveTo>
                      <a:pt x="252969" y="0"/>
                    </a:moveTo>
                    <a:lnTo>
                      <a:pt x="252969" y="58211"/>
                    </a:lnTo>
                  </a:path>
                  <a:path w="3324860" h="58420">
                    <a:moveTo>
                      <a:pt x="252969" y="0"/>
                    </a:moveTo>
                    <a:lnTo>
                      <a:pt x="252969" y="58211"/>
                    </a:lnTo>
                  </a:path>
                  <a:path w="3324860" h="58420">
                    <a:moveTo>
                      <a:pt x="252969" y="0"/>
                    </a:moveTo>
                    <a:lnTo>
                      <a:pt x="252969" y="58211"/>
                    </a:lnTo>
                  </a:path>
                  <a:path w="3324860" h="58420">
                    <a:moveTo>
                      <a:pt x="259435" y="0"/>
                    </a:moveTo>
                    <a:lnTo>
                      <a:pt x="259435" y="58211"/>
                    </a:lnTo>
                  </a:path>
                  <a:path w="3324860" h="58420">
                    <a:moveTo>
                      <a:pt x="259435" y="0"/>
                    </a:moveTo>
                    <a:lnTo>
                      <a:pt x="259435" y="58211"/>
                    </a:lnTo>
                  </a:path>
                  <a:path w="3324860" h="58420">
                    <a:moveTo>
                      <a:pt x="259435" y="0"/>
                    </a:moveTo>
                    <a:lnTo>
                      <a:pt x="259435" y="58211"/>
                    </a:lnTo>
                  </a:path>
                  <a:path w="3324860" h="58420">
                    <a:moveTo>
                      <a:pt x="259435" y="0"/>
                    </a:moveTo>
                    <a:lnTo>
                      <a:pt x="259435" y="58211"/>
                    </a:lnTo>
                  </a:path>
                  <a:path w="3324860" h="58420">
                    <a:moveTo>
                      <a:pt x="259435" y="0"/>
                    </a:moveTo>
                    <a:lnTo>
                      <a:pt x="259435" y="58211"/>
                    </a:lnTo>
                  </a:path>
                  <a:path w="3324860" h="58420">
                    <a:moveTo>
                      <a:pt x="259435" y="0"/>
                    </a:moveTo>
                    <a:lnTo>
                      <a:pt x="259435" y="58211"/>
                    </a:lnTo>
                  </a:path>
                  <a:path w="3324860" h="58420">
                    <a:moveTo>
                      <a:pt x="259435" y="0"/>
                    </a:moveTo>
                    <a:lnTo>
                      <a:pt x="259435" y="58211"/>
                    </a:lnTo>
                  </a:path>
                  <a:path w="3324860" h="58420">
                    <a:moveTo>
                      <a:pt x="259435" y="0"/>
                    </a:moveTo>
                    <a:lnTo>
                      <a:pt x="259435" y="58211"/>
                    </a:lnTo>
                  </a:path>
                  <a:path w="3324860" h="58420">
                    <a:moveTo>
                      <a:pt x="259435" y="0"/>
                    </a:moveTo>
                    <a:lnTo>
                      <a:pt x="259435" y="58211"/>
                    </a:lnTo>
                  </a:path>
                  <a:path w="3324860" h="58420">
                    <a:moveTo>
                      <a:pt x="265900" y="0"/>
                    </a:moveTo>
                    <a:lnTo>
                      <a:pt x="265900" y="58211"/>
                    </a:lnTo>
                  </a:path>
                  <a:path w="3324860" h="58420">
                    <a:moveTo>
                      <a:pt x="265900" y="0"/>
                    </a:moveTo>
                    <a:lnTo>
                      <a:pt x="265900" y="58211"/>
                    </a:lnTo>
                  </a:path>
                  <a:path w="3324860" h="58420">
                    <a:moveTo>
                      <a:pt x="265900" y="0"/>
                    </a:moveTo>
                    <a:lnTo>
                      <a:pt x="265900" y="58211"/>
                    </a:lnTo>
                  </a:path>
                  <a:path w="3324860" h="58420">
                    <a:moveTo>
                      <a:pt x="265900" y="0"/>
                    </a:moveTo>
                    <a:lnTo>
                      <a:pt x="265900" y="58211"/>
                    </a:lnTo>
                  </a:path>
                  <a:path w="3324860" h="58420">
                    <a:moveTo>
                      <a:pt x="265900" y="0"/>
                    </a:moveTo>
                    <a:lnTo>
                      <a:pt x="265900" y="58211"/>
                    </a:lnTo>
                  </a:path>
                  <a:path w="3324860" h="58420">
                    <a:moveTo>
                      <a:pt x="265900" y="0"/>
                    </a:moveTo>
                    <a:lnTo>
                      <a:pt x="265900" y="58211"/>
                    </a:lnTo>
                  </a:path>
                  <a:path w="3324860" h="58420">
                    <a:moveTo>
                      <a:pt x="265900" y="0"/>
                    </a:moveTo>
                    <a:lnTo>
                      <a:pt x="265900" y="58211"/>
                    </a:lnTo>
                  </a:path>
                  <a:path w="3324860" h="58420">
                    <a:moveTo>
                      <a:pt x="265900" y="0"/>
                    </a:moveTo>
                    <a:lnTo>
                      <a:pt x="265900" y="58211"/>
                    </a:lnTo>
                  </a:path>
                  <a:path w="3324860" h="58420">
                    <a:moveTo>
                      <a:pt x="265900" y="0"/>
                    </a:moveTo>
                    <a:lnTo>
                      <a:pt x="265900" y="58211"/>
                    </a:lnTo>
                  </a:path>
                  <a:path w="3324860" h="58420">
                    <a:moveTo>
                      <a:pt x="265900" y="0"/>
                    </a:moveTo>
                    <a:lnTo>
                      <a:pt x="265900" y="58211"/>
                    </a:lnTo>
                  </a:path>
                  <a:path w="3324860" h="58420">
                    <a:moveTo>
                      <a:pt x="272379" y="0"/>
                    </a:moveTo>
                    <a:lnTo>
                      <a:pt x="272379" y="58211"/>
                    </a:lnTo>
                  </a:path>
                  <a:path w="3324860" h="58420">
                    <a:moveTo>
                      <a:pt x="272379" y="0"/>
                    </a:moveTo>
                    <a:lnTo>
                      <a:pt x="272379" y="58211"/>
                    </a:lnTo>
                  </a:path>
                  <a:path w="3324860" h="58420">
                    <a:moveTo>
                      <a:pt x="272379" y="0"/>
                    </a:moveTo>
                    <a:lnTo>
                      <a:pt x="272379" y="58211"/>
                    </a:lnTo>
                  </a:path>
                  <a:path w="3324860" h="58420">
                    <a:moveTo>
                      <a:pt x="272379" y="0"/>
                    </a:moveTo>
                    <a:lnTo>
                      <a:pt x="272379" y="58211"/>
                    </a:lnTo>
                  </a:path>
                  <a:path w="3324860" h="58420">
                    <a:moveTo>
                      <a:pt x="272379" y="0"/>
                    </a:moveTo>
                    <a:lnTo>
                      <a:pt x="272379" y="58211"/>
                    </a:lnTo>
                  </a:path>
                  <a:path w="3324860" h="58420">
                    <a:moveTo>
                      <a:pt x="272379" y="0"/>
                    </a:moveTo>
                    <a:lnTo>
                      <a:pt x="272379" y="58211"/>
                    </a:lnTo>
                  </a:path>
                  <a:path w="3324860" h="58420">
                    <a:moveTo>
                      <a:pt x="272379" y="0"/>
                    </a:moveTo>
                    <a:lnTo>
                      <a:pt x="272379" y="58211"/>
                    </a:lnTo>
                  </a:path>
                  <a:path w="3324860" h="58420">
                    <a:moveTo>
                      <a:pt x="272379" y="0"/>
                    </a:moveTo>
                    <a:lnTo>
                      <a:pt x="272379" y="58211"/>
                    </a:lnTo>
                  </a:path>
                  <a:path w="3324860" h="58420">
                    <a:moveTo>
                      <a:pt x="278845" y="0"/>
                    </a:moveTo>
                    <a:lnTo>
                      <a:pt x="278845" y="58211"/>
                    </a:lnTo>
                  </a:path>
                  <a:path w="3324860" h="58420">
                    <a:moveTo>
                      <a:pt x="278845" y="0"/>
                    </a:moveTo>
                    <a:lnTo>
                      <a:pt x="278845" y="58211"/>
                    </a:lnTo>
                  </a:path>
                  <a:path w="3324860" h="58420">
                    <a:moveTo>
                      <a:pt x="278845" y="0"/>
                    </a:moveTo>
                    <a:lnTo>
                      <a:pt x="278845" y="58211"/>
                    </a:lnTo>
                  </a:path>
                  <a:path w="3324860" h="58420">
                    <a:moveTo>
                      <a:pt x="278845" y="0"/>
                    </a:moveTo>
                    <a:lnTo>
                      <a:pt x="278845" y="58211"/>
                    </a:lnTo>
                  </a:path>
                  <a:path w="3324860" h="58420">
                    <a:moveTo>
                      <a:pt x="278845" y="0"/>
                    </a:moveTo>
                    <a:lnTo>
                      <a:pt x="278845" y="58211"/>
                    </a:lnTo>
                  </a:path>
                  <a:path w="3324860" h="58420">
                    <a:moveTo>
                      <a:pt x="278845" y="0"/>
                    </a:moveTo>
                    <a:lnTo>
                      <a:pt x="278845" y="58211"/>
                    </a:lnTo>
                  </a:path>
                  <a:path w="3324860" h="58420">
                    <a:moveTo>
                      <a:pt x="278845" y="0"/>
                    </a:moveTo>
                    <a:lnTo>
                      <a:pt x="278845" y="58211"/>
                    </a:lnTo>
                  </a:path>
                  <a:path w="3324860" h="58420">
                    <a:moveTo>
                      <a:pt x="278845" y="0"/>
                    </a:moveTo>
                    <a:lnTo>
                      <a:pt x="278845" y="58211"/>
                    </a:lnTo>
                  </a:path>
                  <a:path w="3324860" h="58420">
                    <a:moveTo>
                      <a:pt x="285311" y="0"/>
                    </a:moveTo>
                    <a:lnTo>
                      <a:pt x="285311" y="58211"/>
                    </a:lnTo>
                  </a:path>
                  <a:path w="3324860" h="58420">
                    <a:moveTo>
                      <a:pt x="285311" y="0"/>
                    </a:moveTo>
                    <a:lnTo>
                      <a:pt x="285311" y="58211"/>
                    </a:lnTo>
                  </a:path>
                  <a:path w="3324860" h="58420">
                    <a:moveTo>
                      <a:pt x="285311" y="0"/>
                    </a:moveTo>
                    <a:lnTo>
                      <a:pt x="285311" y="58211"/>
                    </a:lnTo>
                  </a:path>
                  <a:path w="3324860" h="58420">
                    <a:moveTo>
                      <a:pt x="285311" y="0"/>
                    </a:moveTo>
                    <a:lnTo>
                      <a:pt x="285311" y="58211"/>
                    </a:lnTo>
                  </a:path>
                  <a:path w="3324860" h="58420">
                    <a:moveTo>
                      <a:pt x="285311" y="0"/>
                    </a:moveTo>
                    <a:lnTo>
                      <a:pt x="285311" y="58211"/>
                    </a:lnTo>
                  </a:path>
                  <a:path w="3324860" h="58420">
                    <a:moveTo>
                      <a:pt x="285311" y="0"/>
                    </a:moveTo>
                    <a:lnTo>
                      <a:pt x="285311" y="58211"/>
                    </a:lnTo>
                  </a:path>
                  <a:path w="3324860" h="58420">
                    <a:moveTo>
                      <a:pt x="285311" y="0"/>
                    </a:moveTo>
                    <a:lnTo>
                      <a:pt x="285311" y="58211"/>
                    </a:lnTo>
                  </a:path>
                  <a:path w="3324860" h="58420">
                    <a:moveTo>
                      <a:pt x="285311" y="0"/>
                    </a:moveTo>
                    <a:lnTo>
                      <a:pt x="285311" y="58211"/>
                    </a:lnTo>
                  </a:path>
                  <a:path w="3324860" h="58420">
                    <a:moveTo>
                      <a:pt x="285311" y="0"/>
                    </a:moveTo>
                    <a:lnTo>
                      <a:pt x="285311" y="58211"/>
                    </a:lnTo>
                  </a:path>
                  <a:path w="3324860" h="58420">
                    <a:moveTo>
                      <a:pt x="291789" y="0"/>
                    </a:moveTo>
                    <a:lnTo>
                      <a:pt x="291789" y="58211"/>
                    </a:lnTo>
                  </a:path>
                  <a:path w="3324860" h="58420">
                    <a:moveTo>
                      <a:pt x="291789" y="0"/>
                    </a:moveTo>
                    <a:lnTo>
                      <a:pt x="291789" y="58211"/>
                    </a:lnTo>
                  </a:path>
                  <a:path w="3324860" h="58420">
                    <a:moveTo>
                      <a:pt x="291789" y="0"/>
                    </a:moveTo>
                    <a:lnTo>
                      <a:pt x="291789" y="58211"/>
                    </a:lnTo>
                  </a:path>
                  <a:path w="3324860" h="58420">
                    <a:moveTo>
                      <a:pt x="291789" y="0"/>
                    </a:moveTo>
                    <a:lnTo>
                      <a:pt x="291789" y="58211"/>
                    </a:lnTo>
                  </a:path>
                  <a:path w="3324860" h="58420">
                    <a:moveTo>
                      <a:pt x="291789" y="0"/>
                    </a:moveTo>
                    <a:lnTo>
                      <a:pt x="291789" y="58211"/>
                    </a:lnTo>
                  </a:path>
                  <a:path w="3324860" h="58420">
                    <a:moveTo>
                      <a:pt x="291789" y="0"/>
                    </a:moveTo>
                    <a:lnTo>
                      <a:pt x="291789" y="58211"/>
                    </a:lnTo>
                  </a:path>
                  <a:path w="3324860" h="58420">
                    <a:moveTo>
                      <a:pt x="291789" y="0"/>
                    </a:moveTo>
                    <a:lnTo>
                      <a:pt x="291789" y="58211"/>
                    </a:lnTo>
                  </a:path>
                  <a:path w="3324860" h="58420">
                    <a:moveTo>
                      <a:pt x="291789" y="0"/>
                    </a:moveTo>
                    <a:lnTo>
                      <a:pt x="291789" y="58211"/>
                    </a:lnTo>
                  </a:path>
                  <a:path w="3324860" h="58420">
                    <a:moveTo>
                      <a:pt x="291789" y="0"/>
                    </a:moveTo>
                    <a:lnTo>
                      <a:pt x="291789" y="58211"/>
                    </a:lnTo>
                  </a:path>
                  <a:path w="3324860" h="58420">
                    <a:moveTo>
                      <a:pt x="298255" y="0"/>
                    </a:moveTo>
                    <a:lnTo>
                      <a:pt x="298255" y="58211"/>
                    </a:lnTo>
                  </a:path>
                  <a:path w="3324860" h="58420">
                    <a:moveTo>
                      <a:pt x="298255" y="0"/>
                    </a:moveTo>
                    <a:lnTo>
                      <a:pt x="298255" y="58211"/>
                    </a:lnTo>
                  </a:path>
                  <a:path w="3324860" h="58420">
                    <a:moveTo>
                      <a:pt x="298255" y="0"/>
                    </a:moveTo>
                    <a:lnTo>
                      <a:pt x="298255" y="58211"/>
                    </a:lnTo>
                  </a:path>
                  <a:path w="3324860" h="58420">
                    <a:moveTo>
                      <a:pt x="298255" y="0"/>
                    </a:moveTo>
                    <a:lnTo>
                      <a:pt x="298255" y="58211"/>
                    </a:lnTo>
                  </a:path>
                  <a:path w="3324860" h="58420">
                    <a:moveTo>
                      <a:pt x="298255" y="0"/>
                    </a:moveTo>
                    <a:lnTo>
                      <a:pt x="298255" y="58211"/>
                    </a:lnTo>
                  </a:path>
                  <a:path w="3324860" h="58420">
                    <a:moveTo>
                      <a:pt x="298255" y="0"/>
                    </a:moveTo>
                    <a:lnTo>
                      <a:pt x="298255" y="58211"/>
                    </a:lnTo>
                  </a:path>
                  <a:path w="3324860" h="58420">
                    <a:moveTo>
                      <a:pt x="298255" y="0"/>
                    </a:moveTo>
                    <a:lnTo>
                      <a:pt x="298255" y="58211"/>
                    </a:lnTo>
                  </a:path>
                  <a:path w="3324860" h="58420">
                    <a:moveTo>
                      <a:pt x="298255" y="0"/>
                    </a:moveTo>
                    <a:lnTo>
                      <a:pt x="298255" y="58211"/>
                    </a:lnTo>
                  </a:path>
                  <a:path w="3324860" h="58420">
                    <a:moveTo>
                      <a:pt x="298255" y="0"/>
                    </a:moveTo>
                    <a:lnTo>
                      <a:pt x="298255" y="58211"/>
                    </a:lnTo>
                  </a:path>
                  <a:path w="3324860" h="58420">
                    <a:moveTo>
                      <a:pt x="298255" y="0"/>
                    </a:moveTo>
                    <a:lnTo>
                      <a:pt x="298255" y="58211"/>
                    </a:lnTo>
                  </a:path>
                  <a:path w="3324860" h="58420">
                    <a:moveTo>
                      <a:pt x="304721" y="0"/>
                    </a:moveTo>
                    <a:lnTo>
                      <a:pt x="304721" y="58211"/>
                    </a:lnTo>
                  </a:path>
                  <a:path w="3324860" h="58420">
                    <a:moveTo>
                      <a:pt x="304721" y="0"/>
                    </a:moveTo>
                    <a:lnTo>
                      <a:pt x="304721" y="58211"/>
                    </a:lnTo>
                  </a:path>
                  <a:path w="3324860" h="58420">
                    <a:moveTo>
                      <a:pt x="304721" y="0"/>
                    </a:moveTo>
                    <a:lnTo>
                      <a:pt x="304721" y="58211"/>
                    </a:lnTo>
                  </a:path>
                  <a:path w="3324860" h="58420">
                    <a:moveTo>
                      <a:pt x="304721" y="0"/>
                    </a:moveTo>
                    <a:lnTo>
                      <a:pt x="304721" y="58211"/>
                    </a:lnTo>
                  </a:path>
                  <a:path w="3324860" h="58420">
                    <a:moveTo>
                      <a:pt x="304721" y="0"/>
                    </a:moveTo>
                    <a:lnTo>
                      <a:pt x="304721" y="58211"/>
                    </a:lnTo>
                  </a:path>
                  <a:path w="3324860" h="58420">
                    <a:moveTo>
                      <a:pt x="304721" y="0"/>
                    </a:moveTo>
                    <a:lnTo>
                      <a:pt x="304721" y="58211"/>
                    </a:lnTo>
                  </a:path>
                  <a:path w="3324860" h="58420">
                    <a:moveTo>
                      <a:pt x="304721" y="0"/>
                    </a:moveTo>
                    <a:lnTo>
                      <a:pt x="304721" y="58211"/>
                    </a:lnTo>
                  </a:path>
                  <a:path w="3324860" h="58420">
                    <a:moveTo>
                      <a:pt x="304721" y="0"/>
                    </a:moveTo>
                    <a:lnTo>
                      <a:pt x="304721" y="58211"/>
                    </a:lnTo>
                  </a:path>
                  <a:path w="3324860" h="58420">
                    <a:moveTo>
                      <a:pt x="304721" y="0"/>
                    </a:moveTo>
                    <a:lnTo>
                      <a:pt x="304721" y="58211"/>
                    </a:lnTo>
                  </a:path>
                  <a:path w="3324860" h="58420">
                    <a:moveTo>
                      <a:pt x="311200" y="0"/>
                    </a:moveTo>
                    <a:lnTo>
                      <a:pt x="311200" y="58211"/>
                    </a:lnTo>
                  </a:path>
                  <a:path w="3324860" h="58420">
                    <a:moveTo>
                      <a:pt x="311200" y="0"/>
                    </a:moveTo>
                    <a:lnTo>
                      <a:pt x="311200" y="58211"/>
                    </a:lnTo>
                  </a:path>
                  <a:path w="3324860" h="58420">
                    <a:moveTo>
                      <a:pt x="311200" y="0"/>
                    </a:moveTo>
                    <a:lnTo>
                      <a:pt x="311200" y="58211"/>
                    </a:lnTo>
                  </a:path>
                  <a:path w="3324860" h="58420">
                    <a:moveTo>
                      <a:pt x="311200" y="0"/>
                    </a:moveTo>
                    <a:lnTo>
                      <a:pt x="311200" y="58211"/>
                    </a:lnTo>
                  </a:path>
                  <a:path w="3324860" h="58420">
                    <a:moveTo>
                      <a:pt x="311200" y="0"/>
                    </a:moveTo>
                    <a:lnTo>
                      <a:pt x="311200" y="58211"/>
                    </a:lnTo>
                  </a:path>
                  <a:path w="3324860" h="58420">
                    <a:moveTo>
                      <a:pt x="311200" y="0"/>
                    </a:moveTo>
                    <a:lnTo>
                      <a:pt x="311200" y="58211"/>
                    </a:lnTo>
                  </a:path>
                  <a:path w="3324860" h="58420">
                    <a:moveTo>
                      <a:pt x="311200" y="0"/>
                    </a:moveTo>
                    <a:lnTo>
                      <a:pt x="311200" y="58211"/>
                    </a:lnTo>
                  </a:path>
                  <a:path w="3324860" h="58420">
                    <a:moveTo>
                      <a:pt x="317665" y="0"/>
                    </a:moveTo>
                    <a:lnTo>
                      <a:pt x="317665" y="58211"/>
                    </a:lnTo>
                  </a:path>
                  <a:path w="3324860" h="58420">
                    <a:moveTo>
                      <a:pt x="317665" y="0"/>
                    </a:moveTo>
                    <a:lnTo>
                      <a:pt x="317665" y="58211"/>
                    </a:lnTo>
                  </a:path>
                  <a:path w="3324860" h="58420">
                    <a:moveTo>
                      <a:pt x="317665" y="0"/>
                    </a:moveTo>
                    <a:lnTo>
                      <a:pt x="317665" y="58211"/>
                    </a:lnTo>
                  </a:path>
                  <a:path w="3324860" h="58420">
                    <a:moveTo>
                      <a:pt x="317665" y="0"/>
                    </a:moveTo>
                    <a:lnTo>
                      <a:pt x="317665" y="58211"/>
                    </a:lnTo>
                  </a:path>
                  <a:path w="3324860" h="58420">
                    <a:moveTo>
                      <a:pt x="317665" y="0"/>
                    </a:moveTo>
                    <a:lnTo>
                      <a:pt x="317665" y="58211"/>
                    </a:lnTo>
                  </a:path>
                  <a:path w="3324860" h="58420">
                    <a:moveTo>
                      <a:pt x="317665" y="0"/>
                    </a:moveTo>
                    <a:lnTo>
                      <a:pt x="317665" y="58211"/>
                    </a:lnTo>
                  </a:path>
                  <a:path w="3324860" h="58420">
                    <a:moveTo>
                      <a:pt x="317665" y="0"/>
                    </a:moveTo>
                    <a:lnTo>
                      <a:pt x="317665" y="58211"/>
                    </a:lnTo>
                  </a:path>
                  <a:path w="3324860" h="58420">
                    <a:moveTo>
                      <a:pt x="317665" y="0"/>
                    </a:moveTo>
                    <a:lnTo>
                      <a:pt x="317665" y="58211"/>
                    </a:lnTo>
                  </a:path>
                  <a:path w="3324860" h="58420">
                    <a:moveTo>
                      <a:pt x="317665" y="0"/>
                    </a:moveTo>
                    <a:lnTo>
                      <a:pt x="317665" y="58211"/>
                    </a:lnTo>
                  </a:path>
                  <a:path w="3324860" h="58420">
                    <a:moveTo>
                      <a:pt x="324131" y="0"/>
                    </a:moveTo>
                    <a:lnTo>
                      <a:pt x="324131" y="58211"/>
                    </a:lnTo>
                  </a:path>
                  <a:path w="3324860" h="58420">
                    <a:moveTo>
                      <a:pt x="324131" y="0"/>
                    </a:moveTo>
                    <a:lnTo>
                      <a:pt x="324131" y="58211"/>
                    </a:lnTo>
                  </a:path>
                  <a:path w="3324860" h="58420">
                    <a:moveTo>
                      <a:pt x="324131" y="0"/>
                    </a:moveTo>
                    <a:lnTo>
                      <a:pt x="324131" y="58211"/>
                    </a:lnTo>
                  </a:path>
                  <a:path w="3324860" h="58420">
                    <a:moveTo>
                      <a:pt x="324131" y="0"/>
                    </a:moveTo>
                    <a:lnTo>
                      <a:pt x="324131" y="58211"/>
                    </a:lnTo>
                  </a:path>
                  <a:path w="3324860" h="58420">
                    <a:moveTo>
                      <a:pt x="324131" y="0"/>
                    </a:moveTo>
                    <a:lnTo>
                      <a:pt x="324131" y="58211"/>
                    </a:lnTo>
                  </a:path>
                  <a:path w="3324860" h="58420">
                    <a:moveTo>
                      <a:pt x="324131" y="0"/>
                    </a:moveTo>
                    <a:lnTo>
                      <a:pt x="324131" y="58211"/>
                    </a:lnTo>
                  </a:path>
                  <a:path w="3324860" h="58420">
                    <a:moveTo>
                      <a:pt x="324131" y="0"/>
                    </a:moveTo>
                    <a:lnTo>
                      <a:pt x="324131" y="58211"/>
                    </a:lnTo>
                  </a:path>
                  <a:path w="3324860" h="58420">
                    <a:moveTo>
                      <a:pt x="324131" y="0"/>
                    </a:moveTo>
                    <a:lnTo>
                      <a:pt x="324131" y="58211"/>
                    </a:lnTo>
                  </a:path>
                  <a:path w="3324860" h="58420">
                    <a:moveTo>
                      <a:pt x="324131" y="0"/>
                    </a:moveTo>
                    <a:lnTo>
                      <a:pt x="324131" y="58211"/>
                    </a:lnTo>
                  </a:path>
                  <a:path w="3324860" h="58420">
                    <a:moveTo>
                      <a:pt x="330610" y="0"/>
                    </a:moveTo>
                    <a:lnTo>
                      <a:pt x="330610" y="58211"/>
                    </a:lnTo>
                  </a:path>
                  <a:path w="3324860" h="58420">
                    <a:moveTo>
                      <a:pt x="330610" y="0"/>
                    </a:moveTo>
                    <a:lnTo>
                      <a:pt x="330610" y="58211"/>
                    </a:lnTo>
                  </a:path>
                  <a:path w="3324860" h="58420">
                    <a:moveTo>
                      <a:pt x="330610" y="0"/>
                    </a:moveTo>
                    <a:lnTo>
                      <a:pt x="330610" y="58211"/>
                    </a:lnTo>
                  </a:path>
                  <a:path w="3324860" h="58420">
                    <a:moveTo>
                      <a:pt x="330610" y="0"/>
                    </a:moveTo>
                    <a:lnTo>
                      <a:pt x="330610" y="58211"/>
                    </a:lnTo>
                  </a:path>
                  <a:path w="3324860" h="58420">
                    <a:moveTo>
                      <a:pt x="330610" y="0"/>
                    </a:moveTo>
                    <a:lnTo>
                      <a:pt x="330610" y="58211"/>
                    </a:lnTo>
                  </a:path>
                  <a:path w="3324860" h="58420">
                    <a:moveTo>
                      <a:pt x="330610" y="0"/>
                    </a:moveTo>
                    <a:lnTo>
                      <a:pt x="330610" y="58211"/>
                    </a:lnTo>
                  </a:path>
                  <a:path w="3324860" h="58420">
                    <a:moveTo>
                      <a:pt x="330610" y="0"/>
                    </a:moveTo>
                    <a:lnTo>
                      <a:pt x="330610" y="58211"/>
                    </a:lnTo>
                  </a:path>
                  <a:path w="3324860" h="58420">
                    <a:moveTo>
                      <a:pt x="330610" y="0"/>
                    </a:moveTo>
                    <a:lnTo>
                      <a:pt x="330610" y="58211"/>
                    </a:lnTo>
                  </a:path>
                  <a:path w="3324860" h="58420">
                    <a:moveTo>
                      <a:pt x="330610" y="0"/>
                    </a:moveTo>
                    <a:lnTo>
                      <a:pt x="330610" y="58211"/>
                    </a:lnTo>
                  </a:path>
                  <a:path w="3324860" h="58420">
                    <a:moveTo>
                      <a:pt x="330610" y="0"/>
                    </a:moveTo>
                    <a:lnTo>
                      <a:pt x="330610" y="58211"/>
                    </a:lnTo>
                  </a:path>
                  <a:path w="3324860" h="58420">
                    <a:moveTo>
                      <a:pt x="337076" y="0"/>
                    </a:moveTo>
                    <a:lnTo>
                      <a:pt x="337076" y="58211"/>
                    </a:lnTo>
                  </a:path>
                  <a:path w="3324860" h="58420">
                    <a:moveTo>
                      <a:pt x="337076" y="0"/>
                    </a:moveTo>
                    <a:lnTo>
                      <a:pt x="337076" y="58211"/>
                    </a:lnTo>
                  </a:path>
                  <a:path w="3324860" h="58420">
                    <a:moveTo>
                      <a:pt x="337076" y="0"/>
                    </a:moveTo>
                    <a:lnTo>
                      <a:pt x="337076" y="58211"/>
                    </a:lnTo>
                  </a:path>
                  <a:path w="3324860" h="58420">
                    <a:moveTo>
                      <a:pt x="337076" y="0"/>
                    </a:moveTo>
                    <a:lnTo>
                      <a:pt x="337076" y="58211"/>
                    </a:lnTo>
                  </a:path>
                  <a:path w="3324860" h="58420">
                    <a:moveTo>
                      <a:pt x="337076" y="0"/>
                    </a:moveTo>
                    <a:lnTo>
                      <a:pt x="337076" y="58211"/>
                    </a:lnTo>
                  </a:path>
                  <a:path w="3324860" h="58420">
                    <a:moveTo>
                      <a:pt x="337076" y="0"/>
                    </a:moveTo>
                    <a:lnTo>
                      <a:pt x="337076" y="58211"/>
                    </a:lnTo>
                  </a:path>
                  <a:path w="3324860" h="58420">
                    <a:moveTo>
                      <a:pt x="337076" y="0"/>
                    </a:moveTo>
                    <a:lnTo>
                      <a:pt x="337076" y="58211"/>
                    </a:lnTo>
                  </a:path>
                  <a:path w="3324860" h="58420">
                    <a:moveTo>
                      <a:pt x="337076" y="0"/>
                    </a:moveTo>
                    <a:lnTo>
                      <a:pt x="337076" y="58211"/>
                    </a:lnTo>
                  </a:path>
                  <a:path w="3324860" h="58420">
                    <a:moveTo>
                      <a:pt x="337076" y="0"/>
                    </a:moveTo>
                    <a:lnTo>
                      <a:pt x="337076" y="58211"/>
                    </a:lnTo>
                  </a:path>
                  <a:path w="3324860" h="58420">
                    <a:moveTo>
                      <a:pt x="343554" y="0"/>
                    </a:moveTo>
                    <a:lnTo>
                      <a:pt x="343554" y="58211"/>
                    </a:lnTo>
                  </a:path>
                  <a:path w="3324860" h="58420">
                    <a:moveTo>
                      <a:pt x="343554" y="0"/>
                    </a:moveTo>
                    <a:lnTo>
                      <a:pt x="343554" y="58211"/>
                    </a:lnTo>
                  </a:path>
                  <a:path w="3324860" h="58420">
                    <a:moveTo>
                      <a:pt x="343554" y="0"/>
                    </a:moveTo>
                    <a:lnTo>
                      <a:pt x="343554" y="58211"/>
                    </a:lnTo>
                  </a:path>
                  <a:path w="3324860" h="58420">
                    <a:moveTo>
                      <a:pt x="343554" y="0"/>
                    </a:moveTo>
                    <a:lnTo>
                      <a:pt x="343554" y="58211"/>
                    </a:lnTo>
                  </a:path>
                  <a:path w="3324860" h="58420">
                    <a:moveTo>
                      <a:pt x="343554" y="0"/>
                    </a:moveTo>
                    <a:lnTo>
                      <a:pt x="343554" y="58211"/>
                    </a:lnTo>
                  </a:path>
                  <a:path w="3324860" h="58420">
                    <a:moveTo>
                      <a:pt x="343554" y="0"/>
                    </a:moveTo>
                    <a:lnTo>
                      <a:pt x="343554" y="58211"/>
                    </a:lnTo>
                  </a:path>
                  <a:path w="3324860" h="58420">
                    <a:moveTo>
                      <a:pt x="343554" y="0"/>
                    </a:moveTo>
                    <a:lnTo>
                      <a:pt x="343554" y="58211"/>
                    </a:lnTo>
                  </a:path>
                  <a:path w="3324860" h="58420">
                    <a:moveTo>
                      <a:pt x="343554" y="0"/>
                    </a:moveTo>
                    <a:lnTo>
                      <a:pt x="343554" y="58211"/>
                    </a:lnTo>
                  </a:path>
                  <a:path w="3324860" h="58420">
                    <a:moveTo>
                      <a:pt x="343554" y="0"/>
                    </a:moveTo>
                    <a:lnTo>
                      <a:pt x="343554" y="58211"/>
                    </a:lnTo>
                  </a:path>
                  <a:path w="3324860" h="58420">
                    <a:moveTo>
                      <a:pt x="350020" y="0"/>
                    </a:moveTo>
                    <a:lnTo>
                      <a:pt x="350020" y="58211"/>
                    </a:lnTo>
                  </a:path>
                  <a:path w="3324860" h="58420">
                    <a:moveTo>
                      <a:pt x="350020" y="0"/>
                    </a:moveTo>
                    <a:lnTo>
                      <a:pt x="350020" y="58211"/>
                    </a:lnTo>
                  </a:path>
                  <a:path w="3324860" h="58420">
                    <a:moveTo>
                      <a:pt x="350020" y="0"/>
                    </a:moveTo>
                    <a:lnTo>
                      <a:pt x="350020" y="58211"/>
                    </a:lnTo>
                  </a:path>
                  <a:path w="3324860" h="58420">
                    <a:moveTo>
                      <a:pt x="350020" y="0"/>
                    </a:moveTo>
                    <a:lnTo>
                      <a:pt x="350020" y="58211"/>
                    </a:lnTo>
                  </a:path>
                  <a:path w="3324860" h="58420">
                    <a:moveTo>
                      <a:pt x="350020" y="0"/>
                    </a:moveTo>
                    <a:lnTo>
                      <a:pt x="350020" y="58211"/>
                    </a:lnTo>
                  </a:path>
                  <a:path w="3324860" h="58420">
                    <a:moveTo>
                      <a:pt x="350020" y="0"/>
                    </a:moveTo>
                    <a:lnTo>
                      <a:pt x="350020" y="58211"/>
                    </a:lnTo>
                  </a:path>
                  <a:path w="3324860" h="58420">
                    <a:moveTo>
                      <a:pt x="350020" y="0"/>
                    </a:moveTo>
                    <a:lnTo>
                      <a:pt x="350020" y="58211"/>
                    </a:lnTo>
                  </a:path>
                  <a:path w="3324860" h="58420">
                    <a:moveTo>
                      <a:pt x="356486" y="0"/>
                    </a:moveTo>
                    <a:lnTo>
                      <a:pt x="356486" y="58211"/>
                    </a:lnTo>
                  </a:path>
                  <a:path w="3324860" h="58420">
                    <a:moveTo>
                      <a:pt x="356486" y="0"/>
                    </a:moveTo>
                    <a:lnTo>
                      <a:pt x="356486" y="58211"/>
                    </a:lnTo>
                  </a:path>
                  <a:path w="3324860" h="58420">
                    <a:moveTo>
                      <a:pt x="356486" y="0"/>
                    </a:moveTo>
                    <a:lnTo>
                      <a:pt x="356486" y="58211"/>
                    </a:lnTo>
                  </a:path>
                  <a:path w="3324860" h="58420">
                    <a:moveTo>
                      <a:pt x="356486" y="0"/>
                    </a:moveTo>
                    <a:lnTo>
                      <a:pt x="356486" y="58211"/>
                    </a:lnTo>
                  </a:path>
                  <a:path w="3324860" h="58420">
                    <a:moveTo>
                      <a:pt x="356486" y="0"/>
                    </a:moveTo>
                    <a:lnTo>
                      <a:pt x="356486" y="58211"/>
                    </a:lnTo>
                  </a:path>
                  <a:path w="3324860" h="58420">
                    <a:moveTo>
                      <a:pt x="356486" y="0"/>
                    </a:moveTo>
                    <a:lnTo>
                      <a:pt x="356486" y="58211"/>
                    </a:lnTo>
                  </a:path>
                  <a:path w="3324860" h="58420">
                    <a:moveTo>
                      <a:pt x="356486" y="0"/>
                    </a:moveTo>
                    <a:lnTo>
                      <a:pt x="356486" y="58211"/>
                    </a:lnTo>
                  </a:path>
                  <a:path w="3324860" h="58420">
                    <a:moveTo>
                      <a:pt x="356486" y="0"/>
                    </a:moveTo>
                    <a:lnTo>
                      <a:pt x="356486" y="58211"/>
                    </a:lnTo>
                  </a:path>
                  <a:path w="3324860" h="58420">
                    <a:moveTo>
                      <a:pt x="356486" y="0"/>
                    </a:moveTo>
                    <a:lnTo>
                      <a:pt x="356486" y="58211"/>
                    </a:lnTo>
                  </a:path>
                  <a:path w="3324860" h="58420">
                    <a:moveTo>
                      <a:pt x="362965" y="0"/>
                    </a:moveTo>
                    <a:lnTo>
                      <a:pt x="362965" y="58211"/>
                    </a:lnTo>
                  </a:path>
                  <a:path w="3324860" h="58420">
                    <a:moveTo>
                      <a:pt x="362965" y="0"/>
                    </a:moveTo>
                    <a:lnTo>
                      <a:pt x="362965" y="58211"/>
                    </a:lnTo>
                  </a:path>
                  <a:path w="3324860" h="58420">
                    <a:moveTo>
                      <a:pt x="362965" y="0"/>
                    </a:moveTo>
                    <a:lnTo>
                      <a:pt x="362965" y="58211"/>
                    </a:lnTo>
                  </a:path>
                  <a:path w="3324860" h="58420">
                    <a:moveTo>
                      <a:pt x="362965" y="0"/>
                    </a:moveTo>
                    <a:lnTo>
                      <a:pt x="362965" y="58211"/>
                    </a:lnTo>
                  </a:path>
                  <a:path w="3324860" h="58420">
                    <a:moveTo>
                      <a:pt x="362965" y="0"/>
                    </a:moveTo>
                    <a:lnTo>
                      <a:pt x="362965" y="58211"/>
                    </a:lnTo>
                  </a:path>
                  <a:path w="3324860" h="58420">
                    <a:moveTo>
                      <a:pt x="362965" y="0"/>
                    </a:moveTo>
                    <a:lnTo>
                      <a:pt x="362965" y="58211"/>
                    </a:lnTo>
                  </a:path>
                  <a:path w="3324860" h="58420">
                    <a:moveTo>
                      <a:pt x="362965" y="0"/>
                    </a:moveTo>
                    <a:lnTo>
                      <a:pt x="362965" y="58211"/>
                    </a:lnTo>
                  </a:path>
                  <a:path w="3324860" h="58420">
                    <a:moveTo>
                      <a:pt x="362965" y="0"/>
                    </a:moveTo>
                    <a:lnTo>
                      <a:pt x="362965" y="58211"/>
                    </a:lnTo>
                  </a:path>
                  <a:path w="3324860" h="58420">
                    <a:moveTo>
                      <a:pt x="362965" y="0"/>
                    </a:moveTo>
                    <a:lnTo>
                      <a:pt x="362965" y="58211"/>
                    </a:lnTo>
                  </a:path>
                  <a:path w="3324860" h="58420">
                    <a:moveTo>
                      <a:pt x="362965" y="0"/>
                    </a:moveTo>
                    <a:lnTo>
                      <a:pt x="362965" y="58211"/>
                    </a:lnTo>
                  </a:path>
                  <a:path w="3324860" h="58420">
                    <a:moveTo>
                      <a:pt x="369431" y="0"/>
                    </a:moveTo>
                    <a:lnTo>
                      <a:pt x="369431" y="58211"/>
                    </a:lnTo>
                  </a:path>
                  <a:path w="3324860" h="58420">
                    <a:moveTo>
                      <a:pt x="369431" y="0"/>
                    </a:moveTo>
                    <a:lnTo>
                      <a:pt x="369431" y="58211"/>
                    </a:lnTo>
                  </a:path>
                  <a:path w="3324860" h="58420">
                    <a:moveTo>
                      <a:pt x="369431" y="0"/>
                    </a:moveTo>
                    <a:lnTo>
                      <a:pt x="369431" y="58211"/>
                    </a:lnTo>
                  </a:path>
                  <a:path w="3324860" h="58420">
                    <a:moveTo>
                      <a:pt x="369431" y="0"/>
                    </a:moveTo>
                    <a:lnTo>
                      <a:pt x="369431" y="58211"/>
                    </a:lnTo>
                  </a:path>
                  <a:path w="3324860" h="58420">
                    <a:moveTo>
                      <a:pt x="369431" y="0"/>
                    </a:moveTo>
                    <a:lnTo>
                      <a:pt x="369431" y="58211"/>
                    </a:lnTo>
                  </a:path>
                  <a:path w="3324860" h="58420">
                    <a:moveTo>
                      <a:pt x="369431" y="0"/>
                    </a:moveTo>
                    <a:lnTo>
                      <a:pt x="369431" y="58211"/>
                    </a:lnTo>
                  </a:path>
                  <a:path w="3324860" h="58420">
                    <a:moveTo>
                      <a:pt x="369431" y="0"/>
                    </a:moveTo>
                    <a:lnTo>
                      <a:pt x="369431" y="58211"/>
                    </a:lnTo>
                  </a:path>
                  <a:path w="3324860" h="58420">
                    <a:moveTo>
                      <a:pt x="375896" y="0"/>
                    </a:moveTo>
                    <a:lnTo>
                      <a:pt x="375896" y="58211"/>
                    </a:lnTo>
                  </a:path>
                  <a:path w="3324860" h="58420">
                    <a:moveTo>
                      <a:pt x="375896" y="0"/>
                    </a:moveTo>
                    <a:lnTo>
                      <a:pt x="375896" y="58211"/>
                    </a:lnTo>
                  </a:path>
                  <a:path w="3324860" h="58420">
                    <a:moveTo>
                      <a:pt x="375896" y="0"/>
                    </a:moveTo>
                    <a:lnTo>
                      <a:pt x="375896" y="58211"/>
                    </a:lnTo>
                  </a:path>
                  <a:path w="3324860" h="58420">
                    <a:moveTo>
                      <a:pt x="375896" y="0"/>
                    </a:moveTo>
                    <a:lnTo>
                      <a:pt x="375896" y="58211"/>
                    </a:lnTo>
                  </a:path>
                  <a:path w="3324860" h="58420">
                    <a:moveTo>
                      <a:pt x="375896" y="0"/>
                    </a:moveTo>
                    <a:lnTo>
                      <a:pt x="375896" y="58211"/>
                    </a:lnTo>
                  </a:path>
                  <a:path w="3324860" h="58420">
                    <a:moveTo>
                      <a:pt x="375896" y="0"/>
                    </a:moveTo>
                    <a:lnTo>
                      <a:pt x="375896" y="58211"/>
                    </a:lnTo>
                  </a:path>
                  <a:path w="3324860" h="58420">
                    <a:moveTo>
                      <a:pt x="375896" y="0"/>
                    </a:moveTo>
                    <a:lnTo>
                      <a:pt x="375896" y="58211"/>
                    </a:lnTo>
                  </a:path>
                  <a:path w="3324860" h="58420">
                    <a:moveTo>
                      <a:pt x="375896" y="0"/>
                    </a:moveTo>
                    <a:lnTo>
                      <a:pt x="375896" y="58211"/>
                    </a:lnTo>
                  </a:path>
                  <a:path w="3324860" h="58420">
                    <a:moveTo>
                      <a:pt x="382375" y="0"/>
                    </a:moveTo>
                    <a:lnTo>
                      <a:pt x="382375" y="58211"/>
                    </a:lnTo>
                  </a:path>
                  <a:path w="3324860" h="58420">
                    <a:moveTo>
                      <a:pt x="382375" y="0"/>
                    </a:moveTo>
                    <a:lnTo>
                      <a:pt x="382375" y="58211"/>
                    </a:lnTo>
                  </a:path>
                  <a:path w="3324860" h="58420">
                    <a:moveTo>
                      <a:pt x="382375" y="0"/>
                    </a:moveTo>
                    <a:lnTo>
                      <a:pt x="382375" y="58211"/>
                    </a:lnTo>
                  </a:path>
                  <a:path w="3324860" h="58420">
                    <a:moveTo>
                      <a:pt x="382375" y="0"/>
                    </a:moveTo>
                    <a:lnTo>
                      <a:pt x="382375" y="58211"/>
                    </a:lnTo>
                  </a:path>
                  <a:path w="3324860" h="58420">
                    <a:moveTo>
                      <a:pt x="382375" y="0"/>
                    </a:moveTo>
                    <a:lnTo>
                      <a:pt x="382375" y="58211"/>
                    </a:lnTo>
                  </a:path>
                  <a:path w="3324860" h="58420">
                    <a:moveTo>
                      <a:pt x="382375" y="0"/>
                    </a:moveTo>
                    <a:lnTo>
                      <a:pt x="382375" y="58211"/>
                    </a:lnTo>
                  </a:path>
                  <a:path w="3324860" h="58420">
                    <a:moveTo>
                      <a:pt x="382375" y="0"/>
                    </a:moveTo>
                    <a:lnTo>
                      <a:pt x="382375" y="58211"/>
                    </a:lnTo>
                  </a:path>
                  <a:path w="3324860" h="58420">
                    <a:moveTo>
                      <a:pt x="382375" y="0"/>
                    </a:moveTo>
                    <a:lnTo>
                      <a:pt x="382375" y="58211"/>
                    </a:lnTo>
                  </a:path>
                  <a:path w="3324860" h="58420">
                    <a:moveTo>
                      <a:pt x="382375" y="0"/>
                    </a:moveTo>
                    <a:lnTo>
                      <a:pt x="382375" y="58211"/>
                    </a:lnTo>
                  </a:path>
                  <a:path w="3324860" h="58420">
                    <a:moveTo>
                      <a:pt x="388841" y="0"/>
                    </a:moveTo>
                    <a:lnTo>
                      <a:pt x="388841" y="58211"/>
                    </a:lnTo>
                  </a:path>
                  <a:path w="3324860" h="58420">
                    <a:moveTo>
                      <a:pt x="388841" y="0"/>
                    </a:moveTo>
                    <a:lnTo>
                      <a:pt x="388841" y="58211"/>
                    </a:lnTo>
                  </a:path>
                  <a:path w="3324860" h="58420">
                    <a:moveTo>
                      <a:pt x="388841" y="0"/>
                    </a:moveTo>
                    <a:lnTo>
                      <a:pt x="388841" y="58211"/>
                    </a:lnTo>
                  </a:path>
                  <a:path w="3324860" h="58420">
                    <a:moveTo>
                      <a:pt x="388841" y="0"/>
                    </a:moveTo>
                    <a:lnTo>
                      <a:pt x="388841" y="58211"/>
                    </a:lnTo>
                  </a:path>
                  <a:path w="3324860" h="58420">
                    <a:moveTo>
                      <a:pt x="388841" y="0"/>
                    </a:moveTo>
                    <a:lnTo>
                      <a:pt x="388841" y="58211"/>
                    </a:lnTo>
                  </a:path>
                  <a:path w="3324860" h="58420">
                    <a:moveTo>
                      <a:pt x="388841" y="0"/>
                    </a:moveTo>
                    <a:lnTo>
                      <a:pt x="388841" y="58211"/>
                    </a:lnTo>
                  </a:path>
                  <a:path w="3324860" h="58420">
                    <a:moveTo>
                      <a:pt x="388841" y="0"/>
                    </a:moveTo>
                    <a:lnTo>
                      <a:pt x="388841" y="58211"/>
                    </a:lnTo>
                  </a:path>
                  <a:path w="3324860" h="58420">
                    <a:moveTo>
                      <a:pt x="388841" y="0"/>
                    </a:moveTo>
                    <a:lnTo>
                      <a:pt x="388841" y="58211"/>
                    </a:lnTo>
                  </a:path>
                  <a:path w="3324860" h="58420">
                    <a:moveTo>
                      <a:pt x="388841" y="0"/>
                    </a:moveTo>
                    <a:lnTo>
                      <a:pt x="388841" y="58211"/>
                    </a:lnTo>
                  </a:path>
                  <a:path w="3324860" h="58420">
                    <a:moveTo>
                      <a:pt x="395307" y="0"/>
                    </a:moveTo>
                    <a:lnTo>
                      <a:pt x="395307" y="58211"/>
                    </a:lnTo>
                  </a:path>
                  <a:path w="3324860" h="58420">
                    <a:moveTo>
                      <a:pt x="395307" y="0"/>
                    </a:moveTo>
                    <a:lnTo>
                      <a:pt x="395307" y="58211"/>
                    </a:lnTo>
                  </a:path>
                  <a:path w="3324860" h="58420">
                    <a:moveTo>
                      <a:pt x="395307" y="0"/>
                    </a:moveTo>
                    <a:lnTo>
                      <a:pt x="395307" y="58211"/>
                    </a:lnTo>
                  </a:path>
                  <a:path w="3324860" h="58420">
                    <a:moveTo>
                      <a:pt x="395307" y="0"/>
                    </a:moveTo>
                    <a:lnTo>
                      <a:pt x="395307" y="58211"/>
                    </a:lnTo>
                  </a:path>
                  <a:path w="3324860" h="58420">
                    <a:moveTo>
                      <a:pt x="395307" y="0"/>
                    </a:moveTo>
                    <a:lnTo>
                      <a:pt x="395307" y="58211"/>
                    </a:lnTo>
                  </a:path>
                  <a:path w="3324860" h="58420">
                    <a:moveTo>
                      <a:pt x="395307" y="0"/>
                    </a:moveTo>
                    <a:lnTo>
                      <a:pt x="395307" y="58211"/>
                    </a:lnTo>
                  </a:path>
                  <a:path w="3324860" h="58420">
                    <a:moveTo>
                      <a:pt x="395307" y="0"/>
                    </a:moveTo>
                    <a:lnTo>
                      <a:pt x="395307" y="58211"/>
                    </a:lnTo>
                  </a:path>
                  <a:path w="3324860" h="58420">
                    <a:moveTo>
                      <a:pt x="395307" y="0"/>
                    </a:moveTo>
                    <a:lnTo>
                      <a:pt x="395307" y="58211"/>
                    </a:lnTo>
                  </a:path>
                  <a:path w="3324860" h="58420">
                    <a:moveTo>
                      <a:pt x="401785" y="0"/>
                    </a:moveTo>
                    <a:lnTo>
                      <a:pt x="401785" y="58211"/>
                    </a:lnTo>
                  </a:path>
                  <a:path w="3324860" h="58420">
                    <a:moveTo>
                      <a:pt x="401785" y="0"/>
                    </a:moveTo>
                    <a:lnTo>
                      <a:pt x="401785" y="58211"/>
                    </a:lnTo>
                  </a:path>
                  <a:path w="3324860" h="58420">
                    <a:moveTo>
                      <a:pt x="401785" y="0"/>
                    </a:moveTo>
                    <a:lnTo>
                      <a:pt x="401785" y="58211"/>
                    </a:lnTo>
                  </a:path>
                  <a:path w="3324860" h="58420">
                    <a:moveTo>
                      <a:pt x="401785" y="0"/>
                    </a:moveTo>
                    <a:lnTo>
                      <a:pt x="401785" y="58211"/>
                    </a:lnTo>
                  </a:path>
                  <a:path w="3324860" h="58420">
                    <a:moveTo>
                      <a:pt x="401785" y="0"/>
                    </a:moveTo>
                    <a:lnTo>
                      <a:pt x="401785" y="58211"/>
                    </a:lnTo>
                  </a:path>
                  <a:path w="3324860" h="58420">
                    <a:moveTo>
                      <a:pt x="401785" y="0"/>
                    </a:moveTo>
                    <a:lnTo>
                      <a:pt x="401785" y="58211"/>
                    </a:lnTo>
                  </a:path>
                  <a:path w="3324860" h="58420">
                    <a:moveTo>
                      <a:pt x="401785" y="0"/>
                    </a:moveTo>
                    <a:lnTo>
                      <a:pt x="401785" y="58211"/>
                    </a:lnTo>
                  </a:path>
                  <a:path w="3324860" h="58420">
                    <a:moveTo>
                      <a:pt x="401785" y="0"/>
                    </a:moveTo>
                    <a:lnTo>
                      <a:pt x="401785" y="58211"/>
                    </a:lnTo>
                  </a:path>
                  <a:path w="3324860" h="58420">
                    <a:moveTo>
                      <a:pt x="401785" y="0"/>
                    </a:moveTo>
                    <a:lnTo>
                      <a:pt x="401785" y="58211"/>
                    </a:lnTo>
                  </a:path>
                  <a:path w="3324860" h="58420">
                    <a:moveTo>
                      <a:pt x="401785" y="0"/>
                    </a:moveTo>
                    <a:lnTo>
                      <a:pt x="401785" y="58211"/>
                    </a:lnTo>
                  </a:path>
                  <a:path w="3324860" h="58420">
                    <a:moveTo>
                      <a:pt x="408251" y="0"/>
                    </a:moveTo>
                    <a:lnTo>
                      <a:pt x="408251" y="58211"/>
                    </a:lnTo>
                  </a:path>
                  <a:path w="3324860" h="58420">
                    <a:moveTo>
                      <a:pt x="408251" y="0"/>
                    </a:moveTo>
                    <a:lnTo>
                      <a:pt x="408251" y="58211"/>
                    </a:lnTo>
                  </a:path>
                  <a:path w="3324860" h="58420">
                    <a:moveTo>
                      <a:pt x="408251" y="0"/>
                    </a:moveTo>
                    <a:lnTo>
                      <a:pt x="408251" y="58211"/>
                    </a:lnTo>
                  </a:path>
                  <a:path w="3324860" h="58420">
                    <a:moveTo>
                      <a:pt x="408251" y="0"/>
                    </a:moveTo>
                    <a:lnTo>
                      <a:pt x="408251" y="58211"/>
                    </a:lnTo>
                  </a:path>
                  <a:path w="3324860" h="58420">
                    <a:moveTo>
                      <a:pt x="408251" y="0"/>
                    </a:moveTo>
                    <a:lnTo>
                      <a:pt x="408251" y="58211"/>
                    </a:lnTo>
                  </a:path>
                  <a:path w="3324860" h="58420">
                    <a:moveTo>
                      <a:pt x="408251" y="0"/>
                    </a:moveTo>
                    <a:lnTo>
                      <a:pt x="408251" y="58211"/>
                    </a:lnTo>
                  </a:path>
                  <a:path w="3324860" h="58420">
                    <a:moveTo>
                      <a:pt x="408251" y="0"/>
                    </a:moveTo>
                    <a:lnTo>
                      <a:pt x="408251" y="58211"/>
                    </a:lnTo>
                  </a:path>
                  <a:path w="3324860" h="58420">
                    <a:moveTo>
                      <a:pt x="408251" y="0"/>
                    </a:moveTo>
                    <a:lnTo>
                      <a:pt x="408251" y="58211"/>
                    </a:lnTo>
                  </a:path>
                  <a:path w="3324860" h="58420">
                    <a:moveTo>
                      <a:pt x="408251" y="0"/>
                    </a:moveTo>
                    <a:lnTo>
                      <a:pt x="408251" y="58211"/>
                    </a:lnTo>
                  </a:path>
                  <a:path w="3324860" h="58420">
                    <a:moveTo>
                      <a:pt x="414717" y="0"/>
                    </a:moveTo>
                    <a:lnTo>
                      <a:pt x="414717" y="58211"/>
                    </a:lnTo>
                  </a:path>
                  <a:path w="3324860" h="58420">
                    <a:moveTo>
                      <a:pt x="414717" y="0"/>
                    </a:moveTo>
                    <a:lnTo>
                      <a:pt x="414717" y="58211"/>
                    </a:lnTo>
                  </a:path>
                  <a:path w="3324860" h="58420">
                    <a:moveTo>
                      <a:pt x="414717" y="0"/>
                    </a:moveTo>
                    <a:lnTo>
                      <a:pt x="414717" y="58211"/>
                    </a:lnTo>
                  </a:path>
                  <a:path w="3324860" h="58420">
                    <a:moveTo>
                      <a:pt x="414717" y="0"/>
                    </a:moveTo>
                    <a:lnTo>
                      <a:pt x="414717" y="58211"/>
                    </a:lnTo>
                  </a:path>
                  <a:path w="3324860" h="58420">
                    <a:moveTo>
                      <a:pt x="414717" y="0"/>
                    </a:moveTo>
                    <a:lnTo>
                      <a:pt x="414717" y="58211"/>
                    </a:lnTo>
                  </a:path>
                  <a:path w="3324860" h="58420">
                    <a:moveTo>
                      <a:pt x="414717" y="0"/>
                    </a:moveTo>
                    <a:lnTo>
                      <a:pt x="414717" y="58211"/>
                    </a:lnTo>
                  </a:path>
                  <a:path w="3324860" h="58420">
                    <a:moveTo>
                      <a:pt x="414717" y="0"/>
                    </a:moveTo>
                    <a:lnTo>
                      <a:pt x="414717" y="58211"/>
                    </a:lnTo>
                  </a:path>
                  <a:path w="3324860" h="58420">
                    <a:moveTo>
                      <a:pt x="414717" y="0"/>
                    </a:moveTo>
                    <a:lnTo>
                      <a:pt x="414717" y="58211"/>
                    </a:lnTo>
                  </a:path>
                  <a:path w="3324860" h="58420">
                    <a:moveTo>
                      <a:pt x="421196" y="0"/>
                    </a:moveTo>
                    <a:lnTo>
                      <a:pt x="421196" y="58211"/>
                    </a:lnTo>
                  </a:path>
                  <a:path w="3324860" h="58420">
                    <a:moveTo>
                      <a:pt x="421196" y="0"/>
                    </a:moveTo>
                    <a:lnTo>
                      <a:pt x="421196" y="58211"/>
                    </a:lnTo>
                  </a:path>
                  <a:path w="3324860" h="58420">
                    <a:moveTo>
                      <a:pt x="421196" y="0"/>
                    </a:moveTo>
                    <a:lnTo>
                      <a:pt x="421196" y="58211"/>
                    </a:lnTo>
                  </a:path>
                  <a:path w="3324860" h="58420">
                    <a:moveTo>
                      <a:pt x="421196" y="0"/>
                    </a:moveTo>
                    <a:lnTo>
                      <a:pt x="421196" y="58211"/>
                    </a:lnTo>
                  </a:path>
                  <a:path w="3324860" h="58420">
                    <a:moveTo>
                      <a:pt x="421196" y="0"/>
                    </a:moveTo>
                    <a:lnTo>
                      <a:pt x="421196" y="58211"/>
                    </a:lnTo>
                  </a:path>
                  <a:path w="3324860" h="58420">
                    <a:moveTo>
                      <a:pt x="421196" y="0"/>
                    </a:moveTo>
                    <a:lnTo>
                      <a:pt x="421196" y="58211"/>
                    </a:lnTo>
                  </a:path>
                  <a:path w="3324860" h="58420">
                    <a:moveTo>
                      <a:pt x="421196" y="0"/>
                    </a:moveTo>
                    <a:lnTo>
                      <a:pt x="421196" y="58211"/>
                    </a:lnTo>
                  </a:path>
                  <a:path w="3324860" h="58420">
                    <a:moveTo>
                      <a:pt x="421196" y="0"/>
                    </a:moveTo>
                    <a:lnTo>
                      <a:pt x="421196" y="58211"/>
                    </a:lnTo>
                  </a:path>
                  <a:path w="3324860" h="58420">
                    <a:moveTo>
                      <a:pt x="427661" y="0"/>
                    </a:moveTo>
                    <a:lnTo>
                      <a:pt x="427661" y="58211"/>
                    </a:lnTo>
                  </a:path>
                  <a:path w="3324860" h="58420">
                    <a:moveTo>
                      <a:pt x="427661" y="0"/>
                    </a:moveTo>
                    <a:lnTo>
                      <a:pt x="427661" y="58211"/>
                    </a:lnTo>
                  </a:path>
                  <a:path w="3324860" h="58420">
                    <a:moveTo>
                      <a:pt x="427661" y="0"/>
                    </a:moveTo>
                    <a:lnTo>
                      <a:pt x="427661" y="58211"/>
                    </a:lnTo>
                  </a:path>
                  <a:path w="3324860" h="58420">
                    <a:moveTo>
                      <a:pt x="427661" y="0"/>
                    </a:moveTo>
                    <a:lnTo>
                      <a:pt x="427661" y="58211"/>
                    </a:lnTo>
                  </a:path>
                  <a:path w="3324860" h="58420">
                    <a:moveTo>
                      <a:pt x="427661" y="0"/>
                    </a:moveTo>
                    <a:lnTo>
                      <a:pt x="427661" y="58211"/>
                    </a:lnTo>
                  </a:path>
                  <a:path w="3324860" h="58420">
                    <a:moveTo>
                      <a:pt x="427661" y="0"/>
                    </a:moveTo>
                    <a:lnTo>
                      <a:pt x="427661" y="58211"/>
                    </a:lnTo>
                  </a:path>
                  <a:path w="3324860" h="58420">
                    <a:moveTo>
                      <a:pt x="427661" y="0"/>
                    </a:moveTo>
                    <a:lnTo>
                      <a:pt x="427661" y="58211"/>
                    </a:lnTo>
                  </a:path>
                  <a:path w="3324860" h="58420">
                    <a:moveTo>
                      <a:pt x="427661" y="0"/>
                    </a:moveTo>
                    <a:lnTo>
                      <a:pt x="427661" y="58211"/>
                    </a:lnTo>
                  </a:path>
                  <a:path w="3324860" h="58420">
                    <a:moveTo>
                      <a:pt x="427661" y="0"/>
                    </a:moveTo>
                    <a:lnTo>
                      <a:pt x="427661" y="58211"/>
                    </a:lnTo>
                  </a:path>
                  <a:path w="3324860" h="58420">
                    <a:moveTo>
                      <a:pt x="434127" y="0"/>
                    </a:moveTo>
                    <a:lnTo>
                      <a:pt x="434127" y="58211"/>
                    </a:lnTo>
                  </a:path>
                  <a:path w="3324860" h="58420">
                    <a:moveTo>
                      <a:pt x="434127" y="0"/>
                    </a:moveTo>
                    <a:lnTo>
                      <a:pt x="434127" y="58211"/>
                    </a:lnTo>
                  </a:path>
                  <a:path w="3324860" h="58420">
                    <a:moveTo>
                      <a:pt x="434127" y="0"/>
                    </a:moveTo>
                    <a:lnTo>
                      <a:pt x="434127" y="58211"/>
                    </a:lnTo>
                  </a:path>
                  <a:path w="3324860" h="58420">
                    <a:moveTo>
                      <a:pt x="434127" y="0"/>
                    </a:moveTo>
                    <a:lnTo>
                      <a:pt x="434127" y="58211"/>
                    </a:lnTo>
                  </a:path>
                  <a:path w="3324860" h="58420">
                    <a:moveTo>
                      <a:pt x="434127" y="0"/>
                    </a:moveTo>
                    <a:lnTo>
                      <a:pt x="434127" y="58211"/>
                    </a:lnTo>
                  </a:path>
                  <a:path w="3324860" h="58420">
                    <a:moveTo>
                      <a:pt x="434127" y="0"/>
                    </a:moveTo>
                    <a:lnTo>
                      <a:pt x="434127" y="58211"/>
                    </a:lnTo>
                  </a:path>
                  <a:path w="3324860" h="58420">
                    <a:moveTo>
                      <a:pt x="434127" y="0"/>
                    </a:moveTo>
                    <a:lnTo>
                      <a:pt x="434127" y="58211"/>
                    </a:lnTo>
                  </a:path>
                  <a:path w="3324860" h="58420">
                    <a:moveTo>
                      <a:pt x="434127" y="0"/>
                    </a:moveTo>
                    <a:lnTo>
                      <a:pt x="434127" y="58211"/>
                    </a:lnTo>
                  </a:path>
                  <a:path w="3324860" h="58420">
                    <a:moveTo>
                      <a:pt x="434127" y="0"/>
                    </a:moveTo>
                    <a:lnTo>
                      <a:pt x="434127" y="58211"/>
                    </a:lnTo>
                  </a:path>
                  <a:path w="3324860" h="58420">
                    <a:moveTo>
                      <a:pt x="434127" y="0"/>
                    </a:moveTo>
                    <a:lnTo>
                      <a:pt x="434127" y="58211"/>
                    </a:lnTo>
                  </a:path>
                  <a:path w="3324860" h="58420">
                    <a:moveTo>
                      <a:pt x="440911" y="0"/>
                    </a:moveTo>
                    <a:lnTo>
                      <a:pt x="440911" y="58211"/>
                    </a:lnTo>
                  </a:path>
                  <a:path w="3324860" h="58420">
                    <a:moveTo>
                      <a:pt x="440911" y="0"/>
                    </a:moveTo>
                    <a:lnTo>
                      <a:pt x="440911" y="58211"/>
                    </a:lnTo>
                  </a:path>
                  <a:path w="3324860" h="58420">
                    <a:moveTo>
                      <a:pt x="440911" y="0"/>
                    </a:moveTo>
                    <a:lnTo>
                      <a:pt x="440911" y="58211"/>
                    </a:lnTo>
                  </a:path>
                  <a:path w="3324860" h="58420">
                    <a:moveTo>
                      <a:pt x="440911" y="0"/>
                    </a:moveTo>
                    <a:lnTo>
                      <a:pt x="440911" y="58211"/>
                    </a:lnTo>
                  </a:path>
                  <a:path w="3324860" h="58420">
                    <a:moveTo>
                      <a:pt x="440911" y="0"/>
                    </a:moveTo>
                    <a:lnTo>
                      <a:pt x="440911" y="58211"/>
                    </a:lnTo>
                  </a:path>
                  <a:path w="3324860" h="58420">
                    <a:moveTo>
                      <a:pt x="440911" y="0"/>
                    </a:moveTo>
                    <a:lnTo>
                      <a:pt x="440911" y="58211"/>
                    </a:lnTo>
                  </a:path>
                  <a:path w="3324860" h="58420">
                    <a:moveTo>
                      <a:pt x="440911" y="0"/>
                    </a:moveTo>
                    <a:lnTo>
                      <a:pt x="440911" y="58211"/>
                    </a:lnTo>
                  </a:path>
                  <a:path w="3324860" h="58420">
                    <a:moveTo>
                      <a:pt x="440911" y="0"/>
                    </a:moveTo>
                    <a:lnTo>
                      <a:pt x="440911" y="58211"/>
                    </a:lnTo>
                  </a:path>
                  <a:path w="3324860" h="58420">
                    <a:moveTo>
                      <a:pt x="440911" y="0"/>
                    </a:moveTo>
                    <a:lnTo>
                      <a:pt x="440911" y="58211"/>
                    </a:lnTo>
                  </a:path>
                  <a:path w="3324860" h="58420">
                    <a:moveTo>
                      <a:pt x="447377" y="0"/>
                    </a:moveTo>
                    <a:lnTo>
                      <a:pt x="447377" y="58211"/>
                    </a:lnTo>
                  </a:path>
                  <a:path w="3324860" h="58420">
                    <a:moveTo>
                      <a:pt x="447377" y="0"/>
                    </a:moveTo>
                    <a:lnTo>
                      <a:pt x="447377" y="58211"/>
                    </a:lnTo>
                  </a:path>
                  <a:path w="3324860" h="58420">
                    <a:moveTo>
                      <a:pt x="447377" y="0"/>
                    </a:moveTo>
                    <a:lnTo>
                      <a:pt x="447377" y="58211"/>
                    </a:lnTo>
                  </a:path>
                  <a:path w="3324860" h="58420">
                    <a:moveTo>
                      <a:pt x="447377" y="0"/>
                    </a:moveTo>
                    <a:lnTo>
                      <a:pt x="447377" y="58211"/>
                    </a:lnTo>
                  </a:path>
                  <a:path w="3324860" h="58420">
                    <a:moveTo>
                      <a:pt x="447377" y="0"/>
                    </a:moveTo>
                    <a:lnTo>
                      <a:pt x="447377" y="58211"/>
                    </a:lnTo>
                  </a:path>
                  <a:path w="3324860" h="58420">
                    <a:moveTo>
                      <a:pt x="447377" y="0"/>
                    </a:moveTo>
                    <a:lnTo>
                      <a:pt x="447377" y="58211"/>
                    </a:lnTo>
                  </a:path>
                  <a:path w="3324860" h="58420">
                    <a:moveTo>
                      <a:pt x="447377" y="0"/>
                    </a:moveTo>
                    <a:lnTo>
                      <a:pt x="447377" y="58211"/>
                    </a:lnTo>
                  </a:path>
                  <a:path w="3324860" h="58420">
                    <a:moveTo>
                      <a:pt x="447377" y="0"/>
                    </a:moveTo>
                    <a:lnTo>
                      <a:pt x="447377" y="58211"/>
                    </a:lnTo>
                  </a:path>
                  <a:path w="3324860" h="58420">
                    <a:moveTo>
                      <a:pt x="453855" y="0"/>
                    </a:moveTo>
                    <a:lnTo>
                      <a:pt x="453855" y="58211"/>
                    </a:lnTo>
                  </a:path>
                  <a:path w="3324860" h="58420">
                    <a:moveTo>
                      <a:pt x="453855" y="0"/>
                    </a:moveTo>
                    <a:lnTo>
                      <a:pt x="453855" y="58211"/>
                    </a:lnTo>
                  </a:path>
                  <a:path w="3324860" h="58420">
                    <a:moveTo>
                      <a:pt x="453855" y="0"/>
                    </a:moveTo>
                    <a:lnTo>
                      <a:pt x="453855" y="58211"/>
                    </a:lnTo>
                  </a:path>
                  <a:path w="3324860" h="58420">
                    <a:moveTo>
                      <a:pt x="453855" y="0"/>
                    </a:moveTo>
                    <a:lnTo>
                      <a:pt x="453855" y="58211"/>
                    </a:lnTo>
                  </a:path>
                  <a:path w="3324860" h="58420">
                    <a:moveTo>
                      <a:pt x="453855" y="0"/>
                    </a:moveTo>
                    <a:lnTo>
                      <a:pt x="453855" y="58211"/>
                    </a:lnTo>
                  </a:path>
                  <a:path w="3324860" h="58420">
                    <a:moveTo>
                      <a:pt x="453855" y="0"/>
                    </a:moveTo>
                    <a:lnTo>
                      <a:pt x="453855" y="58211"/>
                    </a:lnTo>
                  </a:path>
                  <a:path w="3324860" h="58420">
                    <a:moveTo>
                      <a:pt x="453855" y="0"/>
                    </a:moveTo>
                    <a:lnTo>
                      <a:pt x="453855" y="58211"/>
                    </a:lnTo>
                  </a:path>
                  <a:path w="3324860" h="58420">
                    <a:moveTo>
                      <a:pt x="453855" y="0"/>
                    </a:moveTo>
                    <a:lnTo>
                      <a:pt x="453855" y="58211"/>
                    </a:lnTo>
                  </a:path>
                  <a:path w="3324860" h="58420">
                    <a:moveTo>
                      <a:pt x="460321" y="0"/>
                    </a:moveTo>
                    <a:lnTo>
                      <a:pt x="460321" y="58211"/>
                    </a:lnTo>
                  </a:path>
                  <a:path w="3324860" h="58420">
                    <a:moveTo>
                      <a:pt x="460321" y="0"/>
                    </a:moveTo>
                    <a:lnTo>
                      <a:pt x="460321" y="58211"/>
                    </a:lnTo>
                  </a:path>
                  <a:path w="3324860" h="58420">
                    <a:moveTo>
                      <a:pt x="460321" y="0"/>
                    </a:moveTo>
                    <a:lnTo>
                      <a:pt x="460321" y="58211"/>
                    </a:lnTo>
                  </a:path>
                  <a:path w="3324860" h="58420">
                    <a:moveTo>
                      <a:pt x="460321" y="0"/>
                    </a:moveTo>
                    <a:lnTo>
                      <a:pt x="460321" y="58211"/>
                    </a:lnTo>
                  </a:path>
                  <a:path w="3324860" h="58420">
                    <a:moveTo>
                      <a:pt x="460321" y="0"/>
                    </a:moveTo>
                    <a:lnTo>
                      <a:pt x="460321" y="58211"/>
                    </a:lnTo>
                  </a:path>
                  <a:path w="3324860" h="58420">
                    <a:moveTo>
                      <a:pt x="460321" y="0"/>
                    </a:moveTo>
                    <a:lnTo>
                      <a:pt x="460321" y="58211"/>
                    </a:lnTo>
                  </a:path>
                  <a:path w="3324860" h="58420">
                    <a:moveTo>
                      <a:pt x="460321" y="0"/>
                    </a:moveTo>
                    <a:lnTo>
                      <a:pt x="460321" y="58211"/>
                    </a:lnTo>
                  </a:path>
                  <a:path w="3324860" h="58420">
                    <a:moveTo>
                      <a:pt x="460321" y="0"/>
                    </a:moveTo>
                    <a:lnTo>
                      <a:pt x="460321" y="58211"/>
                    </a:lnTo>
                  </a:path>
                  <a:path w="3324860" h="58420">
                    <a:moveTo>
                      <a:pt x="460321" y="0"/>
                    </a:moveTo>
                    <a:lnTo>
                      <a:pt x="460321" y="58211"/>
                    </a:lnTo>
                  </a:path>
                  <a:path w="3324860" h="58420">
                    <a:moveTo>
                      <a:pt x="466787" y="0"/>
                    </a:moveTo>
                    <a:lnTo>
                      <a:pt x="466787" y="58211"/>
                    </a:lnTo>
                  </a:path>
                  <a:path w="3324860" h="58420">
                    <a:moveTo>
                      <a:pt x="466787" y="0"/>
                    </a:moveTo>
                    <a:lnTo>
                      <a:pt x="466787" y="58211"/>
                    </a:lnTo>
                  </a:path>
                  <a:path w="3324860" h="58420">
                    <a:moveTo>
                      <a:pt x="466787" y="0"/>
                    </a:moveTo>
                    <a:lnTo>
                      <a:pt x="466787" y="58211"/>
                    </a:lnTo>
                  </a:path>
                  <a:path w="3324860" h="58420">
                    <a:moveTo>
                      <a:pt x="466787" y="0"/>
                    </a:moveTo>
                    <a:lnTo>
                      <a:pt x="466787" y="58211"/>
                    </a:lnTo>
                  </a:path>
                  <a:path w="3324860" h="58420">
                    <a:moveTo>
                      <a:pt x="466787" y="0"/>
                    </a:moveTo>
                    <a:lnTo>
                      <a:pt x="466787" y="58211"/>
                    </a:lnTo>
                  </a:path>
                  <a:path w="3324860" h="58420">
                    <a:moveTo>
                      <a:pt x="466787" y="0"/>
                    </a:moveTo>
                    <a:lnTo>
                      <a:pt x="466787" y="58211"/>
                    </a:lnTo>
                  </a:path>
                  <a:path w="3324860" h="58420">
                    <a:moveTo>
                      <a:pt x="466787" y="0"/>
                    </a:moveTo>
                    <a:lnTo>
                      <a:pt x="466787" y="58211"/>
                    </a:lnTo>
                  </a:path>
                  <a:path w="3324860" h="58420">
                    <a:moveTo>
                      <a:pt x="466787" y="0"/>
                    </a:moveTo>
                    <a:lnTo>
                      <a:pt x="466787" y="58211"/>
                    </a:lnTo>
                  </a:path>
                  <a:path w="3324860" h="58420">
                    <a:moveTo>
                      <a:pt x="466787" y="0"/>
                    </a:moveTo>
                    <a:lnTo>
                      <a:pt x="466787" y="58211"/>
                    </a:lnTo>
                  </a:path>
                  <a:path w="3324860" h="58420">
                    <a:moveTo>
                      <a:pt x="473266" y="0"/>
                    </a:moveTo>
                    <a:lnTo>
                      <a:pt x="473266" y="58211"/>
                    </a:lnTo>
                  </a:path>
                  <a:path w="3324860" h="58420">
                    <a:moveTo>
                      <a:pt x="473266" y="0"/>
                    </a:moveTo>
                    <a:lnTo>
                      <a:pt x="473266" y="58211"/>
                    </a:lnTo>
                  </a:path>
                  <a:path w="3324860" h="58420">
                    <a:moveTo>
                      <a:pt x="473266" y="0"/>
                    </a:moveTo>
                    <a:lnTo>
                      <a:pt x="473266" y="58211"/>
                    </a:lnTo>
                  </a:path>
                  <a:path w="3324860" h="58420">
                    <a:moveTo>
                      <a:pt x="473266" y="0"/>
                    </a:moveTo>
                    <a:lnTo>
                      <a:pt x="473266" y="58211"/>
                    </a:lnTo>
                  </a:path>
                  <a:path w="3324860" h="58420">
                    <a:moveTo>
                      <a:pt x="473266" y="0"/>
                    </a:moveTo>
                    <a:lnTo>
                      <a:pt x="473266" y="58211"/>
                    </a:lnTo>
                  </a:path>
                  <a:path w="3324860" h="58420">
                    <a:moveTo>
                      <a:pt x="473266" y="0"/>
                    </a:moveTo>
                    <a:lnTo>
                      <a:pt x="473266" y="58211"/>
                    </a:lnTo>
                  </a:path>
                  <a:path w="3324860" h="58420">
                    <a:moveTo>
                      <a:pt x="473266" y="0"/>
                    </a:moveTo>
                    <a:lnTo>
                      <a:pt x="473266" y="58211"/>
                    </a:lnTo>
                  </a:path>
                  <a:path w="3324860" h="58420">
                    <a:moveTo>
                      <a:pt x="473266" y="0"/>
                    </a:moveTo>
                    <a:lnTo>
                      <a:pt x="473266" y="58211"/>
                    </a:lnTo>
                  </a:path>
                  <a:path w="3324860" h="58420">
                    <a:moveTo>
                      <a:pt x="473266" y="0"/>
                    </a:moveTo>
                    <a:lnTo>
                      <a:pt x="473266" y="58211"/>
                    </a:lnTo>
                  </a:path>
                  <a:path w="3324860" h="58420">
                    <a:moveTo>
                      <a:pt x="479731" y="0"/>
                    </a:moveTo>
                    <a:lnTo>
                      <a:pt x="479731" y="58211"/>
                    </a:lnTo>
                  </a:path>
                  <a:path w="3324860" h="58420">
                    <a:moveTo>
                      <a:pt x="479731" y="0"/>
                    </a:moveTo>
                    <a:lnTo>
                      <a:pt x="479731" y="58211"/>
                    </a:lnTo>
                  </a:path>
                  <a:path w="3324860" h="58420">
                    <a:moveTo>
                      <a:pt x="479731" y="0"/>
                    </a:moveTo>
                    <a:lnTo>
                      <a:pt x="479731" y="58211"/>
                    </a:lnTo>
                  </a:path>
                  <a:path w="3324860" h="58420">
                    <a:moveTo>
                      <a:pt x="479731" y="0"/>
                    </a:moveTo>
                    <a:lnTo>
                      <a:pt x="479731" y="58211"/>
                    </a:lnTo>
                  </a:path>
                  <a:path w="3324860" h="58420">
                    <a:moveTo>
                      <a:pt x="479731" y="0"/>
                    </a:moveTo>
                    <a:lnTo>
                      <a:pt x="479731" y="58211"/>
                    </a:lnTo>
                  </a:path>
                  <a:path w="3324860" h="58420">
                    <a:moveTo>
                      <a:pt x="479731" y="0"/>
                    </a:moveTo>
                    <a:lnTo>
                      <a:pt x="479731" y="58211"/>
                    </a:lnTo>
                  </a:path>
                  <a:path w="3324860" h="58420">
                    <a:moveTo>
                      <a:pt x="479731" y="0"/>
                    </a:moveTo>
                    <a:lnTo>
                      <a:pt x="479731" y="58211"/>
                    </a:lnTo>
                  </a:path>
                  <a:path w="3324860" h="58420">
                    <a:moveTo>
                      <a:pt x="479731" y="0"/>
                    </a:moveTo>
                    <a:lnTo>
                      <a:pt x="479731" y="58211"/>
                    </a:lnTo>
                  </a:path>
                  <a:path w="3324860" h="58420">
                    <a:moveTo>
                      <a:pt x="479731" y="0"/>
                    </a:moveTo>
                    <a:lnTo>
                      <a:pt x="479731" y="58211"/>
                    </a:lnTo>
                  </a:path>
                  <a:path w="3324860" h="58420">
                    <a:moveTo>
                      <a:pt x="486210" y="0"/>
                    </a:moveTo>
                    <a:lnTo>
                      <a:pt x="486210" y="58211"/>
                    </a:lnTo>
                  </a:path>
                  <a:path w="3324860" h="58420">
                    <a:moveTo>
                      <a:pt x="486210" y="0"/>
                    </a:moveTo>
                    <a:lnTo>
                      <a:pt x="486210" y="58211"/>
                    </a:lnTo>
                  </a:path>
                  <a:path w="3324860" h="58420">
                    <a:moveTo>
                      <a:pt x="486210" y="0"/>
                    </a:moveTo>
                    <a:lnTo>
                      <a:pt x="486210" y="58211"/>
                    </a:lnTo>
                  </a:path>
                  <a:path w="3324860" h="58420">
                    <a:moveTo>
                      <a:pt x="486210" y="0"/>
                    </a:moveTo>
                    <a:lnTo>
                      <a:pt x="486210" y="58211"/>
                    </a:lnTo>
                  </a:path>
                  <a:path w="3324860" h="58420">
                    <a:moveTo>
                      <a:pt x="486210" y="0"/>
                    </a:moveTo>
                    <a:lnTo>
                      <a:pt x="486210" y="58211"/>
                    </a:lnTo>
                  </a:path>
                  <a:path w="3324860" h="58420">
                    <a:moveTo>
                      <a:pt x="486210" y="0"/>
                    </a:moveTo>
                    <a:lnTo>
                      <a:pt x="486210" y="58211"/>
                    </a:lnTo>
                  </a:path>
                  <a:path w="3324860" h="58420">
                    <a:moveTo>
                      <a:pt x="486210" y="0"/>
                    </a:moveTo>
                    <a:lnTo>
                      <a:pt x="486210" y="58211"/>
                    </a:lnTo>
                  </a:path>
                  <a:path w="3324860" h="58420">
                    <a:moveTo>
                      <a:pt x="486210" y="0"/>
                    </a:moveTo>
                    <a:lnTo>
                      <a:pt x="486210" y="58211"/>
                    </a:lnTo>
                  </a:path>
                  <a:path w="3324860" h="58420">
                    <a:moveTo>
                      <a:pt x="486210" y="0"/>
                    </a:moveTo>
                    <a:lnTo>
                      <a:pt x="486210" y="58211"/>
                    </a:lnTo>
                  </a:path>
                  <a:path w="3324860" h="58420">
                    <a:moveTo>
                      <a:pt x="492676" y="0"/>
                    </a:moveTo>
                    <a:lnTo>
                      <a:pt x="492676" y="58211"/>
                    </a:lnTo>
                  </a:path>
                  <a:path w="3324860" h="58420">
                    <a:moveTo>
                      <a:pt x="492676" y="0"/>
                    </a:moveTo>
                    <a:lnTo>
                      <a:pt x="492676" y="58211"/>
                    </a:lnTo>
                  </a:path>
                  <a:path w="3324860" h="58420">
                    <a:moveTo>
                      <a:pt x="492676" y="0"/>
                    </a:moveTo>
                    <a:lnTo>
                      <a:pt x="492676" y="58211"/>
                    </a:lnTo>
                  </a:path>
                  <a:path w="3324860" h="58420">
                    <a:moveTo>
                      <a:pt x="492676" y="0"/>
                    </a:moveTo>
                    <a:lnTo>
                      <a:pt x="492676" y="58211"/>
                    </a:lnTo>
                  </a:path>
                  <a:path w="3324860" h="58420">
                    <a:moveTo>
                      <a:pt x="492676" y="0"/>
                    </a:moveTo>
                    <a:lnTo>
                      <a:pt x="492676" y="58211"/>
                    </a:lnTo>
                  </a:path>
                  <a:path w="3324860" h="58420">
                    <a:moveTo>
                      <a:pt x="492676" y="0"/>
                    </a:moveTo>
                    <a:lnTo>
                      <a:pt x="492676" y="58211"/>
                    </a:lnTo>
                  </a:path>
                  <a:path w="3324860" h="58420">
                    <a:moveTo>
                      <a:pt x="492676" y="0"/>
                    </a:moveTo>
                    <a:lnTo>
                      <a:pt x="492676" y="58211"/>
                    </a:lnTo>
                  </a:path>
                  <a:path w="3324860" h="58420">
                    <a:moveTo>
                      <a:pt x="492676" y="0"/>
                    </a:moveTo>
                    <a:lnTo>
                      <a:pt x="492676" y="58211"/>
                    </a:lnTo>
                  </a:path>
                  <a:path w="3324860" h="58420">
                    <a:moveTo>
                      <a:pt x="499142" y="0"/>
                    </a:moveTo>
                    <a:lnTo>
                      <a:pt x="499142" y="58211"/>
                    </a:lnTo>
                  </a:path>
                  <a:path w="3324860" h="58420">
                    <a:moveTo>
                      <a:pt x="499142" y="0"/>
                    </a:moveTo>
                    <a:lnTo>
                      <a:pt x="499142" y="58211"/>
                    </a:lnTo>
                  </a:path>
                  <a:path w="3324860" h="58420">
                    <a:moveTo>
                      <a:pt x="499142" y="0"/>
                    </a:moveTo>
                    <a:lnTo>
                      <a:pt x="499142" y="58211"/>
                    </a:lnTo>
                  </a:path>
                  <a:path w="3324860" h="58420">
                    <a:moveTo>
                      <a:pt x="499142" y="0"/>
                    </a:moveTo>
                    <a:lnTo>
                      <a:pt x="499142" y="58211"/>
                    </a:lnTo>
                  </a:path>
                  <a:path w="3324860" h="58420">
                    <a:moveTo>
                      <a:pt x="499142" y="0"/>
                    </a:moveTo>
                    <a:lnTo>
                      <a:pt x="499142" y="58211"/>
                    </a:lnTo>
                  </a:path>
                  <a:path w="3324860" h="58420">
                    <a:moveTo>
                      <a:pt x="505620" y="0"/>
                    </a:moveTo>
                    <a:lnTo>
                      <a:pt x="505620" y="58211"/>
                    </a:lnTo>
                  </a:path>
                  <a:path w="3324860" h="58420">
                    <a:moveTo>
                      <a:pt x="505620" y="0"/>
                    </a:moveTo>
                    <a:lnTo>
                      <a:pt x="505620" y="58211"/>
                    </a:lnTo>
                  </a:path>
                  <a:path w="3324860" h="58420">
                    <a:moveTo>
                      <a:pt x="505620" y="0"/>
                    </a:moveTo>
                    <a:lnTo>
                      <a:pt x="505620" y="58211"/>
                    </a:lnTo>
                  </a:path>
                  <a:path w="3324860" h="58420">
                    <a:moveTo>
                      <a:pt x="505620" y="0"/>
                    </a:moveTo>
                    <a:lnTo>
                      <a:pt x="505620" y="58211"/>
                    </a:lnTo>
                  </a:path>
                  <a:path w="3324860" h="58420">
                    <a:moveTo>
                      <a:pt x="505620" y="0"/>
                    </a:moveTo>
                    <a:lnTo>
                      <a:pt x="505620" y="58211"/>
                    </a:lnTo>
                  </a:path>
                  <a:path w="3324860" h="58420">
                    <a:moveTo>
                      <a:pt x="505620" y="0"/>
                    </a:moveTo>
                    <a:lnTo>
                      <a:pt x="505620" y="58211"/>
                    </a:lnTo>
                  </a:path>
                  <a:path w="3324860" h="58420">
                    <a:moveTo>
                      <a:pt x="505620" y="0"/>
                    </a:moveTo>
                    <a:lnTo>
                      <a:pt x="505620" y="58211"/>
                    </a:lnTo>
                  </a:path>
                  <a:path w="3324860" h="58420">
                    <a:moveTo>
                      <a:pt x="505620" y="0"/>
                    </a:moveTo>
                    <a:lnTo>
                      <a:pt x="505620" y="58211"/>
                    </a:lnTo>
                  </a:path>
                  <a:path w="3324860" h="58420">
                    <a:moveTo>
                      <a:pt x="505620" y="0"/>
                    </a:moveTo>
                    <a:lnTo>
                      <a:pt x="505620" y="58211"/>
                    </a:lnTo>
                  </a:path>
                  <a:path w="3324860" h="58420">
                    <a:moveTo>
                      <a:pt x="505620" y="0"/>
                    </a:moveTo>
                    <a:lnTo>
                      <a:pt x="505620" y="58211"/>
                    </a:lnTo>
                  </a:path>
                  <a:path w="3324860" h="58420">
                    <a:moveTo>
                      <a:pt x="512086" y="0"/>
                    </a:moveTo>
                    <a:lnTo>
                      <a:pt x="512086" y="58211"/>
                    </a:lnTo>
                  </a:path>
                  <a:path w="3324860" h="58420">
                    <a:moveTo>
                      <a:pt x="512086" y="0"/>
                    </a:moveTo>
                    <a:lnTo>
                      <a:pt x="512086" y="58211"/>
                    </a:lnTo>
                  </a:path>
                  <a:path w="3324860" h="58420">
                    <a:moveTo>
                      <a:pt x="512086" y="0"/>
                    </a:moveTo>
                    <a:lnTo>
                      <a:pt x="512086" y="58211"/>
                    </a:lnTo>
                  </a:path>
                  <a:path w="3324860" h="58420">
                    <a:moveTo>
                      <a:pt x="512086" y="0"/>
                    </a:moveTo>
                    <a:lnTo>
                      <a:pt x="512086" y="58211"/>
                    </a:lnTo>
                  </a:path>
                  <a:path w="3324860" h="58420">
                    <a:moveTo>
                      <a:pt x="512086" y="0"/>
                    </a:moveTo>
                    <a:lnTo>
                      <a:pt x="512086" y="58211"/>
                    </a:lnTo>
                  </a:path>
                  <a:path w="3324860" h="58420">
                    <a:moveTo>
                      <a:pt x="512086" y="0"/>
                    </a:moveTo>
                    <a:lnTo>
                      <a:pt x="512086" y="58211"/>
                    </a:lnTo>
                  </a:path>
                  <a:path w="3324860" h="58420">
                    <a:moveTo>
                      <a:pt x="512086" y="0"/>
                    </a:moveTo>
                    <a:lnTo>
                      <a:pt x="512086" y="58211"/>
                    </a:lnTo>
                  </a:path>
                  <a:path w="3324860" h="58420">
                    <a:moveTo>
                      <a:pt x="512086" y="0"/>
                    </a:moveTo>
                    <a:lnTo>
                      <a:pt x="512086" y="58211"/>
                    </a:lnTo>
                  </a:path>
                  <a:path w="3324860" h="58420">
                    <a:moveTo>
                      <a:pt x="518552" y="0"/>
                    </a:moveTo>
                    <a:lnTo>
                      <a:pt x="518552" y="58211"/>
                    </a:lnTo>
                  </a:path>
                  <a:path w="3324860" h="58420">
                    <a:moveTo>
                      <a:pt x="518552" y="0"/>
                    </a:moveTo>
                    <a:lnTo>
                      <a:pt x="518552" y="58211"/>
                    </a:lnTo>
                  </a:path>
                  <a:path w="3324860" h="58420">
                    <a:moveTo>
                      <a:pt x="518552" y="0"/>
                    </a:moveTo>
                    <a:lnTo>
                      <a:pt x="518552" y="58211"/>
                    </a:lnTo>
                  </a:path>
                  <a:path w="3324860" h="58420">
                    <a:moveTo>
                      <a:pt x="518552" y="0"/>
                    </a:moveTo>
                    <a:lnTo>
                      <a:pt x="518552" y="58211"/>
                    </a:lnTo>
                  </a:path>
                  <a:path w="3324860" h="58420">
                    <a:moveTo>
                      <a:pt x="518552" y="0"/>
                    </a:moveTo>
                    <a:lnTo>
                      <a:pt x="518552" y="58211"/>
                    </a:lnTo>
                  </a:path>
                  <a:path w="3324860" h="58420">
                    <a:moveTo>
                      <a:pt x="518552" y="0"/>
                    </a:moveTo>
                    <a:lnTo>
                      <a:pt x="518552" y="58211"/>
                    </a:lnTo>
                  </a:path>
                  <a:path w="3324860" h="58420">
                    <a:moveTo>
                      <a:pt x="518552" y="0"/>
                    </a:moveTo>
                    <a:lnTo>
                      <a:pt x="518552" y="58211"/>
                    </a:lnTo>
                  </a:path>
                  <a:path w="3324860" h="58420">
                    <a:moveTo>
                      <a:pt x="518552" y="0"/>
                    </a:moveTo>
                    <a:lnTo>
                      <a:pt x="518552" y="58211"/>
                    </a:lnTo>
                  </a:path>
                  <a:path w="3324860" h="58420">
                    <a:moveTo>
                      <a:pt x="518552" y="0"/>
                    </a:moveTo>
                    <a:lnTo>
                      <a:pt x="518552" y="58211"/>
                    </a:lnTo>
                  </a:path>
                  <a:path w="3324860" h="58420">
                    <a:moveTo>
                      <a:pt x="525031" y="0"/>
                    </a:moveTo>
                    <a:lnTo>
                      <a:pt x="525031" y="58211"/>
                    </a:lnTo>
                  </a:path>
                  <a:path w="3324860" h="58420">
                    <a:moveTo>
                      <a:pt x="525031" y="0"/>
                    </a:moveTo>
                    <a:lnTo>
                      <a:pt x="525031" y="58211"/>
                    </a:lnTo>
                  </a:path>
                  <a:path w="3324860" h="58420">
                    <a:moveTo>
                      <a:pt x="525031" y="0"/>
                    </a:moveTo>
                    <a:lnTo>
                      <a:pt x="525031" y="58211"/>
                    </a:lnTo>
                  </a:path>
                  <a:path w="3324860" h="58420">
                    <a:moveTo>
                      <a:pt x="525031" y="0"/>
                    </a:moveTo>
                    <a:lnTo>
                      <a:pt x="525031" y="58211"/>
                    </a:lnTo>
                  </a:path>
                  <a:path w="3324860" h="58420">
                    <a:moveTo>
                      <a:pt x="525031" y="0"/>
                    </a:moveTo>
                    <a:lnTo>
                      <a:pt x="525031" y="58211"/>
                    </a:lnTo>
                  </a:path>
                  <a:path w="3324860" h="58420">
                    <a:moveTo>
                      <a:pt x="525031" y="0"/>
                    </a:moveTo>
                    <a:lnTo>
                      <a:pt x="525031" y="58211"/>
                    </a:lnTo>
                  </a:path>
                  <a:path w="3324860" h="58420">
                    <a:moveTo>
                      <a:pt x="525031" y="0"/>
                    </a:moveTo>
                    <a:lnTo>
                      <a:pt x="525031" y="58211"/>
                    </a:lnTo>
                  </a:path>
                  <a:path w="3324860" h="58420">
                    <a:moveTo>
                      <a:pt x="525031" y="0"/>
                    </a:moveTo>
                    <a:lnTo>
                      <a:pt x="525031" y="58211"/>
                    </a:lnTo>
                  </a:path>
                  <a:path w="3324860" h="58420">
                    <a:moveTo>
                      <a:pt x="525031" y="0"/>
                    </a:moveTo>
                    <a:lnTo>
                      <a:pt x="525031" y="58211"/>
                    </a:lnTo>
                  </a:path>
                  <a:path w="3324860" h="58420">
                    <a:moveTo>
                      <a:pt x="531496" y="0"/>
                    </a:moveTo>
                    <a:lnTo>
                      <a:pt x="531496" y="58211"/>
                    </a:lnTo>
                  </a:path>
                  <a:path w="3324860" h="58420">
                    <a:moveTo>
                      <a:pt x="531496" y="0"/>
                    </a:moveTo>
                    <a:lnTo>
                      <a:pt x="531496" y="58211"/>
                    </a:lnTo>
                  </a:path>
                  <a:path w="3324860" h="58420">
                    <a:moveTo>
                      <a:pt x="531496" y="0"/>
                    </a:moveTo>
                    <a:lnTo>
                      <a:pt x="531496" y="58211"/>
                    </a:lnTo>
                  </a:path>
                  <a:path w="3324860" h="58420">
                    <a:moveTo>
                      <a:pt x="531496" y="0"/>
                    </a:moveTo>
                    <a:lnTo>
                      <a:pt x="531496" y="58211"/>
                    </a:lnTo>
                  </a:path>
                  <a:path w="3324860" h="58420">
                    <a:moveTo>
                      <a:pt x="531496" y="0"/>
                    </a:moveTo>
                    <a:lnTo>
                      <a:pt x="531496" y="58211"/>
                    </a:lnTo>
                  </a:path>
                  <a:path w="3324860" h="58420">
                    <a:moveTo>
                      <a:pt x="531496" y="0"/>
                    </a:moveTo>
                    <a:lnTo>
                      <a:pt x="531496" y="58211"/>
                    </a:lnTo>
                  </a:path>
                  <a:path w="3324860" h="58420">
                    <a:moveTo>
                      <a:pt x="531496" y="0"/>
                    </a:moveTo>
                    <a:lnTo>
                      <a:pt x="531496" y="58211"/>
                    </a:lnTo>
                  </a:path>
                  <a:path w="3324860" h="58420">
                    <a:moveTo>
                      <a:pt x="531496" y="0"/>
                    </a:moveTo>
                    <a:lnTo>
                      <a:pt x="531496" y="58211"/>
                    </a:lnTo>
                  </a:path>
                  <a:path w="3324860" h="58420">
                    <a:moveTo>
                      <a:pt x="531496" y="0"/>
                    </a:moveTo>
                    <a:lnTo>
                      <a:pt x="531496" y="58211"/>
                    </a:lnTo>
                  </a:path>
                  <a:path w="3324860" h="58420">
                    <a:moveTo>
                      <a:pt x="537962" y="0"/>
                    </a:moveTo>
                    <a:lnTo>
                      <a:pt x="537962" y="58211"/>
                    </a:lnTo>
                  </a:path>
                  <a:path w="3324860" h="58420">
                    <a:moveTo>
                      <a:pt x="537962" y="0"/>
                    </a:moveTo>
                    <a:lnTo>
                      <a:pt x="537962" y="58211"/>
                    </a:lnTo>
                  </a:path>
                  <a:path w="3324860" h="58420">
                    <a:moveTo>
                      <a:pt x="537962" y="0"/>
                    </a:moveTo>
                    <a:lnTo>
                      <a:pt x="537962" y="58211"/>
                    </a:lnTo>
                  </a:path>
                  <a:path w="3324860" h="58420">
                    <a:moveTo>
                      <a:pt x="537962" y="0"/>
                    </a:moveTo>
                    <a:lnTo>
                      <a:pt x="537962" y="58211"/>
                    </a:lnTo>
                  </a:path>
                  <a:path w="3324860" h="58420">
                    <a:moveTo>
                      <a:pt x="537962" y="0"/>
                    </a:moveTo>
                    <a:lnTo>
                      <a:pt x="537962" y="58211"/>
                    </a:lnTo>
                  </a:path>
                  <a:path w="3324860" h="58420">
                    <a:moveTo>
                      <a:pt x="537962" y="0"/>
                    </a:moveTo>
                    <a:lnTo>
                      <a:pt x="537962" y="58211"/>
                    </a:lnTo>
                  </a:path>
                  <a:path w="3324860" h="58420">
                    <a:moveTo>
                      <a:pt x="537962" y="0"/>
                    </a:moveTo>
                    <a:lnTo>
                      <a:pt x="537962" y="58211"/>
                    </a:lnTo>
                  </a:path>
                  <a:path w="3324860" h="58420">
                    <a:moveTo>
                      <a:pt x="537962" y="0"/>
                    </a:moveTo>
                    <a:lnTo>
                      <a:pt x="537962" y="58211"/>
                    </a:lnTo>
                  </a:path>
                  <a:path w="3324860" h="58420">
                    <a:moveTo>
                      <a:pt x="537962" y="0"/>
                    </a:moveTo>
                    <a:lnTo>
                      <a:pt x="537962" y="58211"/>
                    </a:lnTo>
                  </a:path>
                  <a:path w="3324860" h="58420">
                    <a:moveTo>
                      <a:pt x="544441" y="0"/>
                    </a:moveTo>
                    <a:lnTo>
                      <a:pt x="544441" y="58211"/>
                    </a:lnTo>
                  </a:path>
                  <a:path w="3324860" h="58420">
                    <a:moveTo>
                      <a:pt x="544441" y="0"/>
                    </a:moveTo>
                    <a:lnTo>
                      <a:pt x="544441" y="58211"/>
                    </a:lnTo>
                  </a:path>
                  <a:path w="3324860" h="58420">
                    <a:moveTo>
                      <a:pt x="544441" y="0"/>
                    </a:moveTo>
                    <a:lnTo>
                      <a:pt x="544441" y="58211"/>
                    </a:lnTo>
                  </a:path>
                  <a:path w="3324860" h="58420">
                    <a:moveTo>
                      <a:pt x="544441" y="0"/>
                    </a:moveTo>
                    <a:lnTo>
                      <a:pt x="544441" y="58211"/>
                    </a:lnTo>
                  </a:path>
                  <a:path w="3324860" h="58420">
                    <a:moveTo>
                      <a:pt x="544441" y="0"/>
                    </a:moveTo>
                    <a:lnTo>
                      <a:pt x="544441" y="58211"/>
                    </a:lnTo>
                  </a:path>
                  <a:path w="3324860" h="58420">
                    <a:moveTo>
                      <a:pt x="544441" y="0"/>
                    </a:moveTo>
                    <a:lnTo>
                      <a:pt x="544441" y="58211"/>
                    </a:lnTo>
                  </a:path>
                  <a:path w="3324860" h="58420">
                    <a:moveTo>
                      <a:pt x="544441" y="0"/>
                    </a:moveTo>
                    <a:lnTo>
                      <a:pt x="544441" y="58211"/>
                    </a:lnTo>
                  </a:path>
                  <a:path w="3324860" h="58420">
                    <a:moveTo>
                      <a:pt x="544441" y="0"/>
                    </a:moveTo>
                    <a:lnTo>
                      <a:pt x="544441" y="58211"/>
                    </a:lnTo>
                  </a:path>
                  <a:path w="3324860" h="58420">
                    <a:moveTo>
                      <a:pt x="544441" y="0"/>
                    </a:moveTo>
                    <a:lnTo>
                      <a:pt x="544441" y="58211"/>
                    </a:lnTo>
                  </a:path>
                  <a:path w="3324860" h="58420">
                    <a:moveTo>
                      <a:pt x="550907" y="0"/>
                    </a:moveTo>
                    <a:lnTo>
                      <a:pt x="550907" y="58211"/>
                    </a:lnTo>
                  </a:path>
                  <a:path w="3324860" h="58420">
                    <a:moveTo>
                      <a:pt x="550907" y="0"/>
                    </a:moveTo>
                    <a:lnTo>
                      <a:pt x="550907" y="58211"/>
                    </a:lnTo>
                  </a:path>
                  <a:path w="3324860" h="58420">
                    <a:moveTo>
                      <a:pt x="550907" y="0"/>
                    </a:moveTo>
                    <a:lnTo>
                      <a:pt x="550907" y="58211"/>
                    </a:lnTo>
                  </a:path>
                  <a:path w="3324860" h="58420">
                    <a:moveTo>
                      <a:pt x="550907" y="0"/>
                    </a:moveTo>
                    <a:lnTo>
                      <a:pt x="550907" y="58211"/>
                    </a:lnTo>
                  </a:path>
                  <a:path w="3324860" h="58420">
                    <a:moveTo>
                      <a:pt x="550907" y="0"/>
                    </a:moveTo>
                    <a:lnTo>
                      <a:pt x="550907" y="58211"/>
                    </a:lnTo>
                  </a:path>
                  <a:path w="3324860" h="58420">
                    <a:moveTo>
                      <a:pt x="550907" y="0"/>
                    </a:moveTo>
                    <a:lnTo>
                      <a:pt x="550907" y="58211"/>
                    </a:lnTo>
                  </a:path>
                  <a:path w="3324860" h="58420">
                    <a:moveTo>
                      <a:pt x="550907" y="0"/>
                    </a:moveTo>
                    <a:lnTo>
                      <a:pt x="550907" y="58211"/>
                    </a:lnTo>
                  </a:path>
                  <a:path w="3324860" h="58420">
                    <a:moveTo>
                      <a:pt x="557373" y="0"/>
                    </a:moveTo>
                    <a:lnTo>
                      <a:pt x="557373" y="58211"/>
                    </a:lnTo>
                  </a:path>
                  <a:path w="3324860" h="58420">
                    <a:moveTo>
                      <a:pt x="557373" y="0"/>
                    </a:moveTo>
                    <a:lnTo>
                      <a:pt x="557373" y="58211"/>
                    </a:lnTo>
                  </a:path>
                  <a:path w="3324860" h="58420">
                    <a:moveTo>
                      <a:pt x="557373" y="0"/>
                    </a:moveTo>
                    <a:lnTo>
                      <a:pt x="557373" y="58211"/>
                    </a:lnTo>
                  </a:path>
                  <a:path w="3324860" h="58420">
                    <a:moveTo>
                      <a:pt x="557373" y="0"/>
                    </a:moveTo>
                    <a:lnTo>
                      <a:pt x="557373" y="58211"/>
                    </a:lnTo>
                  </a:path>
                  <a:path w="3324860" h="58420">
                    <a:moveTo>
                      <a:pt x="557373" y="0"/>
                    </a:moveTo>
                    <a:lnTo>
                      <a:pt x="557373" y="58211"/>
                    </a:lnTo>
                  </a:path>
                  <a:path w="3324860" h="58420">
                    <a:moveTo>
                      <a:pt x="557373" y="0"/>
                    </a:moveTo>
                    <a:lnTo>
                      <a:pt x="557373" y="58211"/>
                    </a:lnTo>
                  </a:path>
                  <a:path w="3324860" h="58420">
                    <a:moveTo>
                      <a:pt x="557373" y="0"/>
                    </a:moveTo>
                    <a:lnTo>
                      <a:pt x="557373" y="58211"/>
                    </a:lnTo>
                  </a:path>
                  <a:path w="3324860" h="58420">
                    <a:moveTo>
                      <a:pt x="557373" y="0"/>
                    </a:moveTo>
                    <a:lnTo>
                      <a:pt x="557373" y="58211"/>
                    </a:lnTo>
                  </a:path>
                  <a:path w="3324860" h="58420">
                    <a:moveTo>
                      <a:pt x="563851" y="0"/>
                    </a:moveTo>
                    <a:lnTo>
                      <a:pt x="563851" y="58211"/>
                    </a:lnTo>
                  </a:path>
                  <a:path w="3324860" h="58420">
                    <a:moveTo>
                      <a:pt x="563851" y="0"/>
                    </a:moveTo>
                    <a:lnTo>
                      <a:pt x="563851" y="58211"/>
                    </a:lnTo>
                  </a:path>
                  <a:path w="3324860" h="58420">
                    <a:moveTo>
                      <a:pt x="563851" y="0"/>
                    </a:moveTo>
                    <a:lnTo>
                      <a:pt x="563851" y="58211"/>
                    </a:lnTo>
                  </a:path>
                  <a:path w="3324860" h="58420">
                    <a:moveTo>
                      <a:pt x="563851" y="0"/>
                    </a:moveTo>
                    <a:lnTo>
                      <a:pt x="563851" y="58211"/>
                    </a:lnTo>
                  </a:path>
                  <a:path w="3324860" h="58420">
                    <a:moveTo>
                      <a:pt x="563851" y="0"/>
                    </a:moveTo>
                    <a:lnTo>
                      <a:pt x="563851" y="58211"/>
                    </a:lnTo>
                  </a:path>
                  <a:path w="3324860" h="58420">
                    <a:moveTo>
                      <a:pt x="563851" y="0"/>
                    </a:moveTo>
                    <a:lnTo>
                      <a:pt x="563851" y="58211"/>
                    </a:lnTo>
                  </a:path>
                  <a:path w="3324860" h="58420">
                    <a:moveTo>
                      <a:pt x="563851" y="0"/>
                    </a:moveTo>
                    <a:lnTo>
                      <a:pt x="563851" y="58211"/>
                    </a:lnTo>
                  </a:path>
                  <a:path w="3324860" h="58420">
                    <a:moveTo>
                      <a:pt x="563851" y="0"/>
                    </a:moveTo>
                    <a:lnTo>
                      <a:pt x="563851" y="58211"/>
                    </a:lnTo>
                  </a:path>
                  <a:path w="3324860" h="58420">
                    <a:moveTo>
                      <a:pt x="563851" y="0"/>
                    </a:moveTo>
                    <a:lnTo>
                      <a:pt x="563851" y="58211"/>
                    </a:lnTo>
                  </a:path>
                  <a:path w="3324860" h="58420">
                    <a:moveTo>
                      <a:pt x="570317" y="0"/>
                    </a:moveTo>
                    <a:lnTo>
                      <a:pt x="570317" y="58211"/>
                    </a:lnTo>
                  </a:path>
                  <a:path w="3324860" h="58420">
                    <a:moveTo>
                      <a:pt x="570317" y="0"/>
                    </a:moveTo>
                    <a:lnTo>
                      <a:pt x="570317" y="58211"/>
                    </a:lnTo>
                  </a:path>
                  <a:path w="3324860" h="58420">
                    <a:moveTo>
                      <a:pt x="570317" y="0"/>
                    </a:moveTo>
                    <a:lnTo>
                      <a:pt x="570317" y="58211"/>
                    </a:lnTo>
                  </a:path>
                  <a:path w="3324860" h="58420">
                    <a:moveTo>
                      <a:pt x="570317" y="0"/>
                    </a:moveTo>
                    <a:lnTo>
                      <a:pt x="570317" y="58211"/>
                    </a:lnTo>
                  </a:path>
                  <a:path w="3324860" h="58420">
                    <a:moveTo>
                      <a:pt x="570317" y="0"/>
                    </a:moveTo>
                    <a:lnTo>
                      <a:pt x="570317" y="58211"/>
                    </a:lnTo>
                  </a:path>
                  <a:path w="3324860" h="58420">
                    <a:moveTo>
                      <a:pt x="570317" y="0"/>
                    </a:moveTo>
                    <a:lnTo>
                      <a:pt x="570317" y="58211"/>
                    </a:lnTo>
                  </a:path>
                  <a:path w="3324860" h="58420">
                    <a:moveTo>
                      <a:pt x="570317" y="0"/>
                    </a:moveTo>
                    <a:lnTo>
                      <a:pt x="570317" y="58211"/>
                    </a:lnTo>
                  </a:path>
                  <a:path w="3324860" h="58420">
                    <a:moveTo>
                      <a:pt x="570317" y="0"/>
                    </a:moveTo>
                    <a:lnTo>
                      <a:pt x="570317" y="58211"/>
                    </a:lnTo>
                  </a:path>
                  <a:path w="3324860" h="58420">
                    <a:moveTo>
                      <a:pt x="570317" y="0"/>
                    </a:moveTo>
                    <a:lnTo>
                      <a:pt x="570317" y="58211"/>
                    </a:lnTo>
                  </a:path>
                  <a:path w="3324860" h="58420">
                    <a:moveTo>
                      <a:pt x="576783" y="0"/>
                    </a:moveTo>
                    <a:lnTo>
                      <a:pt x="576783" y="58211"/>
                    </a:lnTo>
                  </a:path>
                  <a:path w="3324860" h="58420">
                    <a:moveTo>
                      <a:pt x="576783" y="0"/>
                    </a:moveTo>
                    <a:lnTo>
                      <a:pt x="576783" y="58211"/>
                    </a:lnTo>
                  </a:path>
                  <a:path w="3324860" h="58420">
                    <a:moveTo>
                      <a:pt x="576783" y="0"/>
                    </a:moveTo>
                    <a:lnTo>
                      <a:pt x="576783" y="58211"/>
                    </a:lnTo>
                  </a:path>
                  <a:path w="3324860" h="58420">
                    <a:moveTo>
                      <a:pt x="576783" y="0"/>
                    </a:moveTo>
                    <a:lnTo>
                      <a:pt x="576783" y="58211"/>
                    </a:lnTo>
                  </a:path>
                  <a:path w="3324860" h="58420">
                    <a:moveTo>
                      <a:pt x="576783" y="0"/>
                    </a:moveTo>
                    <a:lnTo>
                      <a:pt x="576783" y="58211"/>
                    </a:lnTo>
                  </a:path>
                  <a:path w="3324860" h="58420">
                    <a:moveTo>
                      <a:pt x="576783" y="0"/>
                    </a:moveTo>
                    <a:lnTo>
                      <a:pt x="576783" y="58211"/>
                    </a:lnTo>
                  </a:path>
                  <a:path w="3324860" h="58420">
                    <a:moveTo>
                      <a:pt x="576783" y="0"/>
                    </a:moveTo>
                    <a:lnTo>
                      <a:pt x="576783" y="58211"/>
                    </a:lnTo>
                  </a:path>
                  <a:path w="3324860" h="58420">
                    <a:moveTo>
                      <a:pt x="576783" y="0"/>
                    </a:moveTo>
                    <a:lnTo>
                      <a:pt x="576783" y="58211"/>
                    </a:lnTo>
                  </a:path>
                  <a:path w="3324860" h="58420">
                    <a:moveTo>
                      <a:pt x="576783" y="0"/>
                    </a:moveTo>
                    <a:lnTo>
                      <a:pt x="576783" y="58211"/>
                    </a:lnTo>
                  </a:path>
                  <a:path w="3324860" h="58420">
                    <a:moveTo>
                      <a:pt x="583262" y="0"/>
                    </a:moveTo>
                    <a:lnTo>
                      <a:pt x="583262" y="58211"/>
                    </a:lnTo>
                  </a:path>
                  <a:path w="3324860" h="58420">
                    <a:moveTo>
                      <a:pt x="583262" y="0"/>
                    </a:moveTo>
                    <a:lnTo>
                      <a:pt x="583262" y="58211"/>
                    </a:lnTo>
                  </a:path>
                  <a:path w="3324860" h="58420">
                    <a:moveTo>
                      <a:pt x="583262" y="0"/>
                    </a:moveTo>
                    <a:lnTo>
                      <a:pt x="583262" y="58211"/>
                    </a:lnTo>
                  </a:path>
                  <a:path w="3324860" h="58420">
                    <a:moveTo>
                      <a:pt x="583262" y="0"/>
                    </a:moveTo>
                    <a:lnTo>
                      <a:pt x="583262" y="58211"/>
                    </a:lnTo>
                  </a:path>
                  <a:path w="3324860" h="58420">
                    <a:moveTo>
                      <a:pt x="583262" y="0"/>
                    </a:moveTo>
                    <a:lnTo>
                      <a:pt x="583262" y="58211"/>
                    </a:lnTo>
                  </a:path>
                  <a:path w="3324860" h="58420">
                    <a:moveTo>
                      <a:pt x="583262" y="0"/>
                    </a:moveTo>
                    <a:lnTo>
                      <a:pt x="583262" y="58211"/>
                    </a:lnTo>
                  </a:path>
                  <a:path w="3324860" h="58420">
                    <a:moveTo>
                      <a:pt x="583262" y="0"/>
                    </a:moveTo>
                    <a:lnTo>
                      <a:pt x="583262" y="58211"/>
                    </a:lnTo>
                  </a:path>
                  <a:path w="3324860" h="58420">
                    <a:moveTo>
                      <a:pt x="583262" y="0"/>
                    </a:moveTo>
                    <a:lnTo>
                      <a:pt x="583262" y="58211"/>
                    </a:lnTo>
                  </a:path>
                  <a:path w="3324860" h="58420">
                    <a:moveTo>
                      <a:pt x="589727" y="0"/>
                    </a:moveTo>
                    <a:lnTo>
                      <a:pt x="589727" y="58211"/>
                    </a:lnTo>
                  </a:path>
                  <a:path w="3324860" h="58420">
                    <a:moveTo>
                      <a:pt x="589727" y="0"/>
                    </a:moveTo>
                    <a:lnTo>
                      <a:pt x="589727" y="58211"/>
                    </a:lnTo>
                  </a:path>
                  <a:path w="3324860" h="58420">
                    <a:moveTo>
                      <a:pt x="589727" y="0"/>
                    </a:moveTo>
                    <a:lnTo>
                      <a:pt x="589727" y="58211"/>
                    </a:lnTo>
                  </a:path>
                  <a:path w="3324860" h="58420">
                    <a:moveTo>
                      <a:pt x="589727" y="0"/>
                    </a:moveTo>
                    <a:lnTo>
                      <a:pt x="589727" y="58211"/>
                    </a:lnTo>
                  </a:path>
                  <a:path w="3324860" h="58420">
                    <a:moveTo>
                      <a:pt x="589727" y="0"/>
                    </a:moveTo>
                    <a:lnTo>
                      <a:pt x="589727" y="58211"/>
                    </a:lnTo>
                  </a:path>
                  <a:path w="3324860" h="58420">
                    <a:moveTo>
                      <a:pt x="589727" y="0"/>
                    </a:moveTo>
                    <a:lnTo>
                      <a:pt x="589727" y="58211"/>
                    </a:lnTo>
                  </a:path>
                  <a:path w="3324860" h="58420">
                    <a:moveTo>
                      <a:pt x="589727" y="0"/>
                    </a:moveTo>
                    <a:lnTo>
                      <a:pt x="589727" y="58211"/>
                    </a:lnTo>
                  </a:path>
                  <a:path w="3324860" h="58420">
                    <a:moveTo>
                      <a:pt x="589727" y="0"/>
                    </a:moveTo>
                    <a:lnTo>
                      <a:pt x="589727" y="58211"/>
                    </a:lnTo>
                  </a:path>
                  <a:path w="3324860" h="58420">
                    <a:moveTo>
                      <a:pt x="596193" y="0"/>
                    </a:moveTo>
                    <a:lnTo>
                      <a:pt x="596193" y="58211"/>
                    </a:lnTo>
                  </a:path>
                  <a:path w="3324860" h="58420">
                    <a:moveTo>
                      <a:pt x="596193" y="0"/>
                    </a:moveTo>
                    <a:lnTo>
                      <a:pt x="596193" y="58211"/>
                    </a:lnTo>
                  </a:path>
                  <a:path w="3324860" h="58420">
                    <a:moveTo>
                      <a:pt x="596193" y="0"/>
                    </a:moveTo>
                    <a:lnTo>
                      <a:pt x="596193" y="58211"/>
                    </a:lnTo>
                  </a:path>
                  <a:path w="3324860" h="58420">
                    <a:moveTo>
                      <a:pt x="596193" y="0"/>
                    </a:moveTo>
                    <a:lnTo>
                      <a:pt x="596193" y="58211"/>
                    </a:lnTo>
                  </a:path>
                  <a:path w="3324860" h="58420">
                    <a:moveTo>
                      <a:pt x="596193" y="0"/>
                    </a:moveTo>
                    <a:lnTo>
                      <a:pt x="596193" y="58211"/>
                    </a:lnTo>
                  </a:path>
                  <a:path w="3324860" h="58420">
                    <a:moveTo>
                      <a:pt x="596193" y="0"/>
                    </a:moveTo>
                    <a:lnTo>
                      <a:pt x="596193" y="58211"/>
                    </a:lnTo>
                  </a:path>
                  <a:path w="3324860" h="58420">
                    <a:moveTo>
                      <a:pt x="596193" y="0"/>
                    </a:moveTo>
                    <a:lnTo>
                      <a:pt x="596193" y="58211"/>
                    </a:lnTo>
                  </a:path>
                  <a:path w="3324860" h="58420">
                    <a:moveTo>
                      <a:pt x="596193" y="0"/>
                    </a:moveTo>
                    <a:lnTo>
                      <a:pt x="596193" y="58211"/>
                    </a:lnTo>
                  </a:path>
                  <a:path w="3324860" h="58420">
                    <a:moveTo>
                      <a:pt x="596193" y="0"/>
                    </a:moveTo>
                    <a:lnTo>
                      <a:pt x="596193" y="58211"/>
                    </a:lnTo>
                  </a:path>
                  <a:path w="3324860" h="58420">
                    <a:moveTo>
                      <a:pt x="602672" y="0"/>
                    </a:moveTo>
                    <a:lnTo>
                      <a:pt x="602672" y="58211"/>
                    </a:lnTo>
                  </a:path>
                  <a:path w="3324860" h="58420">
                    <a:moveTo>
                      <a:pt x="602672" y="0"/>
                    </a:moveTo>
                    <a:lnTo>
                      <a:pt x="602672" y="58211"/>
                    </a:lnTo>
                  </a:path>
                  <a:path w="3324860" h="58420">
                    <a:moveTo>
                      <a:pt x="602672" y="0"/>
                    </a:moveTo>
                    <a:lnTo>
                      <a:pt x="602672" y="58211"/>
                    </a:lnTo>
                  </a:path>
                  <a:path w="3324860" h="58420">
                    <a:moveTo>
                      <a:pt x="602672" y="0"/>
                    </a:moveTo>
                    <a:lnTo>
                      <a:pt x="602672" y="58211"/>
                    </a:lnTo>
                  </a:path>
                  <a:path w="3324860" h="58420">
                    <a:moveTo>
                      <a:pt x="602672" y="0"/>
                    </a:moveTo>
                    <a:lnTo>
                      <a:pt x="602672" y="58211"/>
                    </a:lnTo>
                  </a:path>
                  <a:path w="3324860" h="58420">
                    <a:moveTo>
                      <a:pt x="602672" y="0"/>
                    </a:moveTo>
                    <a:lnTo>
                      <a:pt x="602672" y="58211"/>
                    </a:lnTo>
                  </a:path>
                  <a:path w="3324860" h="58420">
                    <a:moveTo>
                      <a:pt x="602672" y="0"/>
                    </a:moveTo>
                    <a:lnTo>
                      <a:pt x="602672" y="58211"/>
                    </a:lnTo>
                  </a:path>
                  <a:path w="3324860" h="58420">
                    <a:moveTo>
                      <a:pt x="602672" y="0"/>
                    </a:moveTo>
                    <a:lnTo>
                      <a:pt x="602672" y="58211"/>
                    </a:lnTo>
                  </a:path>
                  <a:path w="3324860" h="58420">
                    <a:moveTo>
                      <a:pt x="602672" y="0"/>
                    </a:moveTo>
                    <a:lnTo>
                      <a:pt x="602672" y="58211"/>
                    </a:lnTo>
                  </a:path>
                  <a:path w="3324860" h="58420">
                    <a:moveTo>
                      <a:pt x="609138" y="0"/>
                    </a:moveTo>
                    <a:lnTo>
                      <a:pt x="609138" y="58211"/>
                    </a:lnTo>
                  </a:path>
                  <a:path w="3324860" h="58420">
                    <a:moveTo>
                      <a:pt x="609138" y="0"/>
                    </a:moveTo>
                    <a:lnTo>
                      <a:pt x="609138" y="58211"/>
                    </a:lnTo>
                  </a:path>
                  <a:path w="3324860" h="58420">
                    <a:moveTo>
                      <a:pt x="609138" y="0"/>
                    </a:moveTo>
                    <a:lnTo>
                      <a:pt x="609138" y="58211"/>
                    </a:lnTo>
                  </a:path>
                  <a:path w="3324860" h="58420">
                    <a:moveTo>
                      <a:pt x="609138" y="0"/>
                    </a:moveTo>
                    <a:lnTo>
                      <a:pt x="609138" y="58211"/>
                    </a:lnTo>
                  </a:path>
                  <a:path w="3324860" h="58420">
                    <a:moveTo>
                      <a:pt x="609138" y="0"/>
                    </a:moveTo>
                    <a:lnTo>
                      <a:pt x="609138" y="58211"/>
                    </a:lnTo>
                  </a:path>
                  <a:path w="3324860" h="58420">
                    <a:moveTo>
                      <a:pt x="609138" y="0"/>
                    </a:moveTo>
                    <a:lnTo>
                      <a:pt x="609138" y="58211"/>
                    </a:lnTo>
                  </a:path>
                  <a:path w="3324860" h="58420">
                    <a:moveTo>
                      <a:pt x="609138" y="0"/>
                    </a:moveTo>
                    <a:lnTo>
                      <a:pt x="609138" y="58211"/>
                    </a:lnTo>
                  </a:path>
                  <a:path w="3324860" h="58420">
                    <a:moveTo>
                      <a:pt x="609138" y="0"/>
                    </a:moveTo>
                    <a:lnTo>
                      <a:pt x="609138" y="58211"/>
                    </a:lnTo>
                  </a:path>
                  <a:path w="3324860" h="58420">
                    <a:moveTo>
                      <a:pt x="609138" y="0"/>
                    </a:moveTo>
                    <a:lnTo>
                      <a:pt x="609138" y="58211"/>
                    </a:lnTo>
                  </a:path>
                  <a:path w="3324860" h="58420">
                    <a:moveTo>
                      <a:pt x="615616" y="0"/>
                    </a:moveTo>
                    <a:lnTo>
                      <a:pt x="615616" y="58211"/>
                    </a:lnTo>
                  </a:path>
                  <a:path w="3324860" h="58420">
                    <a:moveTo>
                      <a:pt x="615616" y="0"/>
                    </a:moveTo>
                    <a:lnTo>
                      <a:pt x="615616" y="58211"/>
                    </a:lnTo>
                  </a:path>
                  <a:path w="3324860" h="58420">
                    <a:moveTo>
                      <a:pt x="615616" y="0"/>
                    </a:moveTo>
                    <a:lnTo>
                      <a:pt x="615616" y="58211"/>
                    </a:lnTo>
                  </a:path>
                  <a:path w="3324860" h="58420">
                    <a:moveTo>
                      <a:pt x="615616" y="0"/>
                    </a:moveTo>
                    <a:lnTo>
                      <a:pt x="615616" y="58211"/>
                    </a:lnTo>
                  </a:path>
                  <a:path w="3324860" h="58420">
                    <a:moveTo>
                      <a:pt x="615616" y="0"/>
                    </a:moveTo>
                    <a:lnTo>
                      <a:pt x="615616" y="58211"/>
                    </a:lnTo>
                  </a:path>
                  <a:path w="3324860" h="58420">
                    <a:moveTo>
                      <a:pt x="615616" y="0"/>
                    </a:moveTo>
                    <a:lnTo>
                      <a:pt x="615616" y="58211"/>
                    </a:lnTo>
                  </a:path>
                  <a:path w="3324860" h="58420">
                    <a:moveTo>
                      <a:pt x="615616" y="0"/>
                    </a:moveTo>
                    <a:lnTo>
                      <a:pt x="615616" y="58211"/>
                    </a:lnTo>
                  </a:path>
                  <a:path w="3324860" h="58420">
                    <a:moveTo>
                      <a:pt x="615616" y="0"/>
                    </a:moveTo>
                    <a:lnTo>
                      <a:pt x="615616" y="58211"/>
                    </a:lnTo>
                  </a:path>
                  <a:path w="3324860" h="58420">
                    <a:moveTo>
                      <a:pt x="615616" y="0"/>
                    </a:moveTo>
                    <a:lnTo>
                      <a:pt x="615616" y="58211"/>
                    </a:lnTo>
                  </a:path>
                  <a:path w="3324860" h="58420">
                    <a:moveTo>
                      <a:pt x="622082" y="0"/>
                    </a:moveTo>
                    <a:lnTo>
                      <a:pt x="622082" y="58211"/>
                    </a:lnTo>
                  </a:path>
                  <a:path w="3324860" h="58420">
                    <a:moveTo>
                      <a:pt x="622082" y="0"/>
                    </a:moveTo>
                    <a:lnTo>
                      <a:pt x="622082" y="58211"/>
                    </a:lnTo>
                  </a:path>
                  <a:path w="3324860" h="58420">
                    <a:moveTo>
                      <a:pt x="622082" y="0"/>
                    </a:moveTo>
                    <a:lnTo>
                      <a:pt x="622082" y="58211"/>
                    </a:lnTo>
                  </a:path>
                  <a:path w="3324860" h="58420">
                    <a:moveTo>
                      <a:pt x="622082" y="0"/>
                    </a:moveTo>
                    <a:lnTo>
                      <a:pt x="622082" y="58211"/>
                    </a:lnTo>
                  </a:path>
                  <a:path w="3324860" h="58420">
                    <a:moveTo>
                      <a:pt x="622082" y="0"/>
                    </a:moveTo>
                    <a:lnTo>
                      <a:pt x="622082" y="58211"/>
                    </a:lnTo>
                  </a:path>
                  <a:path w="3324860" h="58420">
                    <a:moveTo>
                      <a:pt x="622082" y="0"/>
                    </a:moveTo>
                    <a:lnTo>
                      <a:pt x="622082" y="58211"/>
                    </a:lnTo>
                  </a:path>
                  <a:path w="3324860" h="58420">
                    <a:moveTo>
                      <a:pt x="622082" y="0"/>
                    </a:moveTo>
                    <a:lnTo>
                      <a:pt x="622082" y="58211"/>
                    </a:lnTo>
                  </a:path>
                  <a:path w="3324860" h="58420">
                    <a:moveTo>
                      <a:pt x="622082" y="0"/>
                    </a:moveTo>
                    <a:lnTo>
                      <a:pt x="622082" y="58211"/>
                    </a:lnTo>
                  </a:path>
                  <a:path w="3324860" h="58420">
                    <a:moveTo>
                      <a:pt x="622082" y="0"/>
                    </a:moveTo>
                    <a:lnTo>
                      <a:pt x="622082" y="58211"/>
                    </a:lnTo>
                  </a:path>
                  <a:path w="3324860" h="58420">
                    <a:moveTo>
                      <a:pt x="628548" y="0"/>
                    </a:moveTo>
                    <a:lnTo>
                      <a:pt x="628548" y="58211"/>
                    </a:lnTo>
                  </a:path>
                  <a:path w="3324860" h="58420">
                    <a:moveTo>
                      <a:pt x="628548" y="0"/>
                    </a:moveTo>
                    <a:lnTo>
                      <a:pt x="628548" y="58211"/>
                    </a:lnTo>
                  </a:path>
                  <a:path w="3324860" h="58420">
                    <a:moveTo>
                      <a:pt x="628548" y="0"/>
                    </a:moveTo>
                    <a:lnTo>
                      <a:pt x="628548" y="58211"/>
                    </a:lnTo>
                  </a:path>
                  <a:path w="3324860" h="58420">
                    <a:moveTo>
                      <a:pt x="628548" y="0"/>
                    </a:moveTo>
                    <a:lnTo>
                      <a:pt x="628548" y="58211"/>
                    </a:lnTo>
                  </a:path>
                  <a:path w="3324860" h="58420">
                    <a:moveTo>
                      <a:pt x="628548" y="0"/>
                    </a:moveTo>
                    <a:lnTo>
                      <a:pt x="628548" y="58211"/>
                    </a:lnTo>
                  </a:path>
                  <a:path w="3324860" h="58420">
                    <a:moveTo>
                      <a:pt x="628548" y="0"/>
                    </a:moveTo>
                    <a:lnTo>
                      <a:pt x="628548" y="58211"/>
                    </a:lnTo>
                  </a:path>
                  <a:path w="3324860" h="58420">
                    <a:moveTo>
                      <a:pt x="628548" y="0"/>
                    </a:moveTo>
                    <a:lnTo>
                      <a:pt x="628548" y="58211"/>
                    </a:lnTo>
                  </a:path>
                  <a:path w="3324860" h="58420">
                    <a:moveTo>
                      <a:pt x="628548" y="0"/>
                    </a:moveTo>
                    <a:lnTo>
                      <a:pt x="628548" y="58211"/>
                    </a:lnTo>
                  </a:path>
                  <a:path w="3324860" h="58420">
                    <a:moveTo>
                      <a:pt x="635052" y="0"/>
                    </a:moveTo>
                    <a:lnTo>
                      <a:pt x="635052" y="58211"/>
                    </a:lnTo>
                  </a:path>
                  <a:path w="3324860" h="58420">
                    <a:moveTo>
                      <a:pt x="635052" y="0"/>
                    </a:moveTo>
                    <a:lnTo>
                      <a:pt x="635052" y="58211"/>
                    </a:lnTo>
                  </a:path>
                  <a:path w="3324860" h="58420">
                    <a:moveTo>
                      <a:pt x="635052" y="0"/>
                    </a:moveTo>
                    <a:lnTo>
                      <a:pt x="635052" y="58211"/>
                    </a:lnTo>
                  </a:path>
                  <a:path w="3324860" h="58420">
                    <a:moveTo>
                      <a:pt x="635052" y="0"/>
                    </a:moveTo>
                    <a:lnTo>
                      <a:pt x="635052" y="58211"/>
                    </a:lnTo>
                  </a:path>
                  <a:path w="3324860" h="58420">
                    <a:moveTo>
                      <a:pt x="635052" y="0"/>
                    </a:moveTo>
                    <a:lnTo>
                      <a:pt x="635052" y="58211"/>
                    </a:lnTo>
                  </a:path>
                  <a:path w="3324860" h="58420">
                    <a:moveTo>
                      <a:pt x="635052" y="0"/>
                    </a:moveTo>
                    <a:lnTo>
                      <a:pt x="635052" y="58211"/>
                    </a:lnTo>
                  </a:path>
                  <a:path w="3324860" h="58420">
                    <a:moveTo>
                      <a:pt x="635052" y="0"/>
                    </a:moveTo>
                    <a:lnTo>
                      <a:pt x="635052" y="58211"/>
                    </a:lnTo>
                  </a:path>
                  <a:path w="3324860" h="58420">
                    <a:moveTo>
                      <a:pt x="635052" y="0"/>
                    </a:moveTo>
                    <a:lnTo>
                      <a:pt x="635052" y="58211"/>
                    </a:lnTo>
                  </a:path>
                  <a:path w="3324860" h="58420">
                    <a:moveTo>
                      <a:pt x="635052" y="0"/>
                    </a:moveTo>
                    <a:lnTo>
                      <a:pt x="635052" y="58211"/>
                    </a:lnTo>
                  </a:path>
                  <a:path w="3324860" h="58420">
                    <a:moveTo>
                      <a:pt x="641785" y="0"/>
                    </a:moveTo>
                    <a:lnTo>
                      <a:pt x="641785" y="58211"/>
                    </a:lnTo>
                  </a:path>
                  <a:path w="3324860" h="58420">
                    <a:moveTo>
                      <a:pt x="641785" y="0"/>
                    </a:moveTo>
                    <a:lnTo>
                      <a:pt x="641785" y="58211"/>
                    </a:lnTo>
                  </a:path>
                  <a:path w="3324860" h="58420">
                    <a:moveTo>
                      <a:pt x="641785" y="0"/>
                    </a:moveTo>
                    <a:lnTo>
                      <a:pt x="641785" y="58211"/>
                    </a:lnTo>
                  </a:path>
                  <a:path w="3324860" h="58420">
                    <a:moveTo>
                      <a:pt x="641785" y="0"/>
                    </a:moveTo>
                    <a:lnTo>
                      <a:pt x="641785" y="58211"/>
                    </a:lnTo>
                  </a:path>
                  <a:path w="3324860" h="58420">
                    <a:moveTo>
                      <a:pt x="641785" y="0"/>
                    </a:moveTo>
                    <a:lnTo>
                      <a:pt x="641785" y="58211"/>
                    </a:lnTo>
                  </a:path>
                  <a:path w="3324860" h="58420">
                    <a:moveTo>
                      <a:pt x="641785" y="0"/>
                    </a:moveTo>
                    <a:lnTo>
                      <a:pt x="641785" y="58211"/>
                    </a:lnTo>
                  </a:path>
                  <a:path w="3324860" h="58420">
                    <a:moveTo>
                      <a:pt x="641785" y="0"/>
                    </a:moveTo>
                    <a:lnTo>
                      <a:pt x="641785" y="58211"/>
                    </a:lnTo>
                  </a:path>
                  <a:path w="3324860" h="58420">
                    <a:moveTo>
                      <a:pt x="641785" y="0"/>
                    </a:moveTo>
                    <a:lnTo>
                      <a:pt x="641785" y="58211"/>
                    </a:lnTo>
                  </a:path>
                  <a:path w="3324860" h="58420">
                    <a:moveTo>
                      <a:pt x="641785" y="0"/>
                    </a:moveTo>
                    <a:lnTo>
                      <a:pt x="641785" y="58211"/>
                    </a:lnTo>
                  </a:path>
                  <a:path w="3324860" h="58420">
                    <a:moveTo>
                      <a:pt x="641785" y="0"/>
                    </a:moveTo>
                    <a:lnTo>
                      <a:pt x="641785" y="58211"/>
                    </a:lnTo>
                  </a:path>
                  <a:path w="3324860" h="58420">
                    <a:moveTo>
                      <a:pt x="648263" y="0"/>
                    </a:moveTo>
                    <a:lnTo>
                      <a:pt x="648263" y="58211"/>
                    </a:lnTo>
                  </a:path>
                  <a:path w="3324860" h="58420">
                    <a:moveTo>
                      <a:pt x="648263" y="0"/>
                    </a:moveTo>
                    <a:lnTo>
                      <a:pt x="648263" y="58211"/>
                    </a:lnTo>
                  </a:path>
                  <a:path w="3324860" h="58420">
                    <a:moveTo>
                      <a:pt x="648263" y="0"/>
                    </a:moveTo>
                    <a:lnTo>
                      <a:pt x="648263" y="58211"/>
                    </a:lnTo>
                  </a:path>
                  <a:path w="3324860" h="58420">
                    <a:moveTo>
                      <a:pt x="648263" y="0"/>
                    </a:moveTo>
                    <a:lnTo>
                      <a:pt x="648263" y="58211"/>
                    </a:lnTo>
                  </a:path>
                  <a:path w="3324860" h="58420">
                    <a:moveTo>
                      <a:pt x="648263" y="0"/>
                    </a:moveTo>
                    <a:lnTo>
                      <a:pt x="648263" y="58211"/>
                    </a:lnTo>
                  </a:path>
                  <a:path w="3324860" h="58420">
                    <a:moveTo>
                      <a:pt x="648263" y="0"/>
                    </a:moveTo>
                    <a:lnTo>
                      <a:pt x="648263" y="58211"/>
                    </a:lnTo>
                  </a:path>
                  <a:path w="3324860" h="58420">
                    <a:moveTo>
                      <a:pt x="648263" y="0"/>
                    </a:moveTo>
                    <a:lnTo>
                      <a:pt x="648263" y="58211"/>
                    </a:lnTo>
                  </a:path>
                  <a:path w="3324860" h="58420">
                    <a:moveTo>
                      <a:pt x="648263" y="0"/>
                    </a:moveTo>
                    <a:lnTo>
                      <a:pt x="648263" y="58211"/>
                    </a:lnTo>
                  </a:path>
                  <a:path w="3324860" h="58420">
                    <a:moveTo>
                      <a:pt x="654742" y="0"/>
                    </a:moveTo>
                    <a:lnTo>
                      <a:pt x="654742" y="58211"/>
                    </a:lnTo>
                  </a:path>
                  <a:path w="3324860" h="58420">
                    <a:moveTo>
                      <a:pt x="654742" y="0"/>
                    </a:moveTo>
                    <a:lnTo>
                      <a:pt x="654742" y="58211"/>
                    </a:lnTo>
                  </a:path>
                  <a:path w="3324860" h="58420">
                    <a:moveTo>
                      <a:pt x="654742" y="0"/>
                    </a:moveTo>
                    <a:lnTo>
                      <a:pt x="654742" y="58211"/>
                    </a:lnTo>
                  </a:path>
                  <a:path w="3324860" h="58420">
                    <a:moveTo>
                      <a:pt x="654742" y="0"/>
                    </a:moveTo>
                    <a:lnTo>
                      <a:pt x="654742" y="58211"/>
                    </a:lnTo>
                  </a:path>
                  <a:path w="3324860" h="58420">
                    <a:moveTo>
                      <a:pt x="654742" y="0"/>
                    </a:moveTo>
                    <a:lnTo>
                      <a:pt x="654742" y="58211"/>
                    </a:lnTo>
                  </a:path>
                  <a:path w="3324860" h="58420">
                    <a:moveTo>
                      <a:pt x="654742" y="0"/>
                    </a:moveTo>
                    <a:lnTo>
                      <a:pt x="654742" y="58211"/>
                    </a:lnTo>
                  </a:path>
                  <a:path w="3324860" h="58420">
                    <a:moveTo>
                      <a:pt x="654742" y="0"/>
                    </a:moveTo>
                    <a:lnTo>
                      <a:pt x="654742" y="58211"/>
                    </a:lnTo>
                  </a:path>
                  <a:path w="3324860" h="58420">
                    <a:moveTo>
                      <a:pt x="654742" y="0"/>
                    </a:moveTo>
                    <a:lnTo>
                      <a:pt x="654742" y="58211"/>
                    </a:lnTo>
                  </a:path>
                  <a:path w="3324860" h="58420">
                    <a:moveTo>
                      <a:pt x="661220" y="0"/>
                    </a:moveTo>
                    <a:lnTo>
                      <a:pt x="661220" y="58211"/>
                    </a:lnTo>
                  </a:path>
                  <a:path w="3324860" h="58420">
                    <a:moveTo>
                      <a:pt x="661220" y="0"/>
                    </a:moveTo>
                    <a:lnTo>
                      <a:pt x="661220" y="58211"/>
                    </a:lnTo>
                  </a:path>
                  <a:path w="3324860" h="58420">
                    <a:moveTo>
                      <a:pt x="661220" y="0"/>
                    </a:moveTo>
                    <a:lnTo>
                      <a:pt x="661220" y="58211"/>
                    </a:lnTo>
                  </a:path>
                  <a:path w="3324860" h="58420">
                    <a:moveTo>
                      <a:pt x="661220" y="0"/>
                    </a:moveTo>
                    <a:lnTo>
                      <a:pt x="661220" y="58211"/>
                    </a:lnTo>
                  </a:path>
                  <a:path w="3324860" h="58420">
                    <a:moveTo>
                      <a:pt x="661220" y="0"/>
                    </a:moveTo>
                    <a:lnTo>
                      <a:pt x="661220" y="58211"/>
                    </a:lnTo>
                  </a:path>
                  <a:path w="3324860" h="58420">
                    <a:moveTo>
                      <a:pt x="661220" y="0"/>
                    </a:moveTo>
                    <a:lnTo>
                      <a:pt x="661220" y="58211"/>
                    </a:lnTo>
                  </a:path>
                  <a:path w="3324860" h="58420">
                    <a:moveTo>
                      <a:pt x="661220" y="0"/>
                    </a:moveTo>
                    <a:lnTo>
                      <a:pt x="661220" y="58211"/>
                    </a:lnTo>
                  </a:path>
                  <a:path w="3324860" h="58420">
                    <a:moveTo>
                      <a:pt x="661220" y="0"/>
                    </a:moveTo>
                    <a:lnTo>
                      <a:pt x="661220" y="58211"/>
                    </a:lnTo>
                  </a:path>
                  <a:path w="3324860" h="58420">
                    <a:moveTo>
                      <a:pt x="661220" y="0"/>
                    </a:moveTo>
                    <a:lnTo>
                      <a:pt x="661220" y="58211"/>
                    </a:lnTo>
                  </a:path>
                  <a:path w="3324860" h="58420">
                    <a:moveTo>
                      <a:pt x="667699" y="0"/>
                    </a:moveTo>
                    <a:lnTo>
                      <a:pt x="667699" y="58211"/>
                    </a:lnTo>
                  </a:path>
                  <a:path w="3324860" h="58420">
                    <a:moveTo>
                      <a:pt x="667699" y="0"/>
                    </a:moveTo>
                    <a:lnTo>
                      <a:pt x="667699" y="58211"/>
                    </a:lnTo>
                  </a:path>
                  <a:path w="3324860" h="58420">
                    <a:moveTo>
                      <a:pt x="667699" y="0"/>
                    </a:moveTo>
                    <a:lnTo>
                      <a:pt x="667699" y="58211"/>
                    </a:lnTo>
                  </a:path>
                  <a:path w="3324860" h="58420">
                    <a:moveTo>
                      <a:pt x="667699" y="0"/>
                    </a:moveTo>
                    <a:lnTo>
                      <a:pt x="667699" y="58211"/>
                    </a:lnTo>
                  </a:path>
                  <a:path w="3324860" h="58420">
                    <a:moveTo>
                      <a:pt x="667699" y="0"/>
                    </a:moveTo>
                    <a:lnTo>
                      <a:pt x="667699" y="58211"/>
                    </a:lnTo>
                  </a:path>
                  <a:path w="3324860" h="58420">
                    <a:moveTo>
                      <a:pt x="667699" y="0"/>
                    </a:moveTo>
                    <a:lnTo>
                      <a:pt x="667699" y="58211"/>
                    </a:lnTo>
                  </a:path>
                  <a:path w="3324860" h="58420">
                    <a:moveTo>
                      <a:pt x="667699" y="0"/>
                    </a:moveTo>
                    <a:lnTo>
                      <a:pt x="667699" y="58211"/>
                    </a:lnTo>
                  </a:path>
                  <a:path w="3324860" h="58420">
                    <a:moveTo>
                      <a:pt x="667699" y="0"/>
                    </a:moveTo>
                    <a:lnTo>
                      <a:pt x="667699" y="58211"/>
                    </a:lnTo>
                  </a:path>
                  <a:path w="3324860" h="58420">
                    <a:moveTo>
                      <a:pt x="667699" y="0"/>
                    </a:moveTo>
                    <a:lnTo>
                      <a:pt x="667699" y="58211"/>
                    </a:lnTo>
                  </a:path>
                  <a:path w="3324860" h="58420">
                    <a:moveTo>
                      <a:pt x="674177" y="0"/>
                    </a:moveTo>
                    <a:lnTo>
                      <a:pt x="674177" y="58211"/>
                    </a:lnTo>
                  </a:path>
                  <a:path w="3324860" h="58420">
                    <a:moveTo>
                      <a:pt x="674177" y="0"/>
                    </a:moveTo>
                    <a:lnTo>
                      <a:pt x="674177" y="58211"/>
                    </a:lnTo>
                  </a:path>
                  <a:path w="3324860" h="58420">
                    <a:moveTo>
                      <a:pt x="674177" y="0"/>
                    </a:moveTo>
                    <a:lnTo>
                      <a:pt x="674177" y="58211"/>
                    </a:lnTo>
                  </a:path>
                  <a:path w="3324860" h="58420">
                    <a:moveTo>
                      <a:pt x="674177" y="0"/>
                    </a:moveTo>
                    <a:lnTo>
                      <a:pt x="674177" y="58211"/>
                    </a:lnTo>
                  </a:path>
                  <a:path w="3324860" h="58420">
                    <a:moveTo>
                      <a:pt x="674177" y="0"/>
                    </a:moveTo>
                    <a:lnTo>
                      <a:pt x="674177" y="58211"/>
                    </a:lnTo>
                  </a:path>
                  <a:path w="3324860" h="58420">
                    <a:moveTo>
                      <a:pt x="674177" y="0"/>
                    </a:moveTo>
                    <a:lnTo>
                      <a:pt x="674177" y="58211"/>
                    </a:lnTo>
                  </a:path>
                  <a:path w="3324860" h="58420">
                    <a:moveTo>
                      <a:pt x="674177" y="0"/>
                    </a:moveTo>
                    <a:lnTo>
                      <a:pt x="674177" y="58211"/>
                    </a:lnTo>
                  </a:path>
                  <a:path w="3324860" h="58420">
                    <a:moveTo>
                      <a:pt x="674177" y="0"/>
                    </a:moveTo>
                    <a:lnTo>
                      <a:pt x="674177" y="58211"/>
                    </a:lnTo>
                  </a:path>
                  <a:path w="3324860" h="58420">
                    <a:moveTo>
                      <a:pt x="674177" y="0"/>
                    </a:moveTo>
                    <a:lnTo>
                      <a:pt x="674177" y="58211"/>
                    </a:lnTo>
                  </a:path>
                  <a:path w="3324860" h="58420">
                    <a:moveTo>
                      <a:pt x="674177" y="0"/>
                    </a:moveTo>
                    <a:lnTo>
                      <a:pt x="674177" y="58211"/>
                    </a:lnTo>
                  </a:path>
                  <a:path w="3324860" h="58420">
                    <a:moveTo>
                      <a:pt x="680656" y="0"/>
                    </a:moveTo>
                    <a:lnTo>
                      <a:pt x="680656" y="58211"/>
                    </a:lnTo>
                  </a:path>
                  <a:path w="3324860" h="58420">
                    <a:moveTo>
                      <a:pt x="680656" y="0"/>
                    </a:moveTo>
                    <a:lnTo>
                      <a:pt x="680656" y="58211"/>
                    </a:lnTo>
                  </a:path>
                  <a:path w="3324860" h="58420">
                    <a:moveTo>
                      <a:pt x="680656" y="0"/>
                    </a:moveTo>
                    <a:lnTo>
                      <a:pt x="680656" y="58211"/>
                    </a:lnTo>
                  </a:path>
                  <a:path w="3324860" h="58420">
                    <a:moveTo>
                      <a:pt x="680656" y="0"/>
                    </a:moveTo>
                    <a:lnTo>
                      <a:pt x="680656" y="58211"/>
                    </a:lnTo>
                  </a:path>
                  <a:path w="3324860" h="58420">
                    <a:moveTo>
                      <a:pt x="680656" y="0"/>
                    </a:moveTo>
                    <a:lnTo>
                      <a:pt x="680656" y="58211"/>
                    </a:lnTo>
                  </a:path>
                  <a:path w="3324860" h="58420">
                    <a:moveTo>
                      <a:pt x="680656" y="0"/>
                    </a:moveTo>
                    <a:lnTo>
                      <a:pt x="680656" y="58211"/>
                    </a:lnTo>
                  </a:path>
                  <a:path w="3324860" h="58420">
                    <a:moveTo>
                      <a:pt x="680656" y="0"/>
                    </a:moveTo>
                    <a:lnTo>
                      <a:pt x="680656" y="58211"/>
                    </a:lnTo>
                  </a:path>
                  <a:path w="3324860" h="58420">
                    <a:moveTo>
                      <a:pt x="680656" y="0"/>
                    </a:moveTo>
                    <a:lnTo>
                      <a:pt x="680656" y="58211"/>
                    </a:lnTo>
                  </a:path>
                  <a:path w="3324860" h="58420">
                    <a:moveTo>
                      <a:pt x="687135" y="0"/>
                    </a:moveTo>
                    <a:lnTo>
                      <a:pt x="687135" y="58211"/>
                    </a:lnTo>
                  </a:path>
                  <a:path w="3324860" h="58420">
                    <a:moveTo>
                      <a:pt x="687135" y="0"/>
                    </a:moveTo>
                    <a:lnTo>
                      <a:pt x="687135" y="58211"/>
                    </a:lnTo>
                  </a:path>
                  <a:path w="3324860" h="58420">
                    <a:moveTo>
                      <a:pt x="687135" y="0"/>
                    </a:moveTo>
                    <a:lnTo>
                      <a:pt x="687135" y="58211"/>
                    </a:lnTo>
                  </a:path>
                  <a:path w="3324860" h="58420">
                    <a:moveTo>
                      <a:pt x="687135" y="0"/>
                    </a:moveTo>
                    <a:lnTo>
                      <a:pt x="687135" y="58211"/>
                    </a:lnTo>
                  </a:path>
                  <a:path w="3324860" h="58420">
                    <a:moveTo>
                      <a:pt x="687135" y="0"/>
                    </a:moveTo>
                    <a:lnTo>
                      <a:pt x="687135" y="58211"/>
                    </a:lnTo>
                  </a:path>
                  <a:path w="3324860" h="58420">
                    <a:moveTo>
                      <a:pt x="687135" y="0"/>
                    </a:moveTo>
                    <a:lnTo>
                      <a:pt x="687135" y="58211"/>
                    </a:lnTo>
                  </a:path>
                  <a:path w="3324860" h="58420">
                    <a:moveTo>
                      <a:pt x="687135" y="0"/>
                    </a:moveTo>
                    <a:lnTo>
                      <a:pt x="687135" y="58211"/>
                    </a:lnTo>
                  </a:path>
                  <a:path w="3324860" h="58420">
                    <a:moveTo>
                      <a:pt x="687135" y="0"/>
                    </a:moveTo>
                    <a:lnTo>
                      <a:pt x="687135" y="58211"/>
                    </a:lnTo>
                  </a:path>
                  <a:path w="3324860" h="58420">
                    <a:moveTo>
                      <a:pt x="693613" y="0"/>
                    </a:moveTo>
                    <a:lnTo>
                      <a:pt x="693613" y="58211"/>
                    </a:lnTo>
                  </a:path>
                  <a:path w="3324860" h="58420">
                    <a:moveTo>
                      <a:pt x="693613" y="0"/>
                    </a:moveTo>
                    <a:lnTo>
                      <a:pt x="693613" y="58211"/>
                    </a:lnTo>
                  </a:path>
                  <a:path w="3324860" h="58420">
                    <a:moveTo>
                      <a:pt x="693613" y="0"/>
                    </a:moveTo>
                    <a:lnTo>
                      <a:pt x="693613" y="58211"/>
                    </a:lnTo>
                  </a:path>
                  <a:path w="3324860" h="58420">
                    <a:moveTo>
                      <a:pt x="693613" y="0"/>
                    </a:moveTo>
                    <a:lnTo>
                      <a:pt x="693613" y="58211"/>
                    </a:lnTo>
                  </a:path>
                  <a:path w="3324860" h="58420">
                    <a:moveTo>
                      <a:pt x="693613" y="0"/>
                    </a:moveTo>
                    <a:lnTo>
                      <a:pt x="693613" y="58211"/>
                    </a:lnTo>
                  </a:path>
                  <a:path w="3324860" h="58420">
                    <a:moveTo>
                      <a:pt x="693613" y="0"/>
                    </a:moveTo>
                    <a:lnTo>
                      <a:pt x="693613" y="58211"/>
                    </a:lnTo>
                  </a:path>
                  <a:path w="3324860" h="58420">
                    <a:moveTo>
                      <a:pt x="693613" y="0"/>
                    </a:moveTo>
                    <a:lnTo>
                      <a:pt x="693613" y="58211"/>
                    </a:lnTo>
                  </a:path>
                  <a:path w="3324860" h="58420">
                    <a:moveTo>
                      <a:pt x="693613" y="0"/>
                    </a:moveTo>
                    <a:lnTo>
                      <a:pt x="693613" y="58211"/>
                    </a:lnTo>
                  </a:path>
                  <a:path w="3324860" h="58420">
                    <a:moveTo>
                      <a:pt x="693613" y="0"/>
                    </a:moveTo>
                    <a:lnTo>
                      <a:pt x="693613" y="58211"/>
                    </a:lnTo>
                  </a:path>
                  <a:path w="3324860" h="58420">
                    <a:moveTo>
                      <a:pt x="700092" y="0"/>
                    </a:moveTo>
                    <a:lnTo>
                      <a:pt x="700092" y="58211"/>
                    </a:lnTo>
                  </a:path>
                  <a:path w="3324860" h="58420">
                    <a:moveTo>
                      <a:pt x="700092" y="0"/>
                    </a:moveTo>
                    <a:lnTo>
                      <a:pt x="700092" y="58211"/>
                    </a:lnTo>
                  </a:path>
                  <a:path w="3324860" h="58420">
                    <a:moveTo>
                      <a:pt x="700092" y="0"/>
                    </a:moveTo>
                    <a:lnTo>
                      <a:pt x="700092" y="58211"/>
                    </a:lnTo>
                  </a:path>
                  <a:path w="3324860" h="58420">
                    <a:moveTo>
                      <a:pt x="700092" y="0"/>
                    </a:moveTo>
                    <a:lnTo>
                      <a:pt x="700092" y="58211"/>
                    </a:lnTo>
                  </a:path>
                  <a:path w="3324860" h="58420">
                    <a:moveTo>
                      <a:pt x="700092" y="0"/>
                    </a:moveTo>
                    <a:lnTo>
                      <a:pt x="700092" y="58211"/>
                    </a:lnTo>
                  </a:path>
                  <a:path w="3324860" h="58420">
                    <a:moveTo>
                      <a:pt x="700092" y="0"/>
                    </a:moveTo>
                    <a:lnTo>
                      <a:pt x="700092" y="58211"/>
                    </a:lnTo>
                  </a:path>
                  <a:path w="3324860" h="58420">
                    <a:moveTo>
                      <a:pt x="700092" y="0"/>
                    </a:moveTo>
                    <a:lnTo>
                      <a:pt x="700092" y="58211"/>
                    </a:lnTo>
                  </a:path>
                  <a:path w="3324860" h="58420">
                    <a:moveTo>
                      <a:pt x="700092" y="0"/>
                    </a:moveTo>
                    <a:lnTo>
                      <a:pt x="700092" y="58211"/>
                    </a:lnTo>
                  </a:path>
                  <a:path w="3324860" h="58420">
                    <a:moveTo>
                      <a:pt x="700092" y="0"/>
                    </a:moveTo>
                    <a:lnTo>
                      <a:pt x="700092" y="58211"/>
                    </a:lnTo>
                  </a:path>
                  <a:path w="3324860" h="58420">
                    <a:moveTo>
                      <a:pt x="706443" y="0"/>
                    </a:moveTo>
                    <a:lnTo>
                      <a:pt x="706443" y="58211"/>
                    </a:lnTo>
                  </a:path>
                  <a:path w="3324860" h="58420">
                    <a:moveTo>
                      <a:pt x="706443" y="0"/>
                    </a:moveTo>
                    <a:lnTo>
                      <a:pt x="706443" y="58211"/>
                    </a:lnTo>
                  </a:path>
                  <a:path w="3324860" h="58420">
                    <a:moveTo>
                      <a:pt x="706443" y="0"/>
                    </a:moveTo>
                    <a:lnTo>
                      <a:pt x="706443" y="58211"/>
                    </a:lnTo>
                  </a:path>
                  <a:path w="3324860" h="58420">
                    <a:moveTo>
                      <a:pt x="706443" y="0"/>
                    </a:moveTo>
                    <a:lnTo>
                      <a:pt x="706443" y="58211"/>
                    </a:lnTo>
                  </a:path>
                  <a:path w="3324860" h="58420">
                    <a:moveTo>
                      <a:pt x="706443" y="0"/>
                    </a:moveTo>
                    <a:lnTo>
                      <a:pt x="706443" y="58211"/>
                    </a:lnTo>
                  </a:path>
                  <a:path w="3324860" h="58420">
                    <a:moveTo>
                      <a:pt x="706443" y="0"/>
                    </a:moveTo>
                    <a:lnTo>
                      <a:pt x="706443" y="58211"/>
                    </a:lnTo>
                  </a:path>
                  <a:path w="3324860" h="58420">
                    <a:moveTo>
                      <a:pt x="706443" y="0"/>
                    </a:moveTo>
                    <a:lnTo>
                      <a:pt x="706443" y="58211"/>
                    </a:lnTo>
                  </a:path>
                  <a:path w="3324860" h="58420">
                    <a:moveTo>
                      <a:pt x="706443" y="0"/>
                    </a:moveTo>
                    <a:lnTo>
                      <a:pt x="706443" y="58211"/>
                    </a:lnTo>
                  </a:path>
                  <a:path w="3324860" h="58420">
                    <a:moveTo>
                      <a:pt x="706443" y="0"/>
                    </a:moveTo>
                    <a:lnTo>
                      <a:pt x="706443" y="58211"/>
                    </a:lnTo>
                  </a:path>
                  <a:path w="3324860" h="58420">
                    <a:moveTo>
                      <a:pt x="706443" y="0"/>
                    </a:moveTo>
                    <a:lnTo>
                      <a:pt x="706443" y="58211"/>
                    </a:lnTo>
                  </a:path>
                  <a:path w="3324860" h="58420">
                    <a:moveTo>
                      <a:pt x="712922" y="0"/>
                    </a:moveTo>
                    <a:lnTo>
                      <a:pt x="712922" y="58211"/>
                    </a:lnTo>
                  </a:path>
                  <a:path w="3324860" h="58420">
                    <a:moveTo>
                      <a:pt x="712922" y="0"/>
                    </a:moveTo>
                    <a:lnTo>
                      <a:pt x="712922" y="58211"/>
                    </a:lnTo>
                  </a:path>
                  <a:path w="3324860" h="58420">
                    <a:moveTo>
                      <a:pt x="712922" y="0"/>
                    </a:moveTo>
                    <a:lnTo>
                      <a:pt x="712922" y="58211"/>
                    </a:lnTo>
                  </a:path>
                  <a:path w="3324860" h="58420">
                    <a:moveTo>
                      <a:pt x="712922" y="0"/>
                    </a:moveTo>
                    <a:lnTo>
                      <a:pt x="712922" y="58211"/>
                    </a:lnTo>
                  </a:path>
                  <a:path w="3324860" h="58420">
                    <a:moveTo>
                      <a:pt x="712922" y="0"/>
                    </a:moveTo>
                    <a:lnTo>
                      <a:pt x="712922" y="58211"/>
                    </a:lnTo>
                  </a:path>
                  <a:path w="3324860" h="58420">
                    <a:moveTo>
                      <a:pt x="712922" y="0"/>
                    </a:moveTo>
                    <a:lnTo>
                      <a:pt x="712922" y="58211"/>
                    </a:lnTo>
                  </a:path>
                  <a:path w="3324860" h="58420">
                    <a:moveTo>
                      <a:pt x="712922" y="0"/>
                    </a:moveTo>
                    <a:lnTo>
                      <a:pt x="712922" y="58211"/>
                    </a:lnTo>
                  </a:path>
                  <a:path w="3324860" h="58420">
                    <a:moveTo>
                      <a:pt x="712922" y="0"/>
                    </a:moveTo>
                    <a:lnTo>
                      <a:pt x="712922" y="58211"/>
                    </a:lnTo>
                  </a:path>
                  <a:path w="3324860" h="58420">
                    <a:moveTo>
                      <a:pt x="712922" y="0"/>
                    </a:moveTo>
                    <a:lnTo>
                      <a:pt x="712922" y="58211"/>
                    </a:lnTo>
                  </a:path>
                  <a:path w="3324860" h="58420">
                    <a:moveTo>
                      <a:pt x="719400" y="0"/>
                    </a:moveTo>
                    <a:lnTo>
                      <a:pt x="719400" y="58211"/>
                    </a:lnTo>
                  </a:path>
                  <a:path w="3324860" h="58420">
                    <a:moveTo>
                      <a:pt x="719400" y="0"/>
                    </a:moveTo>
                    <a:lnTo>
                      <a:pt x="719400" y="58211"/>
                    </a:lnTo>
                  </a:path>
                  <a:path w="3324860" h="58420">
                    <a:moveTo>
                      <a:pt x="719400" y="0"/>
                    </a:moveTo>
                    <a:lnTo>
                      <a:pt x="719400" y="58211"/>
                    </a:lnTo>
                  </a:path>
                  <a:path w="3324860" h="58420">
                    <a:moveTo>
                      <a:pt x="719400" y="0"/>
                    </a:moveTo>
                    <a:lnTo>
                      <a:pt x="719400" y="58211"/>
                    </a:lnTo>
                  </a:path>
                  <a:path w="3324860" h="58420">
                    <a:moveTo>
                      <a:pt x="719400" y="0"/>
                    </a:moveTo>
                    <a:lnTo>
                      <a:pt x="719400" y="58211"/>
                    </a:lnTo>
                  </a:path>
                  <a:path w="3324860" h="58420">
                    <a:moveTo>
                      <a:pt x="719400" y="0"/>
                    </a:moveTo>
                    <a:lnTo>
                      <a:pt x="719400" y="58211"/>
                    </a:lnTo>
                  </a:path>
                  <a:path w="3324860" h="58420">
                    <a:moveTo>
                      <a:pt x="719400" y="0"/>
                    </a:moveTo>
                    <a:lnTo>
                      <a:pt x="719400" y="58211"/>
                    </a:lnTo>
                  </a:path>
                  <a:path w="3324860" h="58420">
                    <a:moveTo>
                      <a:pt x="719400" y="0"/>
                    </a:moveTo>
                    <a:lnTo>
                      <a:pt x="719400" y="58211"/>
                    </a:lnTo>
                  </a:path>
                  <a:path w="3324860" h="58420">
                    <a:moveTo>
                      <a:pt x="719400" y="0"/>
                    </a:moveTo>
                    <a:lnTo>
                      <a:pt x="719400" y="58211"/>
                    </a:lnTo>
                  </a:path>
                  <a:path w="3324860" h="58420">
                    <a:moveTo>
                      <a:pt x="725879" y="0"/>
                    </a:moveTo>
                    <a:lnTo>
                      <a:pt x="725879" y="58211"/>
                    </a:lnTo>
                  </a:path>
                  <a:path w="3324860" h="58420">
                    <a:moveTo>
                      <a:pt x="725879" y="0"/>
                    </a:moveTo>
                    <a:lnTo>
                      <a:pt x="725879" y="58211"/>
                    </a:lnTo>
                  </a:path>
                  <a:path w="3324860" h="58420">
                    <a:moveTo>
                      <a:pt x="725879" y="0"/>
                    </a:moveTo>
                    <a:lnTo>
                      <a:pt x="725879" y="58211"/>
                    </a:lnTo>
                  </a:path>
                  <a:path w="3324860" h="58420">
                    <a:moveTo>
                      <a:pt x="725879" y="0"/>
                    </a:moveTo>
                    <a:lnTo>
                      <a:pt x="725879" y="58211"/>
                    </a:lnTo>
                  </a:path>
                  <a:path w="3324860" h="58420">
                    <a:moveTo>
                      <a:pt x="725879" y="0"/>
                    </a:moveTo>
                    <a:lnTo>
                      <a:pt x="725879" y="58211"/>
                    </a:lnTo>
                  </a:path>
                  <a:path w="3324860" h="58420">
                    <a:moveTo>
                      <a:pt x="725879" y="0"/>
                    </a:moveTo>
                    <a:lnTo>
                      <a:pt x="725879" y="58211"/>
                    </a:lnTo>
                  </a:path>
                  <a:path w="3324860" h="58420">
                    <a:moveTo>
                      <a:pt x="725879" y="0"/>
                    </a:moveTo>
                    <a:lnTo>
                      <a:pt x="725879" y="58211"/>
                    </a:lnTo>
                  </a:path>
                  <a:path w="3324860" h="58420">
                    <a:moveTo>
                      <a:pt x="732358" y="0"/>
                    </a:moveTo>
                    <a:lnTo>
                      <a:pt x="732358" y="58211"/>
                    </a:lnTo>
                  </a:path>
                  <a:path w="3324860" h="58420">
                    <a:moveTo>
                      <a:pt x="732358" y="0"/>
                    </a:moveTo>
                    <a:lnTo>
                      <a:pt x="732358" y="58211"/>
                    </a:lnTo>
                  </a:path>
                  <a:path w="3324860" h="58420">
                    <a:moveTo>
                      <a:pt x="732358" y="0"/>
                    </a:moveTo>
                    <a:lnTo>
                      <a:pt x="732358" y="58211"/>
                    </a:lnTo>
                  </a:path>
                  <a:path w="3324860" h="58420">
                    <a:moveTo>
                      <a:pt x="732358" y="0"/>
                    </a:moveTo>
                    <a:lnTo>
                      <a:pt x="732358" y="58211"/>
                    </a:lnTo>
                  </a:path>
                  <a:path w="3324860" h="58420">
                    <a:moveTo>
                      <a:pt x="732358" y="0"/>
                    </a:moveTo>
                    <a:lnTo>
                      <a:pt x="732358" y="58211"/>
                    </a:lnTo>
                  </a:path>
                  <a:path w="3324860" h="58420">
                    <a:moveTo>
                      <a:pt x="732358" y="0"/>
                    </a:moveTo>
                    <a:lnTo>
                      <a:pt x="732358" y="58211"/>
                    </a:lnTo>
                  </a:path>
                  <a:path w="3324860" h="58420">
                    <a:moveTo>
                      <a:pt x="732358" y="0"/>
                    </a:moveTo>
                    <a:lnTo>
                      <a:pt x="732358" y="58211"/>
                    </a:lnTo>
                  </a:path>
                  <a:path w="3324860" h="58420">
                    <a:moveTo>
                      <a:pt x="732358" y="0"/>
                    </a:moveTo>
                    <a:lnTo>
                      <a:pt x="732358" y="58211"/>
                    </a:lnTo>
                  </a:path>
                  <a:path w="3324860" h="58420">
                    <a:moveTo>
                      <a:pt x="732358" y="0"/>
                    </a:moveTo>
                    <a:lnTo>
                      <a:pt x="732358" y="58211"/>
                    </a:lnTo>
                  </a:path>
                  <a:path w="3324860" h="58420">
                    <a:moveTo>
                      <a:pt x="738836" y="0"/>
                    </a:moveTo>
                    <a:lnTo>
                      <a:pt x="738836" y="58211"/>
                    </a:lnTo>
                  </a:path>
                  <a:path w="3324860" h="58420">
                    <a:moveTo>
                      <a:pt x="738836" y="0"/>
                    </a:moveTo>
                    <a:lnTo>
                      <a:pt x="738836" y="58211"/>
                    </a:lnTo>
                  </a:path>
                  <a:path w="3324860" h="58420">
                    <a:moveTo>
                      <a:pt x="738836" y="0"/>
                    </a:moveTo>
                    <a:lnTo>
                      <a:pt x="738836" y="58211"/>
                    </a:lnTo>
                  </a:path>
                  <a:path w="3324860" h="58420">
                    <a:moveTo>
                      <a:pt x="738836" y="0"/>
                    </a:moveTo>
                    <a:lnTo>
                      <a:pt x="738836" y="58211"/>
                    </a:lnTo>
                  </a:path>
                  <a:path w="3324860" h="58420">
                    <a:moveTo>
                      <a:pt x="738836" y="0"/>
                    </a:moveTo>
                    <a:lnTo>
                      <a:pt x="738836" y="58211"/>
                    </a:lnTo>
                  </a:path>
                  <a:path w="3324860" h="58420">
                    <a:moveTo>
                      <a:pt x="738836" y="0"/>
                    </a:moveTo>
                    <a:lnTo>
                      <a:pt x="738836" y="58211"/>
                    </a:lnTo>
                  </a:path>
                  <a:path w="3324860" h="58420">
                    <a:moveTo>
                      <a:pt x="738836" y="0"/>
                    </a:moveTo>
                    <a:lnTo>
                      <a:pt x="738836" y="58211"/>
                    </a:lnTo>
                  </a:path>
                  <a:path w="3324860" h="58420">
                    <a:moveTo>
                      <a:pt x="738836" y="0"/>
                    </a:moveTo>
                    <a:lnTo>
                      <a:pt x="738836" y="58211"/>
                    </a:lnTo>
                  </a:path>
                  <a:path w="3324860" h="58420">
                    <a:moveTo>
                      <a:pt x="738836" y="0"/>
                    </a:moveTo>
                    <a:lnTo>
                      <a:pt x="738836" y="58211"/>
                    </a:lnTo>
                  </a:path>
                  <a:path w="3324860" h="58420">
                    <a:moveTo>
                      <a:pt x="745315" y="0"/>
                    </a:moveTo>
                    <a:lnTo>
                      <a:pt x="745315" y="58211"/>
                    </a:lnTo>
                  </a:path>
                  <a:path w="3324860" h="58420">
                    <a:moveTo>
                      <a:pt x="745315" y="0"/>
                    </a:moveTo>
                    <a:lnTo>
                      <a:pt x="745315" y="58211"/>
                    </a:lnTo>
                  </a:path>
                  <a:path w="3324860" h="58420">
                    <a:moveTo>
                      <a:pt x="745315" y="0"/>
                    </a:moveTo>
                    <a:lnTo>
                      <a:pt x="745315" y="58211"/>
                    </a:lnTo>
                  </a:path>
                  <a:path w="3324860" h="58420">
                    <a:moveTo>
                      <a:pt x="745315" y="0"/>
                    </a:moveTo>
                    <a:lnTo>
                      <a:pt x="745315" y="58211"/>
                    </a:lnTo>
                  </a:path>
                  <a:path w="3324860" h="58420">
                    <a:moveTo>
                      <a:pt x="745315" y="0"/>
                    </a:moveTo>
                    <a:lnTo>
                      <a:pt x="745315" y="58211"/>
                    </a:lnTo>
                  </a:path>
                  <a:path w="3324860" h="58420">
                    <a:moveTo>
                      <a:pt x="745315" y="0"/>
                    </a:moveTo>
                    <a:lnTo>
                      <a:pt x="745315" y="58211"/>
                    </a:lnTo>
                  </a:path>
                  <a:path w="3324860" h="58420">
                    <a:moveTo>
                      <a:pt x="745315" y="0"/>
                    </a:moveTo>
                    <a:lnTo>
                      <a:pt x="745315" y="58211"/>
                    </a:lnTo>
                  </a:path>
                  <a:path w="3324860" h="58420">
                    <a:moveTo>
                      <a:pt x="745315" y="0"/>
                    </a:moveTo>
                    <a:lnTo>
                      <a:pt x="745315" y="58211"/>
                    </a:lnTo>
                  </a:path>
                  <a:path w="3324860" h="58420">
                    <a:moveTo>
                      <a:pt x="751793" y="0"/>
                    </a:moveTo>
                    <a:lnTo>
                      <a:pt x="751793" y="58211"/>
                    </a:lnTo>
                  </a:path>
                  <a:path w="3324860" h="58420">
                    <a:moveTo>
                      <a:pt x="751793" y="0"/>
                    </a:moveTo>
                    <a:lnTo>
                      <a:pt x="751793" y="58211"/>
                    </a:lnTo>
                  </a:path>
                  <a:path w="3324860" h="58420">
                    <a:moveTo>
                      <a:pt x="751793" y="0"/>
                    </a:moveTo>
                    <a:lnTo>
                      <a:pt x="751793" y="58211"/>
                    </a:lnTo>
                  </a:path>
                  <a:path w="3324860" h="58420">
                    <a:moveTo>
                      <a:pt x="751793" y="0"/>
                    </a:moveTo>
                    <a:lnTo>
                      <a:pt x="751793" y="58211"/>
                    </a:lnTo>
                  </a:path>
                  <a:path w="3324860" h="58420">
                    <a:moveTo>
                      <a:pt x="751793" y="0"/>
                    </a:moveTo>
                    <a:lnTo>
                      <a:pt x="751793" y="58211"/>
                    </a:lnTo>
                  </a:path>
                  <a:path w="3324860" h="58420">
                    <a:moveTo>
                      <a:pt x="751793" y="0"/>
                    </a:moveTo>
                    <a:lnTo>
                      <a:pt x="751793" y="58211"/>
                    </a:lnTo>
                  </a:path>
                  <a:path w="3324860" h="58420">
                    <a:moveTo>
                      <a:pt x="751793" y="0"/>
                    </a:moveTo>
                    <a:lnTo>
                      <a:pt x="751793" y="58211"/>
                    </a:lnTo>
                  </a:path>
                  <a:path w="3324860" h="58420">
                    <a:moveTo>
                      <a:pt x="751793" y="0"/>
                    </a:moveTo>
                    <a:lnTo>
                      <a:pt x="751793" y="58211"/>
                    </a:lnTo>
                  </a:path>
                  <a:path w="3324860" h="58420">
                    <a:moveTo>
                      <a:pt x="758272" y="0"/>
                    </a:moveTo>
                    <a:lnTo>
                      <a:pt x="758272" y="58211"/>
                    </a:lnTo>
                  </a:path>
                  <a:path w="3324860" h="58420">
                    <a:moveTo>
                      <a:pt x="758272" y="0"/>
                    </a:moveTo>
                    <a:lnTo>
                      <a:pt x="758272" y="58211"/>
                    </a:lnTo>
                  </a:path>
                  <a:path w="3324860" h="58420">
                    <a:moveTo>
                      <a:pt x="758272" y="0"/>
                    </a:moveTo>
                    <a:lnTo>
                      <a:pt x="758272" y="58211"/>
                    </a:lnTo>
                  </a:path>
                  <a:path w="3324860" h="58420">
                    <a:moveTo>
                      <a:pt x="758272" y="0"/>
                    </a:moveTo>
                    <a:lnTo>
                      <a:pt x="758272" y="58211"/>
                    </a:lnTo>
                  </a:path>
                  <a:path w="3324860" h="58420">
                    <a:moveTo>
                      <a:pt x="758272" y="0"/>
                    </a:moveTo>
                    <a:lnTo>
                      <a:pt x="758272" y="58211"/>
                    </a:lnTo>
                  </a:path>
                  <a:path w="3324860" h="58420">
                    <a:moveTo>
                      <a:pt x="758272" y="0"/>
                    </a:moveTo>
                    <a:lnTo>
                      <a:pt x="758272" y="58211"/>
                    </a:lnTo>
                  </a:path>
                  <a:path w="3324860" h="58420">
                    <a:moveTo>
                      <a:pt x="758272" y="0"/>
                    </a:moveTo>
                    <a:lnTo>
                      <a:pt x="758272" y="58211"/>
                    </a:lnTo>
                  </a:path>
                  <a:path w="3324860" h="58420">
                    <a:moveTo>
                      <a:pt x="758272" y="0"/>
                    </a:moveTo>
                    <a:lnTo>
                      <a:pt x="758272" y="58211"/>
                    </a:lnTo>
                  </a:path>
                  <a:path w="3324860" h="58420">
                    <a:moveTo>
                      <a:pt x="758272" y="0"/>
                    </a:moveTo>
                    <a:lnTo>
                      <a:pt x="758272" y="58211"/>
                    </a:lnTo>
                  </a:path>
                  <a:path w="3324860" h="58420">
                    <a:moveTo>
                      <a:pt x="764750" y="0"/>
                    </a:moveTo>
                    <a:lnTo>
                      <a:pt x="764750" y="58211"/>
                    </a:lnTo>
                  </a:path>
                  <a:path w="3324860" h="58420">
                    <a:moveTo>
                      <a:pt x="764750" y="0"/>
                    </a:moveTo>
                    <a:lnTo>
                      <a:pt x="764750" y="58211"/>
                    </a:lnTo>
                  </a:path>
                  <a:path w="3324860" h="58420">
                    <a:moveTo>
                      <a:pt x="764750" y="0"/>
                    </a:moveTo>
                    <a:lnTo>
                      <a:pt x="764750" y="58211"/>
                    </a:lnTo>
                  </a:path>
                  <a:path w="3324860" h="58420">
                    <a:moveTo>
                      <a:pt x="764750" y="0"/>
                    </a:moveTo>
                    <a:lnTo>
                      <a:pt x="764750" y="58211"/>
                    </a:lnTo>
                  </a:path>
                  <a:path w="3324860" h="58420">
                    <a:moveTo>
                      <a:pt x="764750" y="0"/>
                    </a:moveTo>
                    <a:lnTo>
                      <a:pt x="764750" y="58211"/>
                    </a:lnTo>
                  </a:path>
                  <a:path w="3324860" h="58420">
                    <a:moveTo>
                      <a:pt x="764750" y="0"/>
                    </a:moveTo>
                    <a:lnTo>
                      <a:pt x="764750" y="58211"/>
                    </a:lnTo>
                  </a:path>
                  <a:path w="3324860" h="58420">
                    <a:moveTo>
                      <a:pt x="764750" y="0"/>
                    </a:moveTo>
                    <a:lnTo>
                      <a:pt x="764750" y="58211"/>
                    </a:lnTo>
                  </a:path>
                  <a:path w="3324860" h="58420">
                    <a:moveTo>
                      <a:pt x="764750" y="0"/>
                    </a:moveTo>
                    <a:lnTo>
                      <a:pt x="764750" y="58211"/>
                    </a:lnTo>
                  </a:path>
                  <a:path w="3324860" h="58420">
                    <a:moveTo>
                      <a:pt x="771229" y="0"/>
                    </a:moveTo>
                    <a:lnTo>
                      <a:pt x="771229" y="58211"/>
                    </a:lnTo>
                  </a:path>
                  <a:path w="3324860" h="58420">
                    <a:moveTo>
                      <a:pt x="771229" y="0"/>
                    </a:moveTo>
                    <a:lnTo>
                      <a:pt x="771229" y="58211"/>
                    </a:lnTo>
                  </a:path>
                  <a:path w="3324860" h="58420">
                    <a:moveTo>
                      <a:pt x="771229" y="0"/>
                    </a:moveTo>
                    <a:lnTo>
                      <a:pt x="771229" y="58211"/>
                    </a:lnTo>
                  </a:path>
                  <a:path w="3324860" h="58420">
                    <a:moveTo>
                      <a:pt x="771229" y="0"/>
                    </a:moveTo>
                    <a:lnTo>
                      <a:pt x="771229" y="58211"/>
                    </a:lnTo>
                  </a:path>
                  <a:path w="3324860" h="58420">
                    <a:moveTo>
                      <a:pt x="771229" y="0"/>
                    </a:moveTo>
                    <a:lnTo>
                      <a:pt x="771229" y="58211"/>
                    </a:lnTo>
                  </a:path>
                  <a:path w="3324860" h="58420">
                    <a:moveTo>
                      <a:pt x="771229" y="0"/>
                    </a:moveTo>
                    <a:lnTo>
                      <a:pt x="771229" y="58211"/>
                    </a:lnTo>
                  </a:path>
                  <a:path w="3324860" h="58420">
                    <a:moveTo>
                      <a:pt x="771229" y="0"/>
                    </a:moveTo>
                    <a:lnTo>
                      <a:pt x="771229" y="58211"/>
                    </a:lnTo>
                  </a:path>
                  <a:path w="3324860" h="58420">
                    <a:moveTo>
                      <a:pt x="771229" y="0"/>
                    </a:moveTo>
                    <a:lnTo>
                      <a:pt x="771229" y="58211"/>
                    </a:lnTo>
                  </a:path>
                  <a:path w="3324860" h="58420">
                    <a:moveTo>
                      <a:pt x="771229" y="0"/>
                    </a:moveTo>
                    <a:lnTo>
                      <a:pt x="771229" y="58211"/>
                    </a:lnTo>
                  </a:path>
                  <a:path w="3324860" h="58420">
                    <a:moveTo>
                      <a:pt x="777708" y="0"/>
                    </a:moveTo>
                    <a:lnTo>
                      <a:pt x="777708" y="58211"/>
                    </a:lnTo>
                  </a:path>
                  <a:path w="3324860" h="58420">
                    <a:moveTo>
                      <a:pt x="777708" y="0"/>
                    </a:moveTo>
                    <a:lnTo>
                      <a:pt x="777708" y="58211"/>
                    </a:lnTo>
                  </a:path>
                  <a:path w="3324860" h="58420">
                    <a:moveTo>
                      <a:pt x="777708" y="0"/>
                    </a:moveTo>
                    <a:lnTo>
                      <a:pt x="777708" y="58211"/>
                    </a:lnTo>
                  </a:path>
                  <a:path w="3324860" h="58420">
                    <a:moveTo>
                      <a:pt x="777708" y="0"/>
                    </a:moveTo>
                    <a:lnTo>
                      <a:pt x="777708" y="58211"/>
                    </a:lnTo>
                  </a:path>
                  <a:path w="3324860" h="58420">
                    <a:moveTo>
                      <a:pt x="777708" y="0"/>
                    </a:moveTo>
                    <a:lnTo>
                      <a:pt x="777708" y="58211"/>
                    </a:lnTo>
                  </a:path>
                  <a:path w="3324860" h="58420">
                    <a:moveTo>
                      <a:pt x="777708" y="0"/>
                    </a:moveTo>
                    <a:lnTo>
                      <a:pt x="777708" y="58211"/>
                    </a:lnTo>
                  </a:path>
                  <a:path w="3324860" h="58420">
                    <a:moveTo>
                      <a:pt x="777708" y="0"/>
                    </a:moveTo>
                    <a:lnTo>
                      <a:pt x="777708" y="58211"/>
                    </a:lnTo>
                  </a:path>
                  <a:path w="3324860" h="58420">
                    <a:moveTo>
                      <a:pt x="777708" y="0"/>
                    </a:moveTo>
                    <a:lnTo>
                      <a:pt x="777708" y="58211"/>
                    </a:lnTo>
                  </a:path>
                  <a:path w="3324860" h="58420">
                    <a:moveTo>
                      <a:pt x="777708" y="0"/>
                    </a:moveTo>
                    <a:lnTo>
                      <a:pt x="777708" y="58211"/>
                    </a:lnTo>
                  </a:path>
                  <a:path w="3324860" h="58420">
                    <a:moveTo>
                      <a:pt x="777708" y="0"/>
                    </a:moveTo>
                    <a:lnTo>
                      <a:pt x="777708" y="58211"/>
                    </a:lnTo>
                  </a:path>
                  <a:path w="3324860" h="58420">
                    <a:moveTo>
                      <a:pt x="784186" y="0"/>
                    </a:moveTo>
                    <a:lnTo>
                      <a:pt x="784186" y="58211"/>
                    </a:lnTo>
                  </a:path>
                  <a:path w="3324860" h="58420">
                    <a:moveTo>
                      <a:pt x="784186" y="0"/>
                    </a:moveTo>
                    <a:lnTo>
                      <a:pt x="784186" y="58211"/>
                    </a:lnTo>
                  </a:path>
                  <a:path w="3324860" h="58420">
                    <a:moveTo>
                      <a:pt x="784186" y="0"/>
                    </a:moveTo>
                    <a:lnTo>
                      <a:pt x="784186" y="58211"/>
                    </a:lnTo>
                  </a:path>
                  <a:path w="3324860" h="58420">
                    <a:moveTo>
                      <a:pt x="784186" y="0"/>
                    </a:moveTo>
                    <a:lnTo>
                      <a:pt x="784186" y="58211"/>
                    </a:lnTo>
                  </a:path>
                  <a:path w="3324860" h="58420">
                    <a:moveTo>
                      <a:pt x="784186" y="0"/>
                    </a:moveTo>
                    <a:lnTo>
                      <a:pt x="784186" y="58211"/>
                    </a:lnTo>
                  </a:path>
                  <a:path w="3324860" h="58420">
                    <a:moveTo>
                      <a:pt x="784186" y="0"/>
                    </a:moveTo>
                    <a:lnTo>
                      <a:pt x="784186" y="58211"/>
                    </a:lnTo>
                  </a:path>
                  <a:path w="3324860" h="58420">
                    <a:moveTo>
                      <a:pt x="784186" y="0"/>
                    </a:moveTo>
                    <a:lnTo>
                      <a:pt x="784186" y="58211"/>
                    </a:lnTo>
                  </a:path>
                  <a:path w="3324860" h="58420">
                    <a:moveTo>
                      <a:pt x="784186" y="0"/>
                    </a:moveTo>
                    <a:lnTo>
                      <a:pt x="784186" y="58211"/>
                    </a:lnTo>
                  </a:path>
                  <a:path w="3324860" h="58420">
                    <a:moveTo>
                      <a:pt x="784186" y="0"/>
                    </a:moveTo>
                    <a:lnTo>
                      <a:pt x="784186" y="58211"/>
                    </a:lnTo>
                  </a:path>
                  <a:path w="3324860" h="58420">
                    <a:moveTo>
                      <a:pt x="790665" y="0"/>
                    </a:moveTo>
                    <a:lnTo>
                      <a:pt x="790665" y="58211"/>
                    </a:lnTo>
                  </a:path>
                  <a:path w="3324860" h="58420">
                    <a:moveTo>
                      <a:pt x="790665" y="0"/>
                    </a:moveTo>
                    <a:lnTo>
                      <a:pt x="790665" y="58211"/>
                    </a:lnTo>
                  </a:path>
                  <a:path w="3324860" h="58420">
                    <a:moveTo>
                      <a:pt x="790665" y="0"/>
                    </a:moveTo>
                    <a:lnTo>
                      <a:pt x="790665" y="58211"/>
                    </a:lnTo>
                  </a:path>
                  <a:path w="3324860" h="58420">
                    <a:moveTo>
                      <a:pt x="790665" y="0"/>
                    </a:moveTo>
                    <a:lnTo>
                      <a:pt x="790665" y="58211"/>
                    </a:lnTo>
                  </a:path>
                  <a:path w="3324860" h="58420">
                    <a:moveTo>
                      <a:pt x="790665" y="0"/>
                    </a:moveTo>
                    <a:lnTo>
                      <a:pt x="790665" y="58211"/>
                    </a:lnTo>
                  </a:path>
                  <a:path w="3324860" h="58420">
                    <a:moveTo>
                      <a:pt x="790665" y="0"/>
                    </a:moveTo>
                    <a:lnTo>
                      <a:pt x="790665" y="58211"/>
                    </a:lnTo>
                  </a:path>
                  <a:path w="3324860" h="58420">
                    <a:moveTo>
                      <a:pt x="790665" y="0"/>
                    </a:moveTo>
                    <a:lnTo>
                      <a:pt x="790665" y="58211"/>
                    </a:lnTo>
                  </a:path>
                  <a:path w="3324860" h="58420">
                    <a:moveTo>
                      <a:pt x="790665" y="0"/>
                    </a:moveTo>
                    <a:lnTo>
                      <a:pt x="790665" y="58211"/>
                    </a:lnTo>
                  </a:path>
                  <a:path w="3324860" h="58420">
                    <a:moveTo>
                      <a:pt x="797143" y="0"/>
                    </a:moveTo>
                    <a:lnTo>
                      <a:pt x="797143" y="58211"/>
                    </a:lnTo>
                  </a:path>
                  <a:path w="3324860" h="58420">
                    <a:moveTo>
                      <a:pt x="797143" y="0"/>
                    </a:moveTo>
                    <a:lnTo>
                      <a:pt x="797143" y="58211"/>
                    </a:lnTo>
                  </a:path>
                  <a:path w="3324860" h="58420">
                    <a:moveTo>
                      <a:pt x="797143" y="0"/>
                    </a:moveTo>
                    <a:lnTo>
                      <a:pt x="797143" y="58211"/>
                    </a:lnTo>
                  </a:path>
                  <a:path w="3324860" h="58420">
                    <a:moveTo>
                      <a:pt x="797143" y="0"/>
                    </a:moveTo>
                    <a:lnTo>
                      <a:pt x="797143" y="58211"/>
                    </a:lnTo>
                  </a:path>
                  <a:path w="3324860" h="58420">
                    <a:moveTo>
                      <a:pt x="797143" y="0"/>
                    </a:moveTo>
                    <a:lnTo>
                      <a:pt x="797143" y="58211"/>
                    </a:lnTo>
                  </a:path>
                  <a:path w="3324860" h="58420">
                    <a:moveTo>
                      <a:pt x="797143" y="0"/>
                    </a:moveTo>
                    <a:lnTo>
                      <a:pt x="797143" y="58211"/>
                    </a:lnTo>
                  </a:path>
                  <a:path w="3324860" h="58420">
                    <a:moveTo>
                      <a:pt x="797143" y="0"/>
                    </a:moveTo>
                    <a:lnTo>
                      <a:pt x="797143" y="58211"/>
                    </a:lnTo>
                  </a:path>
                  <a:path w="3324860" h="58420">
                    <a:moveTo>
                      <a:pt x="797143" y="0"/>
                    </a:moveTo>
                    <a:lnTo>
                      <a:pt x="797143" y="58211"/>
                    </a:lnTo>
                  </a:path>
                  <a:path w="3324860" h="58420">
                    <a:moveTo>
                      <a:pt x="803495" y="0"/>
                    </a:moveTo>
                    <a:lnTo>
                      <a:pt x="803495" y="58211"/>
                    </a:lnTo>
                  </a:path>
                  <a:path w="3324860" h="58420">
                    <a:moveTo>
                      <a:pt x="803495" y="0"/>
                    </a:moveTo>
                    <a:lnTo>
                      <a:pt x="803495" y="58211"/>
                    </a:lnTo>
                  </a:path>
                  <a:path w="3324860" h="58420">
                    <a:moveTo>
                      <a:pt x="803495" y="0"/>
                    </a:moveTo>
                    <a:lnTo>
                      <a:pt x="803495" y="58211"/>
                    </a:lnTo>
                  </a:path>
                  <a:path w="3324860" h="58420">
                    <a:moveTo>
                      <a:pt x="803495" y="0"/>
                    </a:moveTo>
                    <a:lnTo>
                      <a:pt x="803495" y="58211"/>
                    </a:lnTo>
                  </a:path>
                  <a:path w="3324860" h="58420">
                    <a:moveTo>
                      <a:pt x="803495" y="0"/>
                    </a:moveTo>
                    <a:lnTo>
                      <a:pt x="803495" y="58211"/>
                    </a:lnTo>
                  </a:path>
                  <a:path w="3324860" h="58420">
                    <a:moveTo>
                      <a:pt x="803495" y="0"/>
                    </a:moveTo>
                    <a:lnTo>
                      <a:pt x="803495" y="58211"/>
                    </a:lnTo>
                  </a:path>
                  <a:path w="3324860" h="58420">
                    <a:moveTo>
                      <a:pt x="803495" y="0"/>
                    </a:moveTo>
                    <a:lnTo>
                      <a:pt x="803495" y="58211"/>
                    </a:lnTo>
                  </a:path>
                  <a:path w="3324860" h="58420">
                    <a:moveTo>
                      <a:pt x="803495" y="0"/>
                    </a:moveTo>
                    <a:lnTo>
                      <a:pt x="803495" y="58211"/>
                    </a:lnTo>
                  </a:path>
                  <a:path w="3324860" h="58420">
                    <a:moveTo>
                      <a:pt x="803495" y="0"/>
                    </a:moveTo>
                    <a:lnTo>
                      <a:pt x="803495" y="58211"/>
                    </a:lnTo>
                  </a:path>
                  <a:path w="3324860" h="58420">
                    <a:moveTo>
                      <a:pt x="809973" y="0"/>
                    </a:moveTo>
                    <a:lnTo>
                      <a:pt x="809973" y="58211"/>
                    </a:lnTo>
                  </a:path>
                  <a:path w="3324860" h="58420">
                    <a:moveTo>
                      <a:pt x="809973" y="0"/>
                    </a:moveTo>
                    <a:lnTo>
                      <a:pt x="809973" y="58211"/>
                    </a:lnTo>
                  </a:path>
                  <a:path w="3324860" h="58420">
                    <a:moveTo>
                      <a:pt x="809973" y="0"/>
                    </a:moveTo>
                    <a:lnTo>
                      <a:pt x="809973" y="58211"/>
                    </a:lnTo>
                  </a:path>
                  <a:path w="3324860" h="58420">
                    <a:moveTo>
                      <a:pt x="809973" y="0"/>
                    </a:moveTo>
                    <a:lnTo>
                      <a:pt x="809973" y="58211"/>
                    </a:lnTo>
                  </a:path>
                  <a:path w="3324860" h="58420">
                    <a:moveTo>
                      <a:pt x="809973" y="0"/>
                    </a:moveTo>
                    <a:lnTo>
                      <a:pt x="809973" y="58211"/>
                    </a:lnTo>
                  </a:path>
                  <a:path w="3324860" h="58420">
                    <a:moveTo>
                      <a:pt x="809973" y="0"/>
                    </a:moveTo>
                    <a:lnTo>
                      <a:pt x="809973" y="58211"/>
                    </a:lnTo>
                  </a:path>
                  <a:path w="3324860" h="58420">
                    <a:moveTo>
                      <a:pt x="809973" y="0"/>
                    </a:moveTo>
                    <a:lnTo>
                      <a:pt x="809973" y="58211"/>
                    </a:lnTo>
                  </a:path>
                  <a:path w="3324860" h="58420">
                    <a:moveTo>
                      <a:pt x="809973" y="0"/>
                    </a:moveTo>
                    <a:lnTo>
                      <a:pt x="809973" y="58211"/>
                    </a:lnTo>
                  </a:path>
                  <a:path w="3324860" h="58420">
                    <a:moveTo>
                      <a:pt x="809973" y="0"/>
                    </a:moveTo>
                    <a:lnTo>
                      <a:pt x="809973" y="58211"/>
                    </a:lnTo>
                  </a:path>
                  <a:path w="3324860" h="58420">
                    <a:moveTo>
                      <a:pt x="809973" y="0"/>
                    </a:moveTo>
                    <a:lnTo>
                      <a:pt x="809973" y="58211"/>
                    </a:lnTo>
                  </a:path>
                  <a:path w="3324860" h="58420">
                    <a:moveTo>
                      <a:pt x="816452" y="0"/>
                    </a:moveTo>
                    <a:lnTo>
                      <a:pt x="816452" y="58211"/>
                    </a:lnTo>
                  </a:path>
                  <a:path w="3324860" h="58420">
                    <a:moveTo>
                      <a:pt x="816452" y="0"/>
                    </a:moveTo>
                    <a:lnTo>
                      <a:pt x="816452" y="58211"/>
                    </a:lnTo>
                  </a:path>
                  <a:path w="3324860" h="58420">
                    <a:moveTo>
                      <a:pt x="816452" y="0"/>
                    </a:moveTo>
                    <a:lnTo>
                      <a:pt x="816452" y="58211"/>
                    </a:lnTo>
                  </a:path>
                  <a:path w="3324860" h="58420">
                    <a:moveTo>
                      <a:pt x="816452" y="0"/>
                    </a:moveTo>
                    <a:lnTo>
                      <a:pt x="816452" y="58211"/>
                    </a:lnTo>
                  </a:path>
                  <a:path w="3324860" h="58420">
                    <a:moveTo>
                      <a:pt x="816452" y="0"/>
                    </a:moveTo>
                    <a:lnTo>
                      <a:pt x="816452" y="58211"/>
                    </a:lnTo>
                  </a:path>
                  <a:path w="3324860" h="58420">
                    <a:moveTo>
                      <a:pt x="816452" y="0"/>
                    </a:moveTo>
                    <a:lnTo>
                      <a:pt x="816452" y="58211"/>
                    </a:lnTo>
                  </a:path>
                  <a:path w="3324860" h="58420">
                    <a:moveTo>
                      <a:pt x="816452" y="0"/>
                    </a:moveTo>
                    <a:lnTo>
                      <a:pt x="816452" y="58211"/>
                    </a:lnTo>
                  </a:path>
                  <a:path w="3324860" h="58420">
                    <a:moveTo>
                      <a:pt x="816452" y="0"/>
                    </a:moveTo>
                    <a:lnTo>
                      <a:pt x="816452" y="58211"/>
                    </a:lnTo>
                  </a:path>
                  <a:path w="3324860" h="58420">
                    <a:moveTo>
                      <a:pt x="822931" y="0"/>
                    </a:moveTo>
                    <a:lnTo>
                      <a:pt x="822931" y="58211"/>
                    </a:lnTo>
                  </a:path>
                  <a:path w="3324860" h="58420">
                    <a:moveTo>
                      <a:pt x="822931" y="0"/>
                    </a:moveTo>
                    <a:lnTo>
                      <a:pt x="822931" y="58211"/>
                    </a:lnTo>
                  </a:path>
                  <a:path w="3324860" h="58420">
                    <a:moveTo>
                      <a:pt x="822931" y="0"/>
                    </a:moveTo>
                    <a:lnTo>
                      <a:pt x="822931" y="58211"/>
                    </a:lnTo>
                  </a:path>
                  <a:path w="3324860" h="58420">
                    <a:moveTo>
                      <a:pt x="822931" y="0"/>
                    </a:moveTo>
                    <a:lnTo>
                      <a:pt x="822931" y="58211"/>
                    </a:lnTo>
                  </a:path>
                  <a:path w="3324860" h="58420">
                    <a:moveTo>
                      <a:pt x="822931" y="0"/>
                    </a:moveTo>
                    <a:lnTo>
                      <a:pt x="822931" y="58211"/>
                    </a:lnTo>
                  </a:path>
                  <a:path w="3324860" h="58420">
                    <a:moveTo>
                      <a:pt x="822931" y="0"/>
                    </a:moveTo>
                    <a:lnTo>
                      <a:pt x="822931" y="58211"/>
                    </a:lnTo>
                  </a:path>
                  <a:path w="3324860" h="58420">
                    <a:moveTo>
                      <a:pt x="822931" y="0"/>
                    </a:moveTo>
                    <a:lnTo>
                      <a:pt x="822931" y="58211"/>
                    </a:lnTo>
                  </a:path>
                  <a:path w="3324860" h="58420">
                    <a:moveTo>
                      <a:pt x="822931" y="0"/>
                    </a:moveTo>
                    <a:lnTo>
                      <a:pt x="822931" y="58211"/>
                    </a:lnTo>
                  </a:path>
                  <a:path w="3324860" h="58420">
                    <a:moveTo>
                      <a:pt x="822931" y="0"/>
                    </a:moveTo>
                    <a:lnTo>
                      <a:pt x="822931" y="58211"/>
                    </a:lnTo>
                  </a:path>
                  <a:path w="3324860" h="58420">
                    <a:moveTo>
                      <a:pt x="829409" y="0"/>
                    </a:moveTo>
                    <a:lnTo>
                      <a:pt x="829409" y="58211"/>
                    </a:lnTo>
                  </a:path>
                  <a:path w="3324860" h="58420">
                    <a:moveTo>
                      <a:pt x="829409" y="0"/>
                    </a:moveTo>
                    <a:lnTo>
                      <a:pt x="829409" y="58211"/>
                    </a:lnTo>
                  </a:path>
                  <a:path w="3324860" h="58420">
                    <a:moveTo>
                      <a:pt x="829409" y="0"/>
                    </a:moveTo>
                    <a:lnTo>
                      <a:pt x="829409" y="58211"/>
                    </a:lnTo>
                  </a:path>
                  <a:path w="3324860" h="58420">
                    <a:moveTo>
                      <a:pt x="829409" y="0"/>
                    </a:moveTo>
                    <a:lnTo>
                      <a:pt x="829409" y="58211"/>
                    </a:lnTo>
                  </a:path>
                  <a:path w="3324860" h="58420">
                    <a:moveTo>
                      <a:pt x="829409" y="0"/>
                    </a:moveTo>
                    <a:lnTo>
                      <a:pt x="829409" y="58211"/>
                    </a:lnTo>
                  </a:path>
                  <a:path w="3324860" h="58420">
                    <a:moveTo>
                      <a:pt x="829409" y="0"/>
                    </a:moveTo>
                    <a:lnTo>
                      <a:pt x="829409" y="58211"/>
                    </a:lnTo>
                  </a:path>
                  <a:path w="3324860" h="58420">
                    <a:moveTo>
                      <a:pt x="829409" y="0"/>
                    </a:moveTo>
                    <a:lnTo>
                      <a:pt x="829409" y="58211"/>
                    </a:lnTo>
                  </a:path>
                  <a:path w="3324860" h="58420">
                    <a:moveTo>
                      <a:pt x="829409" y="0"/>
                    </a:moveTo>
                    <a:lnTo>
                      <a:pt x="829409" y="58211"/>
                    </a:lnTo>
                  </a:path>
                  <a:path w="3324860" h="58420">
                    <a:moveTo>
                      <a:pt x="836269" y="0"/>
                    </a:moveTo>
                    <a:lnTo>
                      <a:pt x="836269" y="58211"/>
                    </a:lnTo>
                  </a:path>
                  <a:path w="3324860" h="58420">
                    <a:moveTo>
                      <a:pt x="836269" y="0"/>
                    </a:moveTo>
                    <a:lnTo>
                      <a:pt x="836269" y="58211"/>
                    </a:lnTo>
                  </a:path>
                  <a:path w="3324860" h="58420">
                    <a:moveTo>
                      <a:pt x="836269" y="0"/>
                    </a:moveTo>
                    <a:lnTo>
                      <a:pt x="836269" y="58211"/>
                    </a:lnTo>
                  </a:path>
                  <a:path w="3324860" h="58420">
                    <a:moveTo>
                      <a:pt x="836269" y="0"/>
                    </a:moveTo>
                    <a:lnTo>
                      <a:pt x="836269" y="58211"/>
                    </a:lnTo>
                  </a:path>
                  <a:path w="3324860" h="58420">
                    <a:moveTo>
                      <a:pt x="836269" y="0"/>
                    </a:moveTo>
                    <a:lnTo>
                      <a:pt x="836269" y="58211"/>
                    </a:lnTo>
                  </a:path>
                  <a:path w="3324860" h="58420">
                    <a:moveTo>
                      <a:pt x="836269" y="0"/>
                    </a:moveTo>
                    <a:lnTo>
                      <a:pt x="836269" y="58211"/>
                    </a:lnTo>
                  </a:path>
                  <a:path w="3324860" h="58420">
                    <a:moveTo>
                      <a:pt x="836269" y="0"/>
                    </a:moveTo>
                    <a:lnTo>
                      <a:pt x="836269" y="58211"/>
                    </a:lnTo>
                  </a:path>
                  <a:path w="3324860" h="58420">
                    <a:moveTo>
                      <a:pt x="836269" y="0"/>
                    </a:moveTo>
                    <a:lnTo>
                      <a:pt x="836269" y="58211"/>
                    </a:lnTo>
                  </a:path>
                  <a:path w="3324860" h="58420">
                    <a:moveTo>
                      <a:pt x="842747" y="0"/>
                    </a:moveTo>
                    <a:lnTo>
                      <a:pt x="842747" y="58211"/>
                    </a:lnTo>
                  </a:path>
                  <a:path w="3324860" h="58420">
                    <a:moveTo>
                      <a:pt x="842747" y="0"/>
                    </a:moveTo>
                    <a:lnTo>
                      <a:pt x="842747" y="58211"/>
                    </a:lnTo>
                  </a:path>
                  <a:path w="3324860" h="58420">
                    <a:moveTo>
                      <a:pt x="842747" y="0"/>
                    </a:moveTo>
                    <a:lnTo>
                      <a:pt x="842747" y="58211"/>
                    </a:lnTo>
                  </a:path>
                  <a:path w="3324860" h="58420">
                    <a:moveTo>
                      <a:pt x="842747" y="0"/>
                    </a:moveTo>
                    <a:lnTo>
                      <a:pt x="842747" y="58211"/>
                    </a:lnTo>
                  </a:path>
                  <a:path w="3324860" h="58420">
                    <a:moveTo>
                      <a:pt x="842747" y="0"/>
                    </a:moveTo>
                    <a:lnTo>
                      <a:pt x="842747" y="58211"/>
                    </a:lnTo>
                  </a:path>
                  <a:path w="3324860" h="58420">
                    <a:moveTo>
                      <a:pt x="842747" y="0"/>
                    </a:moveTo>
                    <a:lnTo>
                      <a:pt x="842747" y="58211"/>
                    </a:lnTo>
                  </a:path>
                  <a:path w="3324860" h="58420">
                    <a:moveTo>
                      <a:pt x="842747" y="0"/>
                    </a:moveTo>
                    <a:lnTo>
                      <a:pt x="842747" y="58211"/>
                    </a:lnTo>
                  </a:path>
                  <a:path w="3324860" h="58420">
                    <a:moveTo>
                      <a:pt x="842747" y="0"/>
                    </a:moveTo>
                    <a:lnTo>
                      <a:pt x="842747" y="58211"/>
                    </a:lnTo>
                  </a:path>
                  <a:path w="3324860" h="58420">
                    <a:moveTo>
                      <a:pt x="842747" y="0"/>
                    </a:moveTo>
                    <a:lnTo>
                      <a:pt x="842747" y="58211"/>
                    </a:lnTo>
                  </a:path>
                  <a:path w="3324860" h="58420">
                    <a:moveTo>
                      <a:pt x="842747" y="0"/>
                    </a:moveTo>
                    <a:lnTo>
                      <a:pt x="842747" y="58211"/>
                    </a:lnTo>
                  </a:path>
                  <a:path w="3324860" h="58420">
                    <a:moveTo>
                      <a:pt x="849099" y="0"/>
                    </a:moveTo>
                    <a:lnTo>
                      <a:pt x="849099" y="58211"/>
                    </a:lnTo>
                  </a:path>
                  <a:path w="3324860" h="58420">
                    <a:moveTo>
                      <a:pt x="849099" y="0"/>
                    </a:moveTo>
                    <a:lnTo>
                      <a:pt x="849099" y="58211"/>
                    </a:lnTo>
                  </a:path>
                  <a:path w="3324860" h="58420">
                    <a:moveTo>
                      <a:pt x="849099" y="0"/>
                    </a:moveTo>
                    <a:lnTo>
                      <a:pt x="849099" y="58211"/>
                    </a:lnTo>
                  </a:path>
                  <a:path w="3324860" h="58420">
                    <a:moveTo>
                      <a:pt x="849099" y="0"/>
                    </a:moveTo>
                    <a:lnTo>
                      <a:pt x="849099" y="58211"/>
                    </a:lnTo>
                  </a:path>
                  <a:path w="3324860" h="58420">
                    <a:moveTo>
                      <a:pt x="849099" y="0"/>
                    </a:moveTo>
                    <a:lnTo>
                      <a:pt x="849099" y="58211"/>
                    </a:lnTo>
                  </a:path>
                  <a:path w="3324860" h="58420">
                    <a:moveTo>
                      <a:pt x="849099" y="0"/>
                    </a:moveTo>
                    <a:lnTo>
                      <a:pt x="849099" y="58211"/>
                    </a:lnTo>
                  </a:path>
                  <a:path w="3324860" h="58420">
                    <a:moveTo>
                      <a:pt x="849099" y="0"/>
                    </a:moveTo>
                    <a:lnTo>
                      <a:pt x="849099" y="58211"/>
                    </a:lnTo>
                  </a:path>
                  <a:path w="3324860" h="58420">
                    <a:moveTo>
                      <a:pt x="849099" y="0"/>
                    </a:moveTo>
                    <a:lnTo>
                      <a:pt x="849099" y="58211"/>
                    </a:lnTo>
                  </a:path>
                  <a:path w="3324860" h="58420">
                    <a:moveTo>
                      <a:pt x="849099" y="0"/>
                    </a:moveTo>
                    <a:lnTo>
                      <a:pt x="849099" y="58211"/>
                    </a:lnTo>
                  </a:path>
                  <a:path w="3324860" h="58420">
                    <a:moveTo>
                      <a:pt x="855578" y="0"/>
                    </a:moveTo>
                    <a:lnTo>
                      <a:pt x="855578" y="58211"/>
                    </a:lnTo>
                  </a:path>
                  <a:path w="3324860" h="58420">
                    <a:moveTo>
                      <a:pt x="855578" y="0"/>
                    </a:moveTo>
                    <a:lnTo>
                      <a:pt x="855578" y="58211"/>
                    </a:lnTo>
                  </a:path>
                  <a:path w="3324860" h="58420">
                    <a:moveTo>
                      <a:pt x="855578" y="0"/>
                    </a:moveTo>
                    <a:lnTo>
                      <a:pt x="855578" y="58211"/>
                    </a:lnTo>
                  </a:path>
                  <a:path w="3324860" h="58420">
                    <a:moveTo>
                      <a:pt x="855578" y="0"/>
                    </a:moveTo>
                    <a:lnTo>
                      <a:pt x="855578" y="58211"/>
                    </a:lnTo>
                  </a:path>
                  <a:path w="3324860" h="58420">
                    <a:moveTo>
                      <a:pt x="855578" y="0"/>
                    </a:moveTo>
                    <a:lnTo>
                      <a:pt x="855578" y="58211"/>
                    </a:lnTo>
                  </a:path>
                  <a:path w="3324860" h="58420">
                    <a:moveTo>
                      <a:pt x="855578" y="0"/>
                    </a:moveTo>
                    <a:lnTo>
                      <a:pt x="855578" y="58211"/>
                    </a:lnTo>
                  </a:path>
                  <a:path w="3324860" h="58420">
                    <a:moveTo>
                      <a:pt x="855578" y="0"/>
                    </a:moveTo>
                    <a:lnTo>
                      <a:pt x="855578" y="58211"/>
                    </a:lnTo>
                  </a:path>
                  <a:path w="3324860" h="58420">
                    <a:moveTo>
                      <a:pt x="855578" y="0"/>
                    </a:moveTo>
                    <a:lnTo>
                      <a:pt x="855578" y="58211"/>
                    </a:lnTo>
                  </a:path>
                  <a:path w="3324860" h="58420">
                    <a:moveTo>
                      <a:pt x="855578" y="0"/>
                    </a:moveTo>
                    <a:lnTo>
                      <a:pt x="855578" y="58211"/>
                    </a:lnTo>
                  </a:path>
                  <a:path w="3324860" h="58420">
                    <a:moveTo>
                      <a:pt x="862056" y="0"/>
                    </a:moveTo>
                    <a:lnTo>
                      <a:pt x="862056" y="58211"/>
                    </a:lnTo>
                  </a:path>
                  <a:path w="3324860" h="58420">
                    <a:moveTo>
                      <a:pt x="862056" y="0"/>
                    </a:moveTo>
                    <a:lnTo>
                      <a:pt x="862056" y="58211"/>
                    </a:lnTo>
                  </a:path>
                  <a:path w="3324860" h="58420">
                    <a:moveTo>
                      <a:pt x="862056" y="0"/>
                    </a:moveTo>
                    <a:lnTo>
                      <a:pt x="862056" y="58211"/>
                    </a:lnTo>
                  </a:path>
                  <a:path w="3324860" h="58420">
                    <a:moveTo>
                      <a:pt x="862056" y="0"/>
                    </a:moveTo>
                    <a:lnTo>
                      <a:pt x="862056" y="58211"/>
                    </a:lnTo>
                  </a:path>
                  <a:path w="3324860" h="58420">
                    <a:moveTo>
                      <a:pt x="862056" y="0"/>
                    </a:moveTo>
                    <a:lnTo>
                      <a:pt x="862056" y="58211"/>
                    </a:lnTo>
                  </a:path>
                  <a:path w="3324860" h="58420">
                    <a:moveTo>
                      <a:pt x="862056" y="0"/>
                    </a:moveTo>
                    <a:lnTo>
                      <a:pt x="862056" y="58211"/>
                    </a:lnTo>
                  </a:path>
                  <a:path w="3324860" h="58420">
                    <a:moveTo>
                      <a:pt x="862056" y="0"/>
                    </a:moveTo>
                    <a:lnTo>
                      <a:pt x="862056" y="58211"/>
                    </a:lnTo>
                  </a:path>
                  <a:path w="3324860" h="58420">
                    <a:moveTo>
                      <a:pt x="862056" y="0"/>
                    </a:moveTo>
                    <a:lnTo>
                      <a:pt x="862056" y="58211"/>
                    </a:lnTo>
                  </a:path>
                  <a:path w="3324860" h="58420">
                    <a:moveTo>
                      <a:pt x="862056" y="0"/>
                    </a:moveTo>
                    <a:lnTo>
                      <a:pt x="862056" y="58211"/>
                    </a:lnTo>
                  </a:path>
                  <a:path w="3324860" h="58420">
                    <a:moveTo>
                      <a:pt x="868535" y="0"/>
                    </a:moveTo>
                    <a:lnTo>
                      <a:pt x="868535" y="58211"/>
                    </a:lnTo>
                  </a:path>
                  <a:path w="3324860" h="58420">
                    <a:moveTo>
                      <a:pt x="868535" y="0"/>
                    </a:moveTo>
                    <a:lnTo>
                      <a:pt x="868535" y="58211"/>
                    </a:lnTo>
                  </a:path>
                  <a:path w="3324860" h="58420">
                    <a:moveTo>
                      <a:pt x="868535" y="0"/>
                    </a:moveTo>
                    <a:lnTo>
                      <a:pt x="868535" y="58211"/>
                    </a:lnTo>
                  </a:path>
                  <a:path w="3324860" h="58420">
                    <a:moveTo>
                      <a:pt x="868535" y="0"/>
                    </a:moveTo>
                    <a:lnTo>
                      <a:pt x="868535" y="58211"/>
                    </a:lnTo>
                  </a:path>
                  <a:path w="3324860" h="58420">
                    <a:moveTo>
                      <a:pt x="868535" y="0"/>
                    </a:moveTo>
                    <a:lnTo>
                      <a:pt x="868535" y="58211"/>
                    </a:lnTo>
                  </a:path>
                  <a:path w="3324860" h="58420">
                    <a:moveTo>
                      <a:pt x="868535" y="0"/>
                    </a:moveTo>
                    <a:lnTo>
                      <a:pt x="868535" y="58211"/>
                    </a:lnTo>
                  </a:path>
                  <a:path w="3324860" h="58420">
                    <a:moveTo>
                      <a:pt x="868535" y="0"/>
                    </a:moveTo>
                    <a:lnTo>
                      <a:pt x="868535" y="58211"/>
                    </a:lnTo>
                  </a:path>
                  <a:path w="3324860" h="58420">
                    <a:moveTo>
                      <a:pt x="875013" y="0"/>
                    </a:moveTo>
                    <a:lnTo>
                      <a:pt x="875013" y="58211"/>
                    </a:lnTo>
                  </a:path>
                  <a:path w="3324860" h="58420">
                    <a:moveTo>
                      <a:pt x="875013" y="0"/>
                    </a:moveTo>
                    <a:lnTo>
                      <a:pt x="875013" y="58211"/>
                    </a:lnTo>
                  </a:path>
                  <a:path w="3324860" h="58420">
                    <a:moveTo>
                      <a:pt x="875013" y="0"/>
                    </a:moveTo>
                    <a:lnTo>
                      <a:pt x="875013" y="58211"/>
                    </a:lnTo>
                  </a:path>
                  <a:path w="3324860" h="58420">
                    <a:moveTo>
                      <a:pt x="875013" y="0"/>
                    </a:moveTo>
                    <a:lnTo>
                      <a:pt x="875013" y="58211"/>
                    </a:lnTo>
                  </a:path>
                  <a:path w="3324860" h="58420">
                    <a:moveTo>
                      <a:pt x="875013" y="0"/>
                    </a:moveTo>
                    <a:lnTo>
                      <a:pt x="875013" y="58211"/>
                    </a:lnTo>
                  </a:path>
                  <a:path w="3324860" h="58420">
                    <a:moveTo>
                      <a:pt x="875013" y="0"/>
                    </a:moveTo>
                    <a:lnTo>
                      <a:pt x="875013" y="58211"/>
                    </a:lnTo>
                  </a:path>
                  <a:path w="3324860" h="58420">
                    <a:moveTo>
                      <a:pt x="875013" y="0"/>
                    </a:moveTo>
                    <a:lnTo>
                      <a:pt x="875013" y="58211"/>
                    </a:lnTo>
                  </a:path>
                  <a:path w="3324860" h="58420">
                    <a:moveTo>
                      <a:pt x="875013" y="0"/>
                    </a:moveTo>
                    <a:lnTo>
                      <a:pt x="875013" y="58211"/>
                    </a:lnTo>
                  </a:path>
                  <a:path w="3324860" h="58420">
                    <a:moveTo>
                      <a:pt x="875013" y="0"/>
                    </a:moveTo>
                    <a:lnTo>
                      <a:pt x="875013" y="58211"/>
                    </a:lnTo>
                  </a:path>
                  <a:path w="3324860" h="58420">
                    <a:moveTo>
                      <a:pt x="875013" y="0"/>
                    </a:moveTo>
                    <a:lnTo>
                      <a:pt x="875013" y="58211"/>
                    </a:lnTo>
                  </a:path>
                  <a:path w="3324860" h="58420">
                    <a:moveTo>
                      <a:pt x="881492" y="0"/>
                    </a:moveTo>
                    <a:lnTo>
                      <a:pt x="881492" y="58211"/>
                    </a:lnTo>
                  </a:path>
                  <a:path w="3324860" h="58420">
                    <a:moveTo>
                      <a:pt x="881492" y="0"/>
                    </a:moveTo>
                    <a:lnTo>
                      <a:pt x="881492" y="58211"/>
                    </a:lnTo>
                  </a:path>
                  <a:path w="3324860" h="58420">
                    <a:moveTo>
                      <a:pt x="881492" y="0"/>
                    </a:moveTo>
                    <a:lnTo>
                      <a:pt x="881492" y="58211"/>
                    </a:lnTo>
                  </a:path>
                  <a:path w="3324860" h="58420">
                    <a:moveTo>
                      <a:pt x="881492" y="0"/>
                    </a:moveTo>
                    <a:lnTo>
                      <a:pt x="881492" y="58211"/>
                    </a:lnTo>
                  </a:path>
                  <a:path w="3324860" h="58420">
                    <a:moveTo>
                      <a:pt x="881492" y="0"/>
                    </a:moveTo>
                    <a:lnTo>
                      <a:pt x="881492" y="58211"/>
                    </a:lnTo>
                  </a:path>
                  <a:path w="3324860" h="58420">
                    <a:moveTo>
                      <a:pt x="881492" y="0"/>
                    </a:moveTo>
                    <a:lnTo>
                      <a:pt x="881492" y="58211"/>
                    </a:lnTo>
                  </a:path>
                  <a:path w="3324860" h="58420">
                    <a:moveTo>
                      <a:pt x="881492" y="0"/>
                    </a:moveTo>
                    <a:lnTo>
                      <a:pt x="881492" y="58211"/>
                    </a:lnTo>
                  </a:path>
                  <a:path w="3324860" h="58420">
                    <a:moveTo>
                      <a:pt x="881492" y="0"/>
                    </a:moveTo>
                    <a:lnTo>
                      <a:pt x="881492" y="58211"/>
                    </a:lnTo>
                  </a:path>
                  <a:path w="3324860" h="58420">
                    <a:moveTo>
                      <a:pt x="881492" y="0"/>
                    </a:moveTo>
                    <a:lnTo>
                      <a:pt x="881492" y="58211"/>
                    </a:lnTo>
                  </a:path>
                  <a:path w="3324860" h="58420">
                    <a:moveTo>
                      <a:pt x="881492" y="0"/>
                    </a:moveTo>
                    <a:lnTo>
                      <a:pt x="881492" y="58211"/>
                    </a:lnTo>
                  </a:path>
                  <a:path w="3324860" h="58420">
                    <a:moveTo>
                      <a:pt x="887970" y="0"/>
                    </a:moveTo>
                    <a:lnTo>
                      <a:pt x="887970" y="58211"/>
                    </a:lnTo>
                  </a:path>
                  <a:path w="3324860" h="58420">
                    <a:moveTo>
                      <a:pt x="887970" y="0"/>
                    </a:moveTo>
                    <a:lnTo>
                      <a:pt x="887970" y="58211"/>
                    </a:lnTo>
                  </a:path>
                  <a:path w="3324860" h="58420">
                    <a:moveTo>
                      <a:pt x="887970" y="0"/>
                    </a:moveTo>
                    <a:lnTo>
                      <a:pt x="887970" y="58211"/>
                    </a:lnTo>
                  </a:path>
                  <a:path w="3324860" h="58420">
                    <a:moveTo>
                      <a:pt x="887970" y="0"/>
                    </a:moveTo>
                    <a:lnTo>
                      <a:pt x="887970" y="58211"/>
                    </a:lnTo>
                  </a:path>
                  <a:path w="3324860" h="58420">
                    <a:moveTo>
                      <a:pt x="887970" y="0"/>
                    </a:moveTo>
                    <a:lnTo>
                      <a:pt x="887970" y="58211"/>
                    </a:lnTo>
                  </a:path>
                  <a:path w="3324860" h="58420">
                    <a:moveTo>
                      <a:pt x="887970" y="0"/>
                    </a:moveTo>
                    <a:lnTo>
                      <a:pt x="887970" y="58211"/>
                    </a:lnTo>
                  </a:path>
                  <a:path w="3324860" h="58420">
                    <a:moveTo>
                      <a:pt x="887970" y="0"/>
                    </a:moveTo>
                    <a:lnTo>
                      <a:pt x="887970" y="58211"/>
                    </a:lnTo>
                  </a:path>
                  <a:path w="3324860" h="58420">
                    <a:moveTo>
                      <a:pt x="887970" y="0"/>
                    </a:moveTo>
                    <a:lnTo>
                      <a:pt x="887970" y="58211"/>
                    </a:lnTo>
                  </a:path>
                  <a:path w="3324860" h="58420">
                    <a:moveTo>
                      <a:pt x="894449" y="0"/>
                    </a:moveTo>
                    <a:lnTo>
                      <a:pt x="894449" y="58211"/>
                    </a:lnTo>
                  </a:path>
                  <a:path w="3324860" h="58420">
                    <a:moveTo>
                      <a:pt x="894449" y="0"/>
                    </a:moveTo>
                    <a:lnTo>
                      <a:pt x="894449" y="58211"/>
                    </a:lnTo>
                  </a:path>
                  <a:path w="3324860" h="58420">
                    <a:moveTo>
                      <a:pt x="894449" y="0"/>
                    </a:moveTo>
                    <a:lnTo>
                      <a:pt x="894449" y="58211"/>
                    </a:lnTo>
                  </a:path>
                  <a:path w="3324860" h="58420">
                    <a:moveTo>
                      <a:pt x="894449" y="0"/>
                    </a:moveTo>
                    <a:lnTo>
                      <a:pt x="894449" y="58211"/>
                    </a:lnTo>
                  </a:path>
                  <a:path w="3324860" h="58420">
                    <a:moveTo>
                      <a:pt x="894449" y="0"/>
                    </a:moveTo>
                    <a:lnTo>
                      <a:pt x="894449" y="58211"/>
                    </a:lnTo>
                  </a:path>
                  <a:path w="3324860" h="58420">
                    <a:moveTo>
                      <a:pt x="894449" y="0"/>
                    </a:moveTo>
                    <a:lnTo>
                      <a:pt x="894449" y="58211"/>
                    </a:lnTo>
                  </a:path>
                  <a:path w="3324860" h="58420">
                    <a:moveTo>
                      <a:pt x="894449" y="0"/>
                    </a:moveTo>
                    <a:lnTo>
                      <a:pt x="894449" y="58211"/>
                    </a:lnTo>
                  </a:path>
                  <a:path w="3324860" h="58420">
                    <a:moveTo>
                      <a:pt x="894449" y="0"/>
                    </a:moveTo>
                    <a:lnTo>
                      <a:pt x="894449" y="58211"/>
                    </a:lnTo>
                  </a:path>
                  <a:path w="3324860" h="58420">
                    <a:moveTo>
                      <a:pt x="894449" y="0"/>
                    </a:moveTo>
                    <a:lnTo>
                      <a:pt x="894449" y="58211"/>
                    </a:lnTo>
                  </a:path>
                  <a:path w="3324860" h="58420">
                    <a:moveTo>
                      <a:pt x="900928" y="0"/>
                    </a:moveTo>
                    <a:lnTo>
                      <a:pt x="900928" y="58211"/>
                    </a:lnTo>
                  </a:path>
                  <a:path w="3324860" h="58420">
                    <a:moveTo>
                      <a:pt x="900928" y="0"/>
                    </a:moveTo>
                    <a:lnTo>
                      <a:pt x="900928" y="58211"/>
                    </a:lnTo>
                  </a:path>
                  <a:path w="3324860" h="58420">
                    <a:moveTo>
                      <a:pt x="900928" y="0"/>
                    </a:moveTo>
                    <a:lnTo>
                      <a:pt x="900928" y="58211"/>
                    </a:lnTo>
                  </a:path>
                  <a:path w="3324860" h="58420">
                    <a:moveTo>
                      <a:pt x="900928" y="0"/>
                    </a:moveTo>
                    <a:lnTo>
                      <a:pt x="900928" y="58211"/>
                    </a:lnTo>
                  </a:path>
                  <a:path w="3324860" h="58420">
                    <a:moveTo>
                      <a:pt x="900928" y="0"/>
                    </a:moveTo>
                    <a:lnTo>
                      <a:pt x="900928" y="58211"/>
                    </a:lnTo>
                  </a:path>
                  <a:path w="3324860" h="58420">
                    <a:moveTo>
                      <a:pt x="900928" y="0"/>
                    </a:moveTo>
                    <a:lnTo>
                      <a:pt x="900928" y="58211"/>
                    </a:lnTo>
                  </a:path>
                  <a:path w="3324860" h="58420">
                    <a:moveTo>
                      <a:pt x="900928" y="0"/>
                    </a:moveTo>
                    <a:lnTo>
                      <a:pt x="900928" y="58211"/>
                    </a:lnTo>
                  </a:path>
                  <a:path w="3324860" h="58420">
                    <a:moveTo>
                      <a:pt x="900928" y="0"/>
                    </a:moveTo>
                    <a:lnTo>
                      <a:pt x="900928" y="58211"/>
                    </a:lnTo>
                  </a:path>
                  <a:path w="3324860" h="58420">
                    <a:moveTo>
                      <a:pt x="900928" y="0"/>
                    </a:moveTo>
                    <a:lnTo>
                      <a:pt x="900928" y="58211"/>
                    </a:lnTo>
                  </a:path>
                  <a:path w="3324860" h="58420">
                    <a:moveTo>
                      <a:pt x="907406" y="0"/>
                    </a:moveTo>
                    <a:lnTo>
                      <a:pt x="907406" y="58211"/>
                    </a:lnTo>
                  </a:path>
                  <a:path w="3324860" h="58420">
                    <a:moveTo>
                      <a:pt x="907406" y="0"/>
                    </a:moveTo>
                    <a:lnTo>
                      <a:pt x="907406" y="58211"/>
                    </a:lnTo>
                  </a:path>
                  <a:path w="3324860" h="58420">
                    <a:moveTo>
                      <a:pt x="907406" y="0"/>
                    </a:moveTo>
                    <a:lnTo>
                      <a:pt x="907406" y="58211"/>
                    </a:lnTo>
                  </a:path>
                  <a:path w="3324860" h="58420">
                    <a:moveTo>
                      <a:pt x="907406" y="0"/>
                    </a:moveTo>
                    <a:lnTo>
                      <a:pt x="907406" y="58211"/>
                    </a:lnTo>
                  </a:path>
                  <a:path w="3324860" h="58420">
                    <a:moveTo>
                      <a:pt x="907406" y="0"/>
                    </a:moveTo>
                    <a:lnTo>
                      <a:pt x="907406" y="58211"/>
                    </a:lnTo>
                  </a:path>
                  <a:path w="3324860" h="58420">
                    <a:moveTo>
                      <a:pt x="907406" y="0"/>
                    </a:moveTo>
                    <a:lnTo>
                      <a:pt x="907406" y="58211"/>
                    </a:lnTo>
                  </a:path>
                  <a:path w="3324860" h="58420">
                    <a:moveTo>
                      <a:pt x="907406" y="0"/>
                    </a:moveTo>
                    <a:lnTo>
                      <a:pt x="907406" y="58211"/>
                    </a:lnTo>
                  </a:path>
                  <a:path w="3324860" h="58420">
                    <a:moveTo>
                      <a:pt x="907406" y="0"/>
                    </a:moveTo>
                    <a:lnTo>
                      <a:pt x="907406" y="58211"/>
                    </a:lnTo>
                  </a:path>
                  <a:path w="3324860" h="58420">
                    <a:moveTo>
                      <a:pt x="907406" y="0"/>
                    </a:moveTo>
                    <a:lnTo>
                      <a:pt x="907406" y="58211"/>
                    </a:lnTo>
                  </a:path>
                  <a:path w="3324860" h="58420">
                    <a:moveTo>
                      <a:pt x="913885" y="0"/>
                    </a:moveTo>
                    <a:lnTo>
                      <a:pt x="913885" y="58211"/>
                    </a:lnTo>
                  </a:path>
                  <a:path w="3324860" h="58420">
                    <a:moveTo>
                      <a:pt x="913885" y="0"/>
                    </a:moveTo>
                    <a:lnTo>
                      <a:pt x="913885" y="58211"/>
                    </a:lnTo>
                  </a:path>
                  <a:path w="3324860" h="58420">
                    <a:moveTo>
                      <a:pt x="913885" y="0"/>
                    </a:moveTo>
                    <a:lnTo>
                      <a:pt x="913885" y="58211"/>
                    </a:lnTo>
                  </a:path>
                  <a:path w="3324860" h="58420">
                    <a:moveTo>
                      <a:pt x="913885" y="0"/>
                    </a:moveTo>
                    <a:lnTo>
                      <a:pt x="913885" y="58211"/>
                    </a:lnTo>
                  </a:path>
                  <a:path w="3324860" h="58420">
                    <a:moveTo>
                      <a:pt x="913885" y="0"/>
                    </a:moveTo>
                    <a:lnTo>
                      <a:pt x="913885" y="58211"/>
                    </a:lnTo>
                  </a:path>
                  <a:path w="3324860" h="58420">
                    <a:moveTo>
                      <a:pt x="913885" y="0"/>
                    </a:moveTo>
                    <a:lnTo>
                      <a:pt x="913885" y="58211"/>
                    </a:lnTo>
                  </a:path>
                  <a:path w="3324860" h="58420">
                    <a:moveTo>
                      <a:pt x="913885" y="0"/>
                    </a:moveTo>
                    <a:lnTo>
                      <a:pt x="913885" y="58211"/>
                    </a:lnTo>
                  </a:path>
                  <a:path w="3324860" h="58420">
                    <a:moveTo>
                      <a:pt x="913885" y="0"/>
                    </a:moveTo>
                    <a:lnTo>
                      <a:pt x="913885" y="58211"/>
                    </a:lnTo>
                  </a:path>
                  <a:path w="3324860" h="58420">
                    <a:moveTo>
                      <a:pt x="913885" y="0"/>
                    </a:moveTo>
                    <a:lnTo>
                      <a:pt x="913885" y="58211"/>
                    </a:lnTo>
                  </a:path>
                  <a:path w="3324860" h="58420">
                    <a:moveTo>
                      <a:pt x="920363" y="0"/>
                    </a:moveTo>
                    <a:lnTo>
                      <a:pt x="920363" y="58211"/>
                    </a:lnTo>
                  </a:path>
                  <a:path w="3324860" h="58420">
                    <a:moveTo>
                      <a:pt x="920363" y="0"/>
                    </a:moveTo>
                    <a:lnTo>
                      <a:pt x="920363" y="58211"/>
                    </a:lnTo>
                  </a:path>
                  <a:path w="3324860" h="58420">
                    <a:moveTo>
                      <a:pt x="920363" y="0"/>
                    </a:moveTo>
                    <a:lnTo>
                      <a:pt x="920363" y="58211"/>
                    </a:lnTo>
                  </a:path>
                  <a:path w="3324860" h="58420">
                    <a:moveTo>
                      <a:pt x="920363" y="0"/>
                    </a:moveTo>
                    <a:lnTo>
                      <a:pt x="920363" y="58211"/>
                    </a:lnTo>
                  </a:path>
                  <a:path w="3324860" h="58420">
                    <a:moveTo>
                      <a:pt x="920363" y="0"/>
                    </a:moveTo>
                    <a:lnTo>
                      <a:pt x="920363" y="58211"/>
                    </a:lnTo>
                  </a:path>
                  <a:path w="3324860" h="58420">
                    <a:moveTo>
                      <a:pt x="920363" y="0"/>
                    </a:moveTo>
                    <a:lnTo>
                      <a:pt x="920363" y="58211"/>
                    </a:lnTo>
                  </a:path>
                  <a:path w="3324860" h="58420">
                    <a:moveTo>
                      <a:pt x="920363" y="0"/>
                    </a:moveTo>
                    <a:lnTo>
                      <a:pt x="920363" y="58211"/>
                    </a:lnTo>
                  </a:path>
                  <a:path w="3324860" h="58420">
                    <a:moveTo>
                      <a:pt x="920363" y="0"/>
                    </a:moveTo>
                    <a:lnTo>
                      <a:pt x="920363" y="58211"/>
                    </a:lnTo>
                  </a:path>
                  <a:path w="3324860" h="58420">
                    <a:moveTo>
                      <a:pt x="920363" y="0"/>
                    </a:moveTo>
                    <a:lnTo>
                      <a:pt x="920363" y="58211"/>
                    </a:lnTo>
                  </a:path>
                  <a:path w="3324860" h="58420">
                    <a:moveTo>
                      <a:pt x="926842" y="0"/>
                    </a:moveTo>
                    <a:lnTo>
                      <a:pt x="926842" y="58211"/>
                    </a:lnTo>
                  </a:path>
                  <a:path w="3324860" h="58420">
                    <a:moveTo>
                      <a:pt x="926842" y="0"/>
                    </a:moveTo>
                    <a:lnTo>
                      <a:pt x="926842" y="58211"/>
                    </a:lnTo>
                  </a:path>
                  <a:path w="3324860" h="58420">
                    <a:moveTo>
                      <a:pt x="926842" y="0"/>
                    </a:moveTo>
                    <a:lnTo>
                      <a:pt x="926842" y="58211"/>
                    </a:lnTo>
                  </a:path>
                  <a:path w="3324860" h="58420">
                    <a:moveTo>
                      <a:pt x="926842" y="0"/>
                    </a:moveTo>
                    <a:lnTo>
                      <a:pt x="926842" y="58211"/>
                    </a:lnTo>
                  </a:path>
                  <a:path w="3324860" h="58420">
                    <a:moveTo>
                      <a:pt x="926842" y="0"/>
                    </a:moveTo>
                    <a:lnTo>
                      <a:pt x="926842" y="58211"/>
                    </a:lnTo>
                  </a:path>
                  <a:path w="3324860" h="58420">
                    <a:moveTo>
                      <a:pt x="926842" y="0"/>
                    </a:moveTo>
                    <a:lnTo>
                      <a:pt x="926842" y="58211"/>
                    </a:lnTo>
                  </a:path>
                  <a:path w="3324860" h="58420">
                    <a:moveTo>
                      <a:pt x="926842" y="0"/>
                    </a:moveTo>
                    <a:lnTo>
                      <a:pt x="926842" y="58211"/>
                    </a:lnTo>
                  </a:path>
                  <a:path w="3324860" h="58420">
                    <a:moveTo>
                      <a:pt x="933320" y="0"/>
                    </a:moveTo>
                    <a:lnTo>
                      <a:pt x="933320" y="58211"/>
                    </a:lnTo>
                  </a:path>
                  <a:path w="3324860" h="58420">
                    <a:moveTo>
                      <a:pt x="933320" y="0"/>
                    </a:moveTo>
                    <a:lnTo>
                      <a:pt x="933320" y="58211"/>
                    </a:lnTo>
                  </a:path>
                  <a:path w="3324860" h="58420">
                    <a:moveTo>
                      <a:pt x="933320" y="0"/>
                    </a:moveTo>
                    <a:lnTo>
                      <a:pt x="933320" y="58211"/>
                    </a:lnTo>
                  </a:path>
                  <a:path w="3324860" h="58420">
                    <a:moveTo>
                      <a:pt x="933320" y="0"/>
                    </a:moveTo>
                    <a:lnTo>
                      <a:pt x="933320" y="58211"/>
                    </a:lnTo>
                  </a:path>
                  <a:path w="3324860" h="58420">
                    <a:moveTo>
                      <a:pt x="933320" y="0"/>
                    </a:moveTo>
                    <a:lnTo>
                      <a:pt x="933320" y="58211"/>
                    </a:lnTo>
                  </a:path>
                  <a:path w="3324860" h="58420">
                    <a:moveTo>
                      <a:pt x="933320" y="0"/>
                    </a:moveTo>
                    <a:lnTo>
                      <a:pt x="933320" y="58211"/>
                    </a:lnTo>
                  </a:path>
                  <a:path w="3324860" h="58420">
                    <a:moveTo>
                      <a:pt x="933320" y="0"/>
                    </a:moveTo>
                    <a:lnTo>
                      <a:pt x="933320" y="58211"/>
                    </a:lnTo>
                  </a:path>
                  <a:path w="3324860" h="58420">
                    <a:moveTo>
                      <a:pt x="933320" y="0"/>
                    </a:moveTo>
                    <a:lnTo>
                      <a:pt x="933320" y="58211"/>
                    </a:lnTo>
                  </a:path>
                  <a:path w="3324860" h="58420">
                    <a:moveTo>
                      <a:pt x="939799" y="0"/>
                    </a:moveTo>
                    <a:lnTo>
                      <a:pt x="939799" y="58211"/>
                    </a:lnTo>
                  </a:path>
                  <a:path w="3324860" h="58420">
                    <a:moveTo>
                      <a:pt x="939799" y="0"/>
                    </a:moveTo>
                    <a:lnTo>
                      <a:pt x="939799" y="58211"/>
                    </a:lnTo>
                  </a:path>
                  <a:path w="3324860" h="58420">
                    <a:moveTo>
                      <a:pt x="939799" y="0"/>
                    </a:moveTo>
                    <a:lnTo>
                      <a:pt x="939799" y="58211"/>
                    </a:lnTo>
                  </a:path>
                  <a:path w="3324860" h="58420">
                    <a:moveTo>
                      <a:pt x="939799" y="0"/>
                    </a:moveTo>
                    <a:lnTo>
                      <a:pt x="939799" y="58211"/>
                    </a:lnTo>
                  </a:path>
                  <a:path w="3324860" h="58420">
                    <a:moveTo>
                      <a:pt x="939799" y="0"/>
                    </a:moveTo>
                    <a:lnTo>
                      <a:pt x="939799" y="58211"/>
                    </a:lnTo>
                  </a:path>
                  <a:path w="3324860" h="58420">
                    <a:moveTo>
                      <a:pt x="939799" y="0"/>
                    </a:moveTo>
                    <a:lnTo>
                      <a:pt x="939799" y="58211"/>
                    </a:lnTo>
                  </a:path>
                  <a:path w="3324860" h="58420">
                    <a:moveTo>
                      <a:pt x="939799" y="0"/>
                    </a:moveTo>
                    <a:lnTo>
                      <a:pt x="939799" y="58211"/>
                    </a:lnTo>
                  </a:path>
                  <a:path w="3324860" h="58420">
                    <a:moveTo>
                      <a:pt x="939799" y="0"/>
                    </a:moveTo>
                    <a:lnTo>
                      <a:pt x="939799" y="58211"/>
                    </a:lnTo>
                  </a:path>
                  <a:path w="3324860" h="58420">
                    <a:moveTo>
                      <a:pt x="946150" y="0"/>
                    </a:moveTo>
                    <a:lnTo>
                      <a:pt x="946150" y="58211"/>
                    </a:lnTo>
                  </a:path>
                  <a:path w="3324860" h="58420">
                    <a:moveTo>
                      <a:pt x="946150" y="0"/>
                    </a:moveTo>
                    <a:lnTo>
                      <a:pt x="946150" y="58211"/>
                    </a:lnTo>
                  </a:path>
                  <a:path w="3324860" h="58420">
                    <a:moveTo>
                      <a:pt x="946150" y="0"/>
                    </a:moveTo>
                    <a:lnTo>
                      <a:pt x="946150" y="58211"/>
                    </a:lnTo>
                  </a:path>
                  <a:path w="3324860" h="58420">
                    <a:moveTo>
                      <a:pt x="946150" y="0"/>
                    </a:moveTo>
                    <a:lnTo>
                      <a:pt x="946150" y="58211"/>
                    </a:lnTo>
                  </a:path>
                  <a:path w="3324860" h="58420">
                    <a:moveTo>
                      <a:pt x="946150" y="0"/>
                    </a:moveTo>
                    <a:lnTo>
                      <a:pt x="946150" y="58211"/>
                    </a:lnTo>
                  </a:path>
                  <a:path w="3324860" h="58420">
                    <a:moveTo>
                      <a:pt x="946150" y="0"/>
                    </a:moveTo>
                    <a:lnTo>
                      <a:pt x="946150" y="58211"/>
                    </a:lnTo>
                  </a:path>
                  <a:path w="3324860" h="58420">
                    <a:moveTo>
                      <a:pt x="946150" y="0"/>
                    </a:moveTo>
                    <a:lnTo>
                      <a:pt x="946150" y="58211"/>
                    </a:lnTo>
                  </a:path>
                  <a:path w="3324860" h="58420">
                    <a:moveTo>
                      <a:pt x="946150" y="0"/>
                    </a:moveTo>
                    <a:lnTo>
                      <a:pt x="946150" y="58211"/>
                    </a:lnTo>
                  </a:path>
                  <a:path w="3324860" h="58420">
                    <a:moveTo>
                      <a:pt x="946150" y="0"/>
                    </a:moveTo>
                    <a:lnTo>
                      <a:pt x="946150" y="58211"/>
                    </a:lnTo>
                  </a:path>
                  <a:path w="3324860" h="58420">
                    <a:moveTo>
                      <a:pt x="946150" y="0"/>
                    </a:moveTo>
                    <a:lnTo>
                      <a:pt x="946150" y="58211"/>
                    </a:lnTo>
                  </a:path>
                  <a:path w="3324860" h="58420">
                    <a:moveTo>
                      <a:pt x="952629" y="0"/>
                    </a:moveTo>
                    <a:lnTo>
                      <a:pt x="952629" y="58211"/>
                    </a:lnTo>
                  </a:path>
                  <a:path w="3324860" h="58420">
                    <a:moveTo>
                      <a:pt x="952629" y="0"/>
                    </a:moveTo>
                    <a:lnTo>
                      <a:pt x="952629" y="58211"/>
                    </a:lnTo>
                  </a:path>
                  <a:path w="3324860" h="58420">
                    <a:moveTo>
                      <a:pt x="952629" y="0"/>
                    </a:moveTo>
                    <a:lnTo>
                      <a:pt x="952629" y="58211"/>
                    </a:lnTo>
                  </a:path>
                  <a:path w="3324860" h="58420">
                    <a:moveTo>
                      <a:pt x="952629" y="0"/>
                    </a:moveTo>
                    <a:lnTo>
                      <a:pt x="952629" y="58211"/>
                    </a:lnTo>
                  </a:path>
                  <a:path w="3324860" h="58420">
                    <a:moveTo>
                      <a:pt x="952629" y="0"/>
                    </a:moveTo>
                    <a:lnTo>
                      <a:pt x="952629" y="58211"/>
                    </a:lnTo>
                  </a:path>
                  <a:path w="3324860" h="58420">
                    <a:moveTo>
                      <a:pt x="952629" y="0"/>
                    </a:moveTo>
                    <a:lnTo>
                      <a:pt x="952629" y="58211"/>
                    </a:lnTo>
                  </a:path>
                  <a:path w="3324860" h="58420">
                    <a:moveTo>
                      <a:pt x="952629" y="0"/>
                    </a:moveTo>
                    <a:lnTo>
                      <a:pt x="952629" y="58211"/>
                    </a:lnTo>
                  </a:path>
                  <a:path w="3324860" h="58420">
                    <a:moveTo>
                      <a:pt x="952629" y="0"/>
                    </a:moveTo>
                    <a:lnTo>
                      <a:pt x="952629" y="58211"/>
                    </a:lnTo>
                  </a:path>
                  <a:path w="3324860" h="58420">
                    <a:moveTo>
                      <a:pt x="959108" y="0"/>
                    </a:moveTo>
                    <a:lnTo>
                      <a:pt x="959108" y="58211"/>
                    </a:lnTo>
                  </a:path>
                  <a:path w="3324860" h="58420">
                    <a:moveTo>
                      <a:pt x="959108" y="0"/>
                    </a:moveTo>
                    <a:lnTo>
                      <a:pt x="959108" y="58211"/>
                    </a:lnTo>
                  </a:path>
                  <a:path w="3324860" h="58420">
                    <a:moveTo>
                      <a:pt x="959108" y="0"/>
                    </a:moveTo>
                    <a:lnTo>
                      <a:pt x="959108" y="58211"/>
                    </a:lnTo>
                  </a:path>
                  <a:path w="3324860" h="58420">
                    <a:moveTo>
                      <a:pt x="959108" y="0"/>
                    </a:moveTo>
                    <a:lnTo>
                      <a:pt x="959108" y="58211"/>
                    </a:lnTo>
                  </a:path>
                  <a:path w="3324860" h="58420">
                    <a:moveTo>
                      <a:pt x="959108" y="0"/>
                    </a:moveTo>
                    <a:lnTo>
                      <a:pt x="959108" y="58211"/>
                    </a:lnTo>
                  </a:path>
                  <a:path w="3324860" h="58420">
                    <a:moveTo>
                      <a:pt x="959108" y="0"/>
                    </a:moveTo>
                    <a:lnTo>
                      <a:pt x="959108" y="58211"/>
                    </a:lnTo>
                  </a:path>
                  <a:path w="3324860" h="58420">
                    <a:moveTo>
                      <a:pt x="959108" y="0"/>
                    </a:moveTo>
                    <a:lnTo>
                      <a:pt x="959108" y="58211"/>
                    </a:lnTo>
                  </a:path>
                  <a:path w="3324860" h="58420">
                    <a:moveTo>
                      <a:pt x="959108" y="0"/>
                    </a:moveTo>
                    <a:lnTo>
                      <a:pt x="959108" y="58211"/>
                    </a:lnTo>
                  </a:path>
                  <a:path w="3324860" h="58420">
                    <a:moveTo>
                      <a:pt x="959108" y="0"/>
                    </a:moveTo>
                    <a:lnTo>
                      <a:pt x="959108" y="58211"/>
                    </a:lnTo>
                  </a:path>
                  <a:path w="3324860" h="58420">
                    <a:moveTo>
                      <a:pt x="965586" y="0"/>
                    </a:moveTo>
                    <a:lnTo>
                      <a:pt x="965586" y="58211"/>
                    </a:lnTo>
                  </a:path>
                  <a:path w="3324860" h="58420">
                    <a:moveTo>
                      <a:pt x="965586" y="0"/>
                    </a:moveTo>
                    <a:lnTo>
                      <a:pt x="965586" y="58211"/>
                    </a:lnTo>
                  </a:path>
                  <a:path w="3324860" h="58420">
                    <a:moveTo>
                      <a:pt x="965586" y="0"/>
                    </a:moveTo>
                    <a:lnTo>
                      <a:pt x="965586" y="58211"/>
                    </a:lnTo>
                  </a:path>
                  <a:path w="3324860" h="58420">
                    <a:moveTo>
                      <a:pt x="965586" y="0"/>
                    </a:moveTo>
                    <a:lnTo>
                      <a:pt x="965586" y="58211"/>
                    </a:lnTo>
                  </a:path>
                  <a:path w="3324860" h="58420">
                    <a:moveTo>
                      <a:pt x="965586" y="0"/>
                    </a:moveTo>
                    <a:lnTo>
                      <a:pt x="965586" y="58211"/>
                    </a:lnTo>
                  </a:path>
                  <a:path w="3324860" h="58420">
                    <a:moveTo>
                      <a:pt x="965586" y="0"/>
                    </a:moveTo>
                    <a:lnTo>
                      <a:pt x="965586" y="58211"/>
                    </a:lnTo>
                  </a:path>
                  <a:path w="3324860" h="58420">
                    <a:moveTo>
                      <a:pt x="965586" y="0"/>
                    </a:moveTo>
                    <a:lnTo>
                      <a:pt x="965586" y="58211"/>
                    </a:lnTo>
                  </a:path>
                  <a:path w="3324860" h="58420">
                    <a:moveTo>
                      <a:pt x="965586" y="0"/>
                    </a:moveTo>
                    <a:lnTo>
                      <a:pt x="965586" y="58211"/>
                    </a:lnTo>
                  </a:path>
                  <a:path w="3324860" h="58420">
                    <a:moveTo>
                      <a:pt x="972065" y="0"/>
                    </a:moveTo>
                    <a:lnTo>
                      <a:pt x="972065" y="58211"/>
                    </a:lnTo>
                  </a:path>
                  <a:path w="3324860" h="58420">
                    <a:moveTo>
                      <a:pt x="972065" y="0"/>
                    </a:moveTo>
                    <a:lnTo>
                      <a:pt x="972065" y="58211"/>
                    </a:lnTo>
                  </a:path>
                  <a:path w="3324860" h="58420">
                    <a:moveTo>
                      <a:pt x="972065" y="0"/>
                    </a:moveTo>
                    <a:lnTo>
                      <a:pt x="972065" y="58211"/>
                    </a:lnTo>
                  </a:path>
                  <a:path w="3324860" h="58420">
                    <a:moveTo>
                      <a:pt x="972065" y="0"/>
                    </a:moveTo>
                    <a:lnTo>
                      <a:pt x="972065" y="58211"/>
                    </a:lnTo>
                  </a:path>
                  <a:path w="3324860" h="58420">
                    <a:moveTo>
                      <a:pt x="972065" y="0"/>
                    </a:moveTo>
                    <a:lnTo>
                      <a:pt x="972065" y="58211"/>
                    </a:lnTo>
                  </a:path>
                  <a:path w="3324860" h="58420">
                    <a:moveTo>
                      <a:pt x="972065" y="0"/>
                    </a:moveTo>
                    <a:lnTo>
                      <a:pt x="972065" y="58211"/>
                    </a:lnTo>
                  </a:path>
                  <a:path w="3324860" h="58420">
                    <a:moveTo>
                      <a:pt x="972065" y="0"/>
                    </a:moveTo>
                    <a:lnTo>
                      <a:pt x="972065" y="58211"/>
                    </a:lnTo>
                  </a:path>
                  <a:path w="3324860" h="58420">
                    <a:moveTo>
                      <a:pt x="972065" y="0"/>
                    </a:moveTo>
                    <a:lnTo>
                      <a:pt x="972065" y="58211"/>
                    </a:lnTo>
                  </a:path>
                  <a:path w="3324860" h="58420">
                    <a:moveTo>
                      <a:pt x="972065" y="0"/>
                    </a:moveTo>
                    <a:lnTo>
                      <a:pt x="972065" y="58211"/>
                    </a:lnTo>
                  </a:path>
                  <a:path w="3324860" h="58420">
                    <a:moveTo>
                      <a:pt x="978543" y="0"/>
                    </a:moveTo>
                    <a:lnTo>
                      <a:pt x="978543" y="58211"/>
                    </a:lnTo>
                  </a:path>
                  <a:path w="3324860" h="58420">
                    <a:moveTo>
                      <a:pt x="978543" y="0"/>
                    </a:moveTo>
                    <a:lnTo>
                      <a:pt x="978543" y="58211"/>
                    </a:lnTo>
                  </a:path>
                  <a:path w="3324860" h="58420">
                    <a:moveTo>
                      <a:pt x="978543" y="0"/>
                    </a:moveTo>
                    <a:lnTo>
                      <a:pt x="978543" y="58211"/>
                    </a:lnTo>
                  </a:path>
                  <a:path w="3324860" h="58420">
                    <a:moveTo>
                      <a:pt x="978543" y="0"/>
                    </a:moveTo>
                    <a:lnTo>
                      <a:pt x="978543" y="58211"/>
                    </a:lnTo>
                  </a:path>
                  <a:path w="3324860" h="58420">
                    <a:moveTo>
                      <a:pt x="978543" y="0"/>
                    </a:moveTo>
                    <a:lnTo>
                      <a:pt x="978543" y="58211"/>
                    </a:lnTo>
                  </a:path>
                  <a:path w="3324860" h="58420">
                    <a:moveTo>
                      <a:pt x="978543" y="0"/>
                    </a:moveTo>
                    <a:lnTo>
                      <a:pt x="978543" y="58211"/>
                    </a:lnTo>
                  </a:path>
                  <a:path w="3324860" h="58420">
                    <a:moveTo>
                      <a:pt x="978543" y="0"/>
                    </a:moveTo>
                    <a:lnTo>
                      <a:pt x="978543" y="58211"/>
                    </a:lnTo>
                  </a:path>
                  <a:path w="3324860" h="58420">
                    <a:moveTo>
                      <a:pt x="978543" y="0"/>
                    </a:moveTo>
                    <a:lnTo>
                      <a:pt x="978543" y="58211"/>
                    </a:lnTo>
                  </a:path>
                  <a:path w="3324860" h="58420">
                    <a:moveTo>
                      <a:pt x="978543" y="0"/>
                    </a:moveTo>
                    <a:lnTo>
                      <a:pt x="978543" y="58211"/>
                    </a:lnTo>
                  </a:path>
                  <a:path w="3324860" h="58420">
                    <a:moveTo>
                      <a:pt x="985022" y="0"/>
                    </a:moveTo>
                    <a:lnTo>
                      <a:pt x="985022" y="58211"/>
                    </a:lnTo>
                  </a:path>
                  <a:path w="3324860" h="58420">
                    <a:moveTo>
                      <a:pt x="985022" y="0"/>
                    </a:moveTo>
                    <a:lnTo>
                      <a:pt x="985022" y="58211"/>
                    </a:lnTo>
                  </a:path>
                  <a:path w="3324860" h="58420">
                    <a:moveTo>
                      <a:pt x="985022" y="0"/>
                    </a:moveTo>
                    <a:lnTo>
                      <a:pt x="985022" y="58211"/>
                    </a:lnTo>
                  </a:path>
                  <a:path w="3324860" h="58420">
                    <a:moveTo>
                      <a:pt x="985022" y="0"/>
                    </a:moveTo>
                    <a:lnTo>
                      <a:pt x="985022" y="58211"/>
                    </a:lnTo>
                  </a:path>
                  <a:path w="3324860" h="58420">
                    <a:moveTo>
                      <a:pt x="985022" y="0"/>
                    </a:moveTo>
                    <a:lnTo>
                      <a:pt x="985022" y="58211"/>
                    </a:lnTo>
                  </a:path>
                  <a:path w="3324860" h="58420">
                    <a:moveTo>
                      <a:pt x="985022" y="0"/>
                    </a:moveTo>
                    <a:lnTo>
                      <a:pt x="985022" y="58211"/>
                    </a:lnTo>
                  </a:path>
                  <a:path w="3324860" h="58420">
                    <a:moveTo>
                      <a:pt x="985022" y="0"/>
                    </a:moveTo>
                    <a:lnTo>
                      <a:pt x="985022" y="58211"/>
                    </a:lnTo>
                  </a:path>
                  <a:path w="3324860" h="58420">
                    <a:moveTo>
                      <a:pt x="985022" y="0"/>
                    </a:moveTo>
                    <a:lnTo>
                      <a:pt x="985022" y="58211"/>
                    </a:lnTo>
                  </a:path>
                  <a:path w="3324860" h="58420">
                    <a:moveTo>
                      <a:pt x="985022" y="0"/>
                    </a:moveTo>
                    <a:lnTo>
                      <a:pt x="985022" y="58211"/>
                    </a:lnTo>
                  </a:path>
                  <a:path w="3324860" h="58420">
                    <a:moveTo>
                      <a:pt x="991500" y="0"/>
                    </a:moveTo>
                    <a:lnTo>
                      <a:pt x="991500" y="58211"/>
                    </a:lnTo>
                  </a:path>
                  <a:path w="3324860" h="58420">
                    <a:moveTo>
                      <a:pt x="991500" y="0"/>
                    </a:moveTo>
                    <a:lnTo>
                      <a:pt x="991500" y="58211"/>
                    </a:lnTo>
                  </a:path>
                  <a:path w="3324860" h="58420">
                    <a:moveTo>
                      <a:pt x="991500" y="0"/>
                    </a:moveTo>
                    <a:lnTo>
                      <a:pt x="991500" y="58211"/>
                    </a:lnTo>
                  </a:path>
                  <a:path w="3324860" h="58420">
                    <a:moveTo>
                      <a:pt x="991500" y="0"/>
                    </a:moveTo>
                    <a:lnTo>
                      <a:pt x="991500" y="58211"/>
                    </a:lnTo>
                  </a:path>
                  <a:path w="3324860" h="58420">
                    <a:moveTo>
                      <a:pt x="991500" y="0"/>
                    </a:moveTo>
                    <a:lnTo>
                      <a:pt x="991500" y="58211"/>
                    </a:lnTo>
                  </a:path>
                  <a:path w="3324860" h="58420">
                    <a:moveTo>
                      <a:pt x="991500" y="0"/>
                    </a:moveTo>
                    <a:lnTo>
                      <a:pt x="991500" y="58211"/>
                    </a:lnTo>
                  </a:path>
                  <a:path w="3324860" h="58420">
                    <a:moveTo>
                      <a:pt x="991500" y="0"/>
                    </a:moveTo>
                    <a:lnTo>
                      <a:pt x="991500" y="58211"/>
                    </a:lnTo>
                  </a:path>
                  <a:path w="3324860" h="58420">
                    <a:moveTo>
                      <a:pt x="991500" y="0"/>
                    </a:moveTo>
                    <a:lnTo>
                      <a:pt x="991500" y="58211"/>
                    </a:lnTo>
                  </a:path>
                  <a:path w="3324860" h="58420">
                    <a:moveTo>
                      <a:pt x="991500" y="0"/>
                    </a:moveTo>
                    <a:lnTo>
                      <a:pt x="991500" y="58211"/>
                    </a:lnTo>
                  </a:path>
                  <a:path w="3324860" h="58420">
                    <a:moveTo>
                      <a:pt x="997979" y="0"/>
                    </a:moveTo>
                    <a:lnTo>
                      <a:pt x="997979" y="58211"/>
                    </a:lnTo>
                  </a:path>
                  <a:path w="3324860" h="58420">
                    <a:moveTo>
                      <a:pt x="997979" y="0"/>
                    </a:moveTo>
                    <a:lnTo>
                      <a:pt x="997979" y="58211"/>
                    </a:lnTo>
                  </a:path>
                  <a:path w="3324860" h="58420">
                    <a:moveTo>
                      <a:pt x="997979" y="0"/>
                    </a:moveTo>
                    <a:lnTo>
                      <a:pt x="997979" y="58211"/>
                    </a:lnTo>
                  </a:path>
                  <a:path w="3324860" h="58420">
                    <a:moveTo>
                      <a:pt x="997979" y="0"/>
                    </a:moveTo>
                    <a:lnTo>
                      <a:pt x="997979" y="58211"/>
                    </a:lnTo>
                  </a:path>
                  <a:path w="3324860" h="58420">
                    <a:moveTo>
                      <a:pt x="997979" y="0"/>
                    </a:moveTo>
                    <a:lnTo>
                      <a:pt x="997979" y="58211"/>
                    </a:lnTo>
                  </a:path>
                  <a:path w="3324860" h="58420">
                    <a:moveTo>
                      <a:pt x="997979" y="0"/>
                    </a:moveTo>
                    <a:lnTo>
                      <a:pt x="997979" y="58211"/>
                    </a:lnTo>
                  </a:path>
                  <a:path w="3324860" h="58420">
                    <a:moveTo>
                      <a:pt x="997979" y="0"/>
                    </a:moveTo>
                    <a:lnTo>
                      <a:pt x="997979" y="58211"/>
                    </a:lnTo>
                  </a:path>
                  <a:path w="3324860" h="58420">
                    <a:moveTo>
                      <a:pt x="997979" y="0"/>
                    </a:moveTo>
                    <a:lnTo>
                      <a:pt x="997979" y="58211"/>
                    </a:lnTo>
                  </a:path>
                  <a:path w="3324860" h="58420">
                    <a:moveTo>
                      <a:pt x="997979" y="0"/>
                    </a:moveTo>
                    <a:lnTo>
                      <a:pt x="997979" y="58211"/>
                    </a:lnTo>
                  </a:path>
                  <a:path w="3324860" h="58420">
                    <a:moveTo>
                      <a:pt x="1004458" y="0"/>
                    </a:moveTo>
                    <a:lnTo>
                      <a:pt x="1004458" y="58211"/>
                    </a:lnTo>
                  </a:path>
                  <a:path w="3324860" h="58420">
                    <a:moveTo>
                      <a:pt x="1004458" y="0"/>
                    </a:moveTo>
                    <a:lnTo>
                      <a:pt x="1004458" y="58211"/>
                    </a:lnTo>
                  </a:path>
                  <a:path w="3324860" h="58420">
                    <a:moveTo>
                      <a:pt x="1004458" y="0"/>
                    </a:moveTo>
                    <a:lnTo>
                      <a:pt x="1004458" y="58211"/>
                    </a:lnTo>
                  </a:path>
                  <a:path w="3324860" h="58420">
                    <a:moveTo>
                      <a:pt x="1004458" y="0"/>
                    </a:moveTo>
                    <a:lnTo>
                      <a:pt x="1004458" y="58211"/>
                    </a:lnTo>
                  </a:path>
                  <a:path w="3324860" h="58420">
                    <a:moveTo>
                      <a:pt x="1004458" y="0"/>
                    </a:moveTo>
                    <a:lnTo>
                      <a:pt x="1004458" y="58211"/>
                    </a:lnTo>
                  </a:path>
                  <a:path w="3324860" h="58420">
                    <a:moveTo>
                      <a:pt x="1004458" y="0"/>
                    </a:moveTo>
                    <a:lnTo>
                      <a:pt x="1004458" y="58211"/>
                    </a:lnTo>
                  </a:path>
                  <a:path w="3324860" h="58420">
                    <a:moveTo>
                      <a:pt x="1004458" y="0"/>
                    </a:moveTo>
                    <a:lnTo>
                      <a:pt x="1004458" y="58211"/>
                    </a:lnTo>
                  </a:path>
                  <a:path w="3324860" h="58420">
                    <a:moveTo>
                      <a:pt x="1004458" y="0"/>
                    </a:moveTo>
                    <a:lnTo>
                      <a:pt x="1004458" y="58211"/>
                    </a:lnTo>
                  </a:path>
                  <a:path w="3324860" h="58420">
                    <a:moveTo>
                      <a:pt x="1010936" y="0"/>
                    </a:moveTo>
                    <a:lnTo>
                      <a:pt x="1010936" y="58211"/>
                    </a:lnTo>
                  </a:path>
                  <a:path w="3324860" h="58420">
                    <a:moveTo>
                      <a:pt x="1010936" y="0"/>
                    </a:moveTo>
                    <a:lnTo>
                      <a:pt x="1010936" y="58211"/>
                    </a:lnTo>
                  </a:path>
                  <a:path w="3324860" h="58420">
                    <a:moveTo>
                      <a:pt x="1010936" y="0"/>
                    </a:moveTo>
                    <a:lnTo>
                      <a:pt x="1010936" y="58211"/>
                    </a:lnTo>
                  </a:path>
                  <a:path w="3324860" h="58420">
                    <a:moveTo>
                      <a:pt x="1010936" y="0"/>
                    </a:moveTo>
                    <a:lnTo>
                      <a:pt x="1010936" y="58211"/>
                    </a:lnTo>
                  </a:path>
                  <a:path w="3324860" h="58420">
                    <a:moveTo>
                      <a:pt x="1010936" y="0"/>
                    </a:moveTo>
                    <a:lnTo>
                      <a:pt x="1010936" y="58211"/>
                    </a:lnTo>
                  </a:path>
                  <a:path w="3324860" h="58420">
                    <a:moveTo>
                      <a:pt x="1010936" y="0"/>
                    </a:moveTo>
                    <a:lnTo>
                      <a:pt x="1010936" y="58211"/>
                    </a:lnTo>
                  </a:path>
                  <a:path w="3324860" h="58420">
                    <a:moveTo>
                      <a:pt x="1010936" y="0"/>
                    </a:moveTo>
                    <a:lnTo>
                      <a:pt x="1010936" y="58211"/>
                    </a:lnTo>
                  </a:path>
                  <a:path w="3324860" h="58420">
                    <a:moveTo>
                      <a:pt x="1010936" y="0"/>
                    </a:moveTo>
                    <a:lnTo>
                      <a:pt x="1010936" y="58211"/>
                    </a:lnTo>
                  </a:path>
                  <a:path w="3324860" h="58420">
                    <a:moveTo>
                      <a:pt x="1017415" y="0"/>
                    </a:moveTo>
                    <a:lnTo>
                      <a:pt x="1017415" y="58211"/>
                    </a:lnTo>
                  </a:path>
                  <a:path w="3324860" h="58420">
                    <a:moveTo>
                      <a:pt x="1017415" y="0"/>
                    </a:moveTo>
                    <a:lnTo>
                      <a:pt x="1017415" y="58211"/>
                    </a:lnTo>
                  </a:path>
                  <a:path w="3324860" h="58420">
                    <a:moveTo>
                      <a:pt x="1017415" y="0"/>
                    </a:moveTo>
                    <a:lnTo>
                      <a:pt x="1017415" y="58211"/>
                    </a:lnTo>
                  </a:path>
                  <a:path w="3324860" h="58420">
                    <a:moveTo>
                      <a:pt x="1017415" y="0"/>
                    </a:moveTo>
                    <a:lnTo>
                      <a:pt x="1017415" y="58211"/>
                    </a:lnTo>
                  </a:path>
                  <a:path w="3324860" h="58420">
                    <a:moveTo>
                      <a:pt x="1017415" y="0"/>
                    </a:moveTo>
                    <a:lnTo>
                      <a:pt x="1017415" y="58211"/>
                    </a:lnTo>
                  </a:path>
                  <a:path w="3324860" h="58420">
                    <a:moveTo>
                      <a:pt x="1017415" y="0"/>
                    </a:moveTo>
                    <a:lnTo>
                      <a:pt x="1017415" y="58211"/>
                    </a:lnTo>
                  </a:path>
                  <a:path w="3324860" h="58420">
                    <a:moveTo>
                      <a:pt x="1017415" y="0"/>
                    </a:moveTo>
                    <a:lnTo>
                      <a:pt x="1017415" y="58211"/>
                    </a:lnTo>
                  </a:path>
                  <a:path w="3324860" h="58420">
                    <a:moveTo>
                      <a:pt x="1017415" y="0"/>
                    </a:moveTo>
                    <a:lnTo>
                      <a:pt x="1017415" y="58211"/>
                    </a:lnTo>
                  </a:path>
                  <a:path w="3324860" h="58420">
                    <a:moveTo>
                      <a:pt x="1017415" y="0"/>
                    </a:moveTo>
                    <a:lnTo>
                      <a:pt x="1017415" y="58211"/>
                    </a:lnTo>
                  </a:path>
                  <a:path w="3324860" h="58420">
                    <a:moveTo>
                      <a:pt x="1017415" y="0"/>
                    </a:moveTo>
                    <a:lnTo>
                      <a:pt x="1017415" y="58211"/>
                    </a:lnTo>
                  </a:path>
                  <a:path w="3324860" h="58420">
                    <a:moveTo>
                      <a:pt x="1023893" y="0"/>
                    </a:moveTo>
                    <a:lnTo>
                      <a:pt x="1023893" y="58211"/>
                    </a:lnTo>
                  </a:path>
                  <a:path w="3324860" h="58420">
                    <a:moveTo>
                      <a:pt x="1023893" y="0"/>
                    </a:moveTo>
                    <a:lnTo>
                      <a:pt x="1023893" y="58211"/>
                    </a:lnTo>
                  </a:path>
                  <a:path w="3324860" h="58420">
                    <a:moveTo>
                      <a:pt x="1023893" y="0"/>
                    </a:moveTo>
                    <a:lnTo>
                      <a:pt x="1023893" y="58211"/>
                    </a:lnTo>
                  </a:path>
                  <a:path w="3324860" h="58420">
                    <a:moveTo>
                      <a:pt x="1023893" y="0"/>
                    </a:moveTo>
                    <a:lnTo>
                      <a:pt x="1023893" y="58211"/>
                    </a:lnTo>
                  </a:path>
                  <a:path w="3324860" h="58420">
                    <a:moveTo>
                      <a:pt x="1023893" y="0"/>
                    </a:moveTo>
                    <a:lnTo>
                      <a:pt x="1023893" y="58211"/>
                    </a:lnTo>
                  </a:path>
                  <a:path w="3324860" h="58420">
                    <a:moveTo>
                      <a:pt x="1023893" y="0"/>
                    </a:moveTo>
                    <a:lnTo>
                      <a:pt x="1023893" y="58211"/>
                    </a:lnTo>
                  </a:path>
                  <a:path w="3324860" h="58420">
                    <a:moveTo>
                      <a:pt x="1023893" y="0"/>
                    </a:moveTo>
                    <a:lnTo>
                      <a:pt x="1023893" y="58211"/>
                    </a:lnTo>
                  </a:path>
                  <a:path w="3324860" h="58420">
                    <a:moveTo>
                      <a:pt x="1030626" y="0"/>
                    </a:moveTo>
                    <a:lnTo>
                      <a:pt x="1030626" y="58211"/>
                    </a:lnTo>
                  </a:path>
                  <a:path w="3324860" h="58420">
                    <a:moveTo>
                      <a:pt x="1030626" y="0"/>
                    </a:moveTo>
                    <a:lnTo>
                      <a:pt x="1030626" y="58211"/>
                    </a:lnTo>
                  </a:path>
                  <a:path w="3324860" h="58420">
                    <a:moveTo>
                      <a:pt x="1030626" y="0"/>
                    </a:moveTo>
                    <a:lnTo>
                      <a:pt x="1030626" y="58211"/>
                    </a:lnTo>
                  </a:path>
                  <a:path w="3324860" h="58420">
                    <a:moveTo>
                      <a:pt x="1030626" y="0"/>
                    </a:moveTo>
                    <a:lnTo>
                      <a:pt x="1030626" y="58211"/>
                    </a:lnTo>
                  </a:path>
                  <a:path w="3324860" h="58420">
                    <a:moveTo>
                      <a:pt x="1030626" y="0"/>
                    </a:moveTo>
                    <a:lnTo>
                      <a:pt x="1030626" y="58211"/>
                    </a:lnTo>
                  </a:path>
                  <a:path w="3324860" h="58420">
                    <a:moveTo>
                      <a:pt x="1030626" y="0"/>
                    </a:moveTo>
                    <a:lnTo>
                      <a:pt x="1030626" y="58211"/>
                    </a:lnTo>
                  </a:path>
                  <a:path w="3324860" h="58420">
                    <a:moveTo>
                      <a:pt x="1030626" y="0"/>
                    </a:moveTo>
                    <a:lnTo>
                      <a:pt x="1030626" y="58211"/>
                    </a:lnTo>
                  </a:path>
                  <a:path w="3324860" h="58420">
                    <a:moveTo>
                      <a:pt x="1030626" y="0"/>
                    </a:moveTo>
                    <a:lnTo>
                      <a:pt x="1030626" y="58211"/>
                    </a:lnTo>
                  </a:path>
                  <a:path w="3324860" h="58420">
                    <a:moveTo>
                      <a:pt x="1030626" y="0"/>
                    </a:moveTo>
                    <a:lnTo>
                      <a:pt x="1030626" y="58211"/>
                    </a:lnTo>
                  </a:path>
                  <a:path w="3324860" h="58420">
                    <a:moveTo>
                      <a:pt x="1037105" y="0"/>
                    </a:moveTo>
                    <a:lnTo>
                      <a:pt x="1037105" y="58211"/>
                    </a:lnTo>
                  </a:path>
                  <a:path w="3324860" h="58420">
                    <a:moveTo>
                      <a:pt x="1037105" y="0"/>
                    </a:moveTo>
                    <a:lnTo>
                      <a:pt x="1037105" y="58211"/>
                    </a:lnTo>
                  </a:path>
                  <a:path w="3324860" h="58420">
                    <a:moveTo>
                      <a:pt x="1037105" y="0"/>
                    </a:moveTo>
                    <a:lnTo>
                      <a:pt x="1037105" y="58211"/>
                    </a:lnTo>
                  </a:path>
                  <a:path w="3324860" h="58420">
                    <a:moveTo>
                      <a:pt x="1037105" y="0"/>
                    </a:moveTo>
                    <a:lnTo>
                      <a:pt x="1037105" y="58211"/>
                    </a:lnTo>
                  </a:path>
                  <a:path w="3324860" h="58420">
                    <a:moveTo>
                      <a:pt x="1037105" y="0"/>
                    </a:moveTo>
                    <a:lnTo>
                      <a:pt x="1037105" y="58211"/>
                    </a:lnTo>
                  </a:path>
                  <a:path w="3324860" h="58420">
                    <a:moveTo>
                      <a:pt x="1037105" y="0"/>
                    </a:moveTo>
                    <a:lnTo>
                      <a:pt x="1037105" y="58211"/>
                    </a:lnTo>
                  </a:path>
                  <a:path w="3324860" h="58420">
                    <a:moveTo>
                      <a:pt x="1037105" y="0"/>
                    </a:moveTo>
                    <a:lnTo>
                      <a:pt x="1037105" y="58211"/>
                    </a:lnTo>
                  </a:path>
                  <a:path w="3324860" h="58420">
                    <a:moveTo>
                      <a:pt x="1037105" y="0"/>
                    </a:moveTo>
                    <a:lnTo>
                      <a:pt x="1037105" y="58211"/>
                    </a:lnTo>
                  </a:path>
                  <a:path w="3324860" h="58420">
                    <a:moveTo>
                      <a:pt x="1037105" y="0"/>
                    </a:moveTo>
                    <a:lnTo>
                      <a:pt x="1037105" y="58211"/>
                    </a:lnTo>
                  </a:path>
                  <a:path w="3324860" h="58420">
                    <a:moveTo>
                      <a:pt x="1043583" y="0"/>
                    </a:moveTo>
                    <a:lnTo>
                      <a:pt x="1043583" y="58211"/>
                    </a:lnTo>
                  </a:path>
                  <a:path w="3324860" h="58420">
                    <a:moveTo>
                      <a:pt x="1043583" y="0"/>
                    </a:moveTo>
                    <a:lnTo>
                      <a:pt x="1043583" y="58211"/>
                    </a:lnTo>
                  </a:path>
                  <a:path w="3324860" h="58420">
                    <a:moveTo>
                      <a:pt x="1043583" y="0"/>
                    </a:moveTo>
                    <a:lnTo>
                      <a:pt x="1043583" y="58211"/>
                    </a:lnTo>
                  </a:path>
                  <a:path w="3324860" h="58420">
                    <a:moveTo>
                      <a:pt x="1043583" y="0"/>
                    </a:moveTo>
                    <a:lnTo>
                      <a:pt x="1043583" y="58211"/>
                    </a:lnTo>
                  </a:path>
                  <a:path w="3324860" h="58420">
                    <a:moveTo>
                      <a:pt x="1043583" y="0"/>
                    </a:moveTo>
                    <a:lnTo>
                      <a:pt x="1043583" y="58211"/>
                    </a:lnTo>
                  </a:path>
                  <a:path w="3324860" h="58420">
                    <a:moveTo>
                      <a:pt x="1043583" y="0"/>
                    </a:moveTo>
                    <a:lnTo>
                      <a:pt x="1043583" y="58211"/>
                    </a:lnTo>
                  </a:path>
                  <a:path w="3324860" h="58420">
                    <a:moveTo>
                      <a:pt x="1043583" y="0"/>
                    </a:moveTo>
                    <a:lnTo>
                      <a:pt x="1043583" y="58211"/>
                    </a:lnTo>
                  </a:path>
                  <a:path w="3324860" h="58420">
                    <a:moveTo>
                      <a:pt x="1043583" y="0"/>
                    </a:moveTo>
                    <a:lnTo>
                      <a:pt x="1043583" y="58211"/>
                    </a:lnTo>
                  </a:path>
                  <a:path w="3324860" h="58420">
                    <a:moveTo>
                      <a:pt x="1043583" y="0"/>
                    </a:moveTo>
                    <a:lnTo>
                      <a:pt x="1043583" y="58211"/>
                    </a:lnTo>
                  </a:path>
                  <a:path w="3324860" h="58420">
                    <a:moveTo>
                      <a:pt x="1050062" y="0"/>
                    </a:moveTo>
                    <a:lnTo>
                      <a:pt x="1050062" y="58211"/>
                    </a:lnTo>
                  </a:path>
                  <a:path w="3324860" h="58420">
                    <a:moveTo>
                      <a:pt x="1050062" y="0"/>
                    </a:moveTo>
                    <a:lnTo>
                      <a:pt x="1050062" y="58211"/>
                    </a:lnTo>
                  </a:path>
                  <a:path w="3324860" h="58420">
                    <a:moveTo>
                      <a:pt x="1050062" y="0"/>
                    </a:moveTo>
                    <a:lnTo>
                      <a:pt x="1050062" y="58211"/>
                    </a:lnTo>
                  </a:path>
                  <a:path w="3324860" h="58420">
                    <a:moveTo>
                      <a:pt x="1050062" y="0"/>
                    </a:moveTo>
                    <a:lnTo>
                      <a:pt x="1050062" y="58211"/>
                    </a:lnTo>
                  </a:path>
                  <a:path w="3324860" h="58420">
                    <a:moveTo>
                      <a:pt x="1050062" y="0"/>
                    </a:moveTo>
                    <a:lnTo>
                      <a:pt x="1050062" y="58211"/>
                    </a:lnTo>
                  </a:path>
                  <a:path w="3324860" h="58420">
                    <a:moveTo>
                      <a:pt x="1050062" y="0"/>
                    </a:moveTo>
                    <a:lnTo>
                      <a:pt x="1050062" y="58211"/>
                    </a:lnTo>
                  </a:path>
                  <a:path w="3324860" h="58420">
                    <a:moveTo>
                      <a:pt x="1050062" y="0"/>
                    </a:moveTo>
                    <a:lnTo>
                      <a:pt x="1050062" y="58211"/>
                    </a:lnTo>
                  </a:path>
                  <a:path w="3324860" h="58420">
                    <a:moveTo>
                      <a:pt x="1050062" y="0"/>
                    </a:moveTo>
                    <a:lnTo>
                      <a:pt x="1050062" y="58211"/>
                    </a:lnTo>
                  </a:path>
                  <a:path w="3324860" h="58420">
                    <a:moveTo>
                      <a:pt x="1050062" y="0"/>
                    </a:moveTo>
                    <a:lnTo>
                      <a:pt x="1050062" y="58211"/>
                    </a:lnTo>
                  </a:path>
                  <a:path w="3324860" h="58420">
                    <a:moveTo>
                      <a:pt x="1050062" y="0"/>
                    </a:moveTo>
                    <a:lnTo>
                      <a:pt x="1050062" y="58211"/>
                    </a:lnTo>
                  </a:path>
                  <a:path w="3324860" h="58420">
                    <a:moveTo>
                      <a:pt x="1056540" y="0"/>
                    </a:moveTo>
                    <a:lnTo>
                      <a:pt x="1056540" y="58211"/>
                    </a:lnTo>
                  </a:path>
                  <a:path w="3324860" h="58420">
                    <a:moveTo>
                      <a:pt x="1056540" y="0"/>
                    </a:moveTo>
                    <a:lnTo>
                      <a:pt x="1056540" y="58211"/>
                    </a:lnTo>
                  </a:path>
                  <a:path w="3324860" h="58420">
                    <a:moveTo>
                      <a:pt x="1056540" y="0"/>
                    </a:moveTo>
                    <a:lnTo>
                      <a:pt x="1056540" y="58211"/>
                    </a:lnTo>
                  </a:path>
                  <a:path w="3324860" h="58420">
                    <a:moveTo>
                      <a:pt x="1056540" y="0"/>
                    </a:moveTo>
                    <a:lnTo>
                      <a:pt x="1056540" y="58211"/>
                    </a:lnTo>
                  </a:path>
                  <a:path w="3324860" h="58420">
                    <a:moveTo>
                      <a:pt x="1056540" y="0"/>
                    </a:moveTo>
                    <a:lnTo>
                      <a:pt x="1056540" y="58211"/>
                    </a:lnTo>
                  </a:path>
                  <a:path w="3324860" h="58420">
                    <a:moveTo>
                      <a:pt x="1056540" y="0"/>
                    </a:moveTo>
                    <a:lnTo>
                      <a:pt x="1056540" y="58211"/>
                    </a:lnTo>
                  </a:path>
                  <a:path w="3324860" h="58420">
                    <a:moveTo>
                      <a:pt x="1056540" y="0"/>
                    </a:moveTo>
                    <a:lnTo>
                      <a:pt x="1056540" y="58211"/>
                    </a:lnTo>
                  </a:path>
                  <a:path w="3324860" h="58420">
                    <a:moveTo>
                      <a:pt x="1056540" y="0"/>
                    </a:moveTo>
                    <a:lnTo>
                      <a:pt x="1056540" y="58211"/>
                    </a:lnTo>
                  </a:path>
                  <a:path w="3324860" h="58420">
                    <a:moveTo>
                      <a:pt x="1063019" y="0"/>
                    </a:moveTo>
                    <a:lnTo>
                      <a:pt x="1063019" y="58211"/>
                    </a:lnTo>
                  </a:path>
                  <a:path w="3324860" h="58420">
                    <a:moveTo>
                      <a:pt x="1063019" y="0"/>
                    </a:moveTo>
                    <a:lnTo>
                      <a:pt x="1063019" y="58211"/>
                    </a:lnTo>
                  </a:path>
                  <a:path w="3324860" h="58420">
                    <a:moveTo>
                      <a:pt x="1063019" y="0"/>
                    </a:moveTo>
                    <a:lnTo>
                      <a:pt x="1063019" y="58211"/>
                    </a:lnTo>
                  </a:path>
                  <a:path w="3324860" h="58420">
                    <a:moveTo>
                      <a:pt x="1063019" y="0"/>
                    </a:moveTo>
                    <a:lnTo>
                      <a:pt x="1063019" y="58211"/>
                    </a:lnTo>
                  </a:path>
                  <a:path w="3324860" h="58420">
                    <a:moveTo>
                      <a:pt x="1063019" y="0"/>
                    </a:moveTo>
                    <a:lnTo>
                      <a:pt x="1063019" y="58211"/>
                    </a:lnTo>
                  </a:path>
                  <a:path w="3324860" h="58420">
                    <a:moveTo>
                      <a:pt x="1063019" y="0"/>
                    </a:moveTo>
                    <a:lnTo>
                      <a:pt x="1063019" y="58211"/>
                    </a:lnTo>
                  </a:path>
                  <a:path w="3324860" h="58420">
                    <a:moveTo>
                      <a:pt x="1063019" y="0"/>
                    </a:moveTo>
                    <a:lnTo>
                      <a:pt x="1063019" y="58211"/>
                    </a:lnTo>
                  </a:path>
                  <a:path w="3324860" h="58420">
                    <a:moveTo>
                      <a:pt x="1063019" y="0"/>
                    </a:moveTo>
                    <a:lnTo>
                      <a:pt x="1063019" y="58211"/>
                    </a:lnTo>
                  </a:path>
                  <a:path w="3324860" h="58420">
                    <a:moveTo>
                      <a:pt x="1069497" y="0"/>
                    </a:moveTo>
                    <a:lnTo>
                      <a:pt x="1069497" y="58211"/>
                    </a:lnTo>
                  </a:path>
                  <a:path w="3324860" h="58420">
                    <a:moveTo>
                      <a:pt x="1069497" y="0"/>
                    </a:moveTo>
                    <a:lnTo>
                      <a:pt x="1069497" y="58211"/>
                    </a:lnTo>
                  </a:path>
                  <a:path w="3324860" h="58420">
                    <a:moveTo>
                      <a:pt x="1069497" y="0"/>
                    </a:moveTo>
                    <a:lnTo>
                      <a:pt x="1069497" y="58211"/>
                    </a:lnTo>
                  </a:path>
                  <a:path w="3324860" h="58420">
                    <a:moveTo>
                      <a:pt x="1069497" y="0"/>
                    </a:moveTo>
                    <a:lnTo>
                      <a:pt x="1069497" y="58211"/>
                    </a:lnTo>
                  </a:path>
                  <a:path w="3324860" h="58420">
                    <a:moveTo>
                      <a:pt x="1069497" y="0"/>
                    </a:moveTo>
                    <a:lnTo>
                      <a:pt x="1069497" y="58211"/>
                    </a:lnTo>
                  </a:path>
                  <a:path w="3324860" h="58420">
                    <a:moveTo>
                      <a:pt x="1069497" y="0"/>
                    </a:moveTo>
                    <a:lnTo>
                      <a:pt x="1069497" y="58211"/>
                    </a:lnTo>
                  </a:path>
                  <a:path w="3324860" h="58420">
                    <a:moveTo>
                      <a:pt x="1069497" y="0"/>
                    </a:moveTo>
                    <a:lnTo>
                      <a:pt x="1069497" y="58211"/>
                    </a:lnTo>
                  </a:path>
                  <a:path w="3324860" h="58420">
                    <a:moveTo>
                      <a:pt x="1069497" y="0"/>
                    </a:moveTo>
                    <a:lnTo>
                      <a:pt x="1069497" y="58211"/>
                    </a:lnTo>
                  </a:path>
                  <a:path w="3324860" h="58420">
                    <a:moveTo>
                      <a:pt x="1069497" y="0"/>
                    </a:moveTo>
                    <a:lnTo>
                      <a:pt x="1069497" y="58211"/>
                    </a:lnTo>
                  </a:path>
                  <a:path w="3324860" h="58420">
                    <a:moveTo>
                      <a:pt x="1075976" y="0"/>
                    </a:moveTo>
                    <a:lnTo>
                      <a:pt x="1075976" y="58211"/>
                    </a:lnTo>
                  </a:path>
                  <a:path w="3324860" h="58420">
                    <a:moveTo>
                      <a:pt x="1075976" y="0"/>
                    </a:moveTo>
                    <a:lnTo>
                      <a:pt x="1075976" y="58211"/>
                    </a:lnTo>
                  </a:path>
                  <a:path w="3324860" h="58420">
                    <a:moveTo>
                      <a:pt x="1075976" y="0"/>
                    </a:moveTo>
                    <a:lnTo>
                      <a:pt x="1075976" y="58211"/>
                    </a:lnTo>
                  </a:path>
                  <a:path w="3324860" h="58420">
                    <a:moveTo>
                      <a:pt x="1075976" y="0"/>
                    </a:moveTo>
                    <a:lnTo>
                      <a:pt x="1075976" y="58211"/>
                    </a:lnTo>
                  </a:path>
                  <a:path w="3324860" h="58420">
                    <a:moveTo>
                      <a:pt x="1075976" y="0"/>
                    </a:moveTo>
                    <a:lnTo>
                      <a:pt x="1075976" y="58211"/>
                    </a:lnTo>
                  </a:path>
                  <a:path w="3324860" h="58420">
                    <a:moveTo>
                      <a:pt x="1075976" y="0"/>
                    </a:moveTo>
                    <a:lnTo>
                      <a:pt x="1075976" y="58211"/>
                    </a:lnTo>
                  </a:path>
                  <a:path w="3324860" h="58420">
                    <a:moveTo>
                      <a:pt x="1075976" y="0"/>
                    </a:moveTo>
                    <a:lnTo>
                      <a:pt x="1075976" y="58211"/>
                    </a:lnTo>
                  </a:path>
                  <a:path w="3324860" h="58420">
                    <a:moveTo>
                      <a:pt x="1075976" y="0"/>
                    </a:moveTo>
                    <a:lnTo>
                      <a:pt x="1075976" y="58211"/>
                    </a:lnTo>
                  </a:path>
                  <a:path w="3324860" h="58420">
                    <a:moveTo>
                      <a:pt x="1075976" y="0"/>
                    </a:moveTo>
                    <a:lnTo>
                      <a:pt x="1075976" y="58211"/>
                    </a:lnTo>
                  </a:path>
                  <a:path w="3324860" h="58420">
                    <a:moveTo>
                      <a:pt x="1082455" y="0"/>
                    </a:moveTo>
                    <a:lnTo>
                      <a:pt x="1082455" y="58211"/>
                    </a:lnTo>
                  </a:path>
                  <a:path w="3324860" h="58420">
                    <a:moveTo>
                      <a:pt x="1082455" y="0"/>
                    </a:moveTo>
                    <a:lnTo>
                      <a:pt x="1082455" y="58211"/>
                    </a:lnTo>
                  </a:path>
                  <a:path w="3324860" h="58420">
                    <a:moveTo>
                      <a:pt x="1082455" y="0"/>
                    </a:moveTo>
                    <a:lnTo>
                      <a:pt x="1082455" y="58211"/>
                    </a:lnTo>
                  </a:path>
                  <a:path w="3324860" h="58420">
                    <a:moveTo>
                      <a:pt x="1082455" y="0"/>
                    </a:moveTo>
                    <a:lnTo>
                      <a:pt x="1082455" y="58211"/>
                    </a:lnTo>
                  </a:path>
                  <a:path w="3324860" h="58420">
                    <a:moveTo>
                      <a:pt x="1082455" y="0"/>
                    </a:moveTo>
                    <a:lnTo>
                      <a:pt x="1082455" y="58211"/>
                    </a:lnTo>
                  </a:path>
                  <a:path w="3324860" h="58420">
                    <a:moveTo>
                      <a:pt x="1082455" y="0"/>
                    </a:moveTo>
                    <a:lnTo>
                      <a:pt x="1082455" y="58211"/>
                    </a:lnTo>
                  </a:path>
                  <a:path w="3324860" h="58420">
                    <a:moveTo>
                      <a:pt x="1082455" y="0"/>
                    </a:moveTo>
                    <a:lnTo>
                      <a:pt x="1082455" y="58211"/>
                    </a:lnTo>
                  </a:path>
                  <a:path w="3324860" h="58420">
                    <a:moveTo>
                      <a:pt x="1082455" y="0"/>
                    </a:moveTo>
                    <a:lnTo>
                      <a:pt x="1082455" y="58211"/>
                    </a:lnTo>
                  </a:path>
                  <a:path w="3324860" h="58420">
                    <a:moveTo>
                      <a:pt x="1082455" y="0"/>
                    </a:moveTo>
                    <a:lnTo>
                      <a:pt x="1082455" y="58211"/>
                    </a:lnTo>
                  </a:path>
                  <a:path w="3324860" h="58420">
                    <a:moveTo>
                      <a:pt x="1082455" y="0"/>
                    </a:moveTo>
                    <a:lnTo>
                      <a:pt x="1082455" y="58211"/>
                    </a:lnTo>
                  </a:path>
                  <a:path w="3324860" h="58420">
                    <a:moveTo>
                      <a:pt x="1088806" y="0"/>
                    </a:moveTo>
                    <a:lnTo>
                      <a:pt x="1088806" y="58211"/>
                    </a:lnTo>
                  </a:path>
                  <a:path w="3324860" h="58420">
                    <a:moveTo>
                      <a:pt x="1088806" y="0"/>
                    </a:moveTo>
                    <a:lnTo>
                      <a:pt x="1088806" y="58211"/>
                    </a:lnTo>
                  </a:path>
                  <a:path w="3324860" h="58420">
                    <a:moveTo>
                      <a:pt x="1088806" y="0"/>
                    </a:moveTo>
                    <a:lnTo>
                      <a:pt x="1088806" y="58211"/>
                    </a:lnTo>
                  </a:path>
                  <a:path w="3324860" h="58420">
                    <a:moveTo>
                      <a:pt x="1088806" y="0"/>
                    </a:moveTo>
                    <a:lnTo>
                      <a:pt x="1088806" y="58211"/>
                    </a:lnTo>
                  </a:path>
                  <a:path w="3324860" h="58420">
                    <a:moveTo>
                      <a:pt x="1088806" y="0"/>
                    </a:moveTo>
                    <a:lnTo>
                      <a:pt x="1088806" y="58211"/>
                    </a:lnTo>
                  </a:path>
                  <a:path w="3324860" h="58420">
                    <a:moveTo>
                      <a:pt x="1088806" y="0"/>
                    </a:moveTo>
                    <a:lnTo>
                      <a:pt x="1088806" y="58211"/>
                    </a:lnTo>
                  </a:path>
                  <a:path w="3324860" h="58420">
                    <a:moveTo>
                      <a:pt x="1088806" y="0"/>
                    </a:moveTo>
                    <a:lnTo>
                      <a:pt x="1088806" y="58211"/>
                    </a:lnTo>
                  </a:path>
                  <a:path w="3324860" h="58420">
                    <a:moveTo>
                      <a:pt x="1088806" y="0"/>
                    </a:moveTo>
                    <a:lnTo>
                      <a:pt x="1088806" y="58211"/>
                    </a:lnTo>
                  </a:path>
                  <a:path w="3324860" h="58420">
                    <a:moveTo>
                      <a:pt x="1088806" y="0"/>
                    </a:moveTo>
                    <a:lnTo>
                      <a:pt x="1088806" y="58211"/>
                    </a:lnTo>
                  </a:path>
                  <a:path w="3324860" h="58420">
                    <a:moveTo>
                      <a:pt x="1095285" y="0"/>
                    </a:moveTo>
                    <a:lnTo>
                      <a:pt x="1095285" y="58211"/>
                    </a:lnTo>
                  </a:path>
                  <a:path w="3324860" h="58420">
                    <a:moveTo>
                      <a:pt x="1095285" y="0"/>
                    </a:moveTo>
                    <a:lnTo>
                      <a:pt x="1095285" y="58211"/>
                    </a:lnTo>
                  </a:path>
                  <a:path w="3324860" h="58420">
                    <a:moveTo>
                      <a:pt x="1095285" y="0"/>
                    </a:moveTo>
                    <a:lnTo>
                      <a:pt x="1095285" y="58211"/>
                    </a:lnTo>
                  </a:path>
                  <a:path w="3324860" h="58420">
                    <a:moveTo>
                      <a:pt x="1095285" y="0"/>
                    </a:moveTo>
                    <a:lnTo>
                      <a:pt x="1095285" y="58211"/>
                    </a:lnTo>
                  </a:path>
                  <a:path w="3324860" h="58420">
                    <a:moveTo>
                      <a:pt x="1095285" y="0"/>
                    </a:moveTo>
                    <a:lnTo>
                      <a:pt x="1095285" y="58211"/>
                    </a:lnTo>
                  </a:path>
                  <a:path w="3324860" h="58420">
                    <a:moveTo>
                      <a:pt x="1095285" y="0"/>
                    </a:moveTo>
                    <a:lnTo>
                      <a:pt x="1095285" y="58211"/>
                    </a:lnTo>
                  </a:path>
                  <a:path w="3324860" h="58420">
                    <a:moveTo>
                      <a:pt x="1095285" y="0"/>
                    </a:moveTo>
                    <a:lnTo>
                      <a:pt x="1095285" y="58211"/>
                    </a:lnTo>
                  </a:path>
                  <a:path w="3324860" h="58420">
                    <a:moveTo>
                      <a:pt x="1095285" y="0"/>
                    </a:moveTo>
                    <a:lnTo>
                      <a:pt x="1095285" y="58211"/>
                    </a:lnTo>
                  </a:path>
                  <a:path w="3324860" h="58420">
                    <a:moveTo>
                      <a:pt x="1095285" y="0"/>
                    </a:moveTo>
                    <a:lnTo>
                      <a:pt x="1095285" y="58211"/>
                    </a:lnTo>
                  </a:path>
                  <a:path w="3324860" h="58420">
                    <a:moveTo>
                      <a:pt x="1101763" y="0"/>
                    </a:moveTo>
                    <a:lnTo>
                      <a:pt x="1101763" y="58211"/>
                    </a:lnTo>
                  </a:path>
                  <a:path w="3324860" h="58420">
                    <a:moveTo>
                      <a:pt x="1101763" y="0"/>
                    </a:moveTo>
                    <a:lnTo>
                      <a:pt x="1101763" y="58211"/>
                    </a:lnTo>
                  </a:path>
                  <a:path w="3324860" h="58420">
                    <a:moveTo>
                      <a:pt x="1101763" y="0"/>
                    </a:moveTo>
                    <a:lnTo>
                      <a:pt x="1101763" y="58211"/>
                    </a:lnTo>
                  </a:path>
                  <a:path w="3324860" h="58420">
                    <a:moveTo>
                      <a:pt x="1101763" y="0"/>
                    </a:moveTo>
                    <a:lnTo>
                      <a:pt x="1101763" y="58211"/>
                    </a:lnTo>
                  </a:path>
                  <a:path w="3324860" h="58420">
                    <a:moveTo>
                      <a:pt x="1101763" y="0"/>
                    </a:moveTo>
                    <a:lnTo>
                      <a:pt x="1101763" y="58211"/>
                    </a:lnTo>
                  </a:path>
                  <a:path w="3324860" h="58420">
                    <a:moveTo>
                      <a:pt x="1101763" y="0"/>
                    </a:moveTo>
                    <a:lnTo>
                      <a:pt x="1101763" y="58211"/>
                    </a:lnTo>
                  </a:path>
                  <a:path w="3324860" h="58420">
                    <a:moveTo>
                      <a:pt x="1101763" y="0"/>
                    </a:moveTo>
                    <a:lnTo>
                      <a:pt x="1101763" y="58211"/>
                    </a:lnTo>
                  </a:path>
                  <a:path w="3324860" h="58420">
                    <a:moveTo>
                      <a:pt x="1108242" y="0"/>
                    </a:moveTo>
                    <a:lnTo>
                      <a:pt x="1108242" y="58211"/>
                    </a:lnTo>
                  </a:path>
                  <a:path w="3324860" h="58420">
                    <a:moveTo>
                      <a:pt x="1108242" y="0"/>
                    </a:moveTo>
                    <a:lnTo>
                      <a:pt x="1108242" y="58211"/>
                    </a:lnTo>
                  </a:path>
                  <a:path w="3324860" h="58420">
                    <a:moveTo>
                      <a:pt x="1108242" y="0"/>
                    </a:moveTo>
                    <a:lnTo>
                      <a:pt x="1108242" y="58211"/>
                    </a:lnTo>
                  </a:path>
                  <a:path w="3324860" h="58420">
                    <a:moveTo>
                      <a:pt x="1108242" y="0"/>
                    </a:moveTo>
                    <a:lnTo>
                      <a:pt x="1108242" y="58211"/>
                    </a:lnTo>
                  </a:path>
                  <a:path w="3324860" h="58420">
                    <a:moveTo>
                      <a:pt x="1108242" y="0"/>
                    </a:moveTo>
                    <a:lnTo>
                      <a:pt x="1108242" y="58211"/>
                    </a:lnTo>
                  </a:path>
                  <a:path w="3324860" h="58420">
                    <a:moveTo>
                      <a:pt x="1108242" y="0"/>
                    </a:moveTo>
                    <a:lnTo>
                      <a:pt x="1108242" y="58211"/>
                    </a:lnTo>
                  </a:path>
                  <a:path w="3324860" h="58420">
                    <a:moveTo>
                      <a:pt x="1108242" y="0"/>
                    </a:moveTo>
                    <a:lnTo>
                      <a:pt x="1108242" y="58211"/>
                    </a:lnTo>
                  </a:path>
                  <a:path w="3324860" h="58420">
                    <a:moveTo>
                      <a:pt x="1108242" y="0"/>
                    </a:moveTo>
                    <a:lnTo>
                      <a:pt x="1108242" y="58211"/>
                    </a:lnTo>
                  </a:path>
                  <a:path w="3324860" h="58420">
                    <a:moveTo>
                      <a:pt x="1108242" y="0"/>
                    </a:moveTo>
                    <a:lnTo>
                      <a:pt x="1108242" y="58211"/>
                    </a:lnTo>
                  </a:path>
                  <a:path w="3324860" h="58420">
                    <a:moveTo>
                      <a:pt x="1114720" y="0"/>
                    </a:moveTo>
                    <a:lnTo>
                      <a:pt x="1114720" y="58211"/>
                    </a:lnTo>
                  </a:path>
                  <a:path w="3324860" h="58420">
                    <a:moveTo>
                      <a:pt x="1114720" y="0"/>
                    </a:moveTo>
                    <a:lnTo>
                      <a:pt x="1114720" y="58211"/>
                    </a:lnTo>
                  </a:path>
                  <a:path w="3324860" h="58420">
                    <a:moveTo>
                      <a:pt x="1114720" y="0"/>
                    </a:moveTo>
                    <a:lnTo>
                      <a:pt x="1114720" y="58211"/>
                    </a:lnTo>
                  </a:path>
                  <a:path w="3324860" h="58420">
                    <a:moveTo>
                      <a:pt x="1114720" y="0"/>
                    </a:moveTo>
                    <a:lnTo>
                      <a:pt x="1114720" y="58211"/>
                    </a:lnTo>
                  </a:path>
                  <a:path w="3324860" h="58420">
                    <a:moveTo>
                      <a:pt x="1114720" y="0"/>
                    </a:moveTo>
                    <a:lnTo>
                      <a:pt x="1114720" y="58211"/>
                    </a:lnTo>
                  </a:path>
                  <a:path w="3324860" h="58420">
                    <a:moveTo>
                      <a:pt x="1114720" y="0"/>
                    </a:moveTo>
                    <a:lnTo>
                      <a:pt x="1114720" y="58211"/>
                    </a:lnTo>
                  </a:path>
                  <a:path w="3324860" h="58420">
                    <a:moveTo>
                      <a:pt x="1114720" y="0"/>
                    </a:moveTo>
                    <a:lnTo>
                      <a:pt x="1114720" y="58211"/>
                    </a:lnTo>
                  </a:path>
                  <a:path w="3324860" h="58420">
                    <a:moveTo>
                      <a:pt x="1114720" y="0"/>
                    </a:moveTo>
                    <a:lnTo>
                      <a:pt x="1114720" y="58211"/>
                    </a:lnTo>
                  </a:path>
                  <a:path w="3324860" h="58420">
                    <a:moveTo>
                      <a:pt x="1114720" y="0"/>
                    </a:moveTo>
                    <a:lnTo>
                      <a:pt x="1114720" y="58211"/>
                    </a:lnTo>
                  </a:path>
                  <a:path w="3324860" h="58420">
                    <a:moveTo>
                      <a:pt x="1121199" y="0"/>
                    </a:moveTo>
                    <a:lnTo>
                      <a:pt x="1121199" y="58211"/>
                    </a:lnTo>
                  </a:path>
                  <a:path w="3324860" h="58420">
                    <a:moveTo>
                      <a:pt x="1121199" y="0"/>
                    </a:moveTo>
                    <a:lnTo>
                      <a:pt x="1121199" y="58211"/>
                    </a:lnTo>
                  </a:path>
                  <a:path w="3324860" h="58420">
                    <a:moveTo>
                      <a:pt x="1121199" y="0"/>
                    </a:moveTo>
                    <a:lnTo>
                      <a:pt x="1121199" y="58211"/>
                    </a:lnTo>
                  </a:path>
                  <a:path w="3324860" h="58420">
                    <a:moveTo>
                      <a:pt x="1121199" y="0"/>
                    </a:moveTo>
                    <a:lnTo>
                      <a:pt x="1121199" y="58211"/>
                    </a:lnTo>
                  </a:path>
                  <a:path w="3324860" h="58420">
                    <a:moveTo>
                      <a:pt x="1121199" y="0"/>
                    </a:moveTo>
                    <a:lnTo>
                      <a:pt x="1121199" y="58211"/>
                    </a:lnTo>
                  </a:path>
                  <a:path w="3324860" h="58420">
                    <a:moveTo>
                      <a:pt x="1121199" y="0"/>
                    </a:moveTo>
                    <a:lnTo>
                      <a:pt x="1121199" y="58211"/>
                    </a:lnTo>
                  </a:path>
                  <a:path w="3324860" h="58420">
                    <a:moveTo>
                      <a:pt x="1121199" y="0"/>
                    </a:moveTo>
                    <a:lnTo>
                      <a:pt x="1121199" y="58211"/>
                    </a:lnTo>
                  </a:path>
                  <a:path w="3324860" h="58420">
                    <a:moveTo>
                      <a:pt x="1121199" y="0"/>
                    </a:moveTo>
                    <a:lnTo>
                      <a:pt x="1121199" y="58211"/>
                    </a:lnTo>
                  </a:path>
                  <a:path w="3324860" h="58420">
                    <a:moveTo>
                      <a:pt x="1121199" y="0"/>
                    </a:moveTo>
                    <a:lnTo>
                      <a:pt x="1121199" y="58211"/>
                    </a:lnTo>
                  </a:path>
                  <a:path w="3324860" h="58420">
                    <a:moveTo>
                      <a:pt x="1127678" y="0"/>
                    </a:moveTo>
                    <a:lnTo>
                      <a:pt x="1127678" y="58211"/>
                    </a:lnTo>
                  </a:path>
                  <a:path w="3324860" h="58420">
                    <a:moveTo>
                      <a:pt x="1127678" y="0"/>
                    </a:moveTo>
                    <a:lnTo>
                      <a:pt x="1127678" y="58211"/>
                    </a:lnTo>
                  </a:path>
                  <a:path w="3324860" h="58420">
                    <a:moveTo>
                      <a:pt x="1127678" y="0"/>
                    </a:moveTo>
                    <a:lnTo>
                      <a:pt x="1127678" y="58211"/>
                    </a:lnTo>
                  </a:path>
                  <a:path w="3324860" h="58420">
                    <a:moveTo>
                      <a:pt x="1127678" y="0"/>
                    </a:moveTo>
                    <a:lnTo>
                      <a:pt x="1127678" y="58211"/>
                    </a:lnTo>
                  </a:path>
                  <a:path w="3324860" h="58420">
                    <a:moveTo>
                      <a:pt x="1127678" y="0"/>
                    </a:moveTo>
                    <a:lnTo>
                      <a:pt x="1127678" y="58211"/>
                    </a:lnTo>
                  </a:path>
                  <a:path w="3324860" h="58420">
                    <a:moveTo>
                      <a:pt x="1127678" y="0"/>
                    </a:moveTo>
                    <a:lnTo>
                      <a:pt x="1127678" y="58211"/>
                    </a:lnTo>
                  </a:path>
                  <a:path w="3324860" h="58420">
                    <a:moveTo>
                      <a:pt x="1127678" y="0"/>
                    </a:moveTo>
                    <a:lnTo>
                      <a:pt x="1127678" y="58211"/>
                    </a:lnTo>
                  </a:path>
                  <a:path w="3324860" h="58420">
                    <a:moveTo>
                      <a:pt x="1127678" y="0"/>
                    </a:moveTo>
                    <a:lnTo>
                      <a:pt x="1127678" y="58211"/>
                    </a:lnTo>
                  </a:path>
                  <a:path w="3324860" h="58420">
                    <a:moveTo>
                      <a:pt x="1134156" y="0"/>
                    </a:moveTo>
                    <a:lnTo>
                      <a:pt x="1134156" y="58211"/>
                    </a:lnTo>
                  </a:path>
                  <a:path w="3324860" h="58420">
                    <a:moveTo>
                      <a:pt x="1134156" y="0"/>
                    </a:moveTo>
                    <a:lnTo>
                      <a:pt x="1134156" y="58211"/>
                    </a:lnTo>
                  </a:path>
                  <a:path w="3324860" h="58420">
                    <a:moveTo>
                      <a:pt x="1134156" y="0"/>
                    </a:moveTo>
                    <a:lnTo>
                      <a:pt x="1134156" y="58211"/>
                    </a:lnTo>
                  </a:path>
                  <a:path w="3324860" h="58420">
                    <a:moveTo>
                      <a:pt x="1134156" y="0"/>
                    </a:moveTo>
                    <a:lnTo>
                      <a:pt x="1134156" y="58211"/>
                    </a:lnTo>
                  </a:path>
                  <a:path w="3324860" h="58420">
                    <a:moveTo>
                      <a:pt x="1134156" y="0"/>
                    </a:moveTo>
                    <a:lnTo>
                      <a:pt x="1134156" y="58211"/>
                    </a:lnTo>
                  </a:path>
                  <a:path w="3324860" h="58420">
                    <a:moveTo>
                      <a:pt x="1134156" y="0"/>
                    </a:moveTo>
                    <a:lnTo>
                      <a:pt x="1134156" y="58211"/>
                    </a:lnTo>
                  </a:path>
                  <a:path w="3324860" h="58420">
                    <a:moveTo>
                      <a:pt x="1134156" y="0"/>
                    </a:moveTo>
                    <a:lnTo>
                      <a:pt x="1134156" y="58211"/>
                    </a:lnTo>
                  </a:path>
                  <a:path w="3324860" h="58420">
                    <a:moveTo>
                      <a:pt x="1134156" y="0"/>
                    </a:moveTo>
                    <a:lnTo>
                      <a:pt x="1134156" y="58211"/>
                    </a:lnTo>
                  </a:path>
                  <a:path w="3324860" h="58420">
                    <a:moveTo>
                      <a:pt x="1134156" y="0"/>
                    </a:moveTo>
                    <a:lnTo>
                      <a:pt x="1134156" y="58211"/>
                    </a:lnTo>
                  </a:path>
                  <a:path w="3324860" h="58420">
                    <a:moveTo>
                      <a:pt x="1140635" y="0"/>
                    </a:moveTo>
                    <a:lnTo>
                      <a:pt x="1140635" y="58211"/>
                    </a:lnTo>
                  </a:path>
                  <a:path w="3324860" h="58420">
                    <a:moveTo>
                      <a:pt x="1140635" y="0"/>
                    </a:moveTo>
                    <a:lnTo>
                      <a:pt x="1140635" y="58211"/>
                    </a:lnTo>
                  </a:path>
                  <a:path w="3324860" h="58420">
                    <a:moveTo>
                      <a:pt x="1140635" y="0"/>
                    </a:moveTo>
                    <a:lnTo>
                      <a:pt x="1140635" y="58211"/>
                    </a:lnTo>
                  </a:path>
                  <a:path w="3324860" h="58420">
                    <a:moveTo>
                      <a:pt x="1140635" y="0"/>
                    </a:moveTo>
                    <a:lnTo>
                      <a:pt x="1140635" y="58211"/>
                    </a:lnTo>
                  </a:path>
                  <a:path w="3324860" h="58420">
                    <a:moveTo>
                      <a:pt x="1140635" y="0"/>
                    </a:moveTo>
                    <a:lnTo>
                      <a:pt x="1140635" y="58211"/>
                    </a:lnTo>
                  </a:path>
                  <a:path w="3324860" h="58420">
                    <a:moveTo>
                      <a:pt x="1140635" y="0"/>
                    </a:moveTo>
                    <a:lnTo>
                      <a:pt x="1140635" y="58211"/>
                    </a:lnTo>
                  </a:path>
                  <a:path w="3324860" h="58420">
                    <a:moveTo>
                      <a:pt x="1140635" y="0"/>
                    </a:moveTo>
                    <a:lnTo>
                      <a:pt x="1140635" y="58211"/>
                    </a:lnTo>
                  </a:path>
                  <a:path w="3324860" h="58420">
                    <a:moveTo>
                      <a:pt x="1140635" y="0"/>
                    </a:moveTo>
                    <a:lnTo>
                      <a:pt x="1140635" y="58211"/>
                    </a:lnTo>
                  </a:path>
                  <a:path w="3324860" h="58420">
                    <a:moveTo>
                      <a:pt x="1147113" y="0"/>
                    </a:moveTo>
                    <a:lnTo>
                      <a:pt x="1147113" y="58211"/>
                    </a:lnTo>
                  </a:path>
                  <a:path w="3324860" h="58420">
                    <a:moveTo>
                      <a:pt x="1147113" y="0"/>
                    </a:moveTo>
                    <a:lnTo>
                      <a:pt x="1147113" y="58211"/>
                    </a:lnTo>
                  </a:path>
                  <a:path w="3324860" h="58420">
                    <a:moveTo>
                      <a:pt x="1147113" y="0"/>
                    </a:moveTo>
                    <a:lnTo>
                      <a:pt x="1147113" y="58211"/>
                    </a:lnTo>
                  </a:path>
                  <a:path w="3324860" h="58420">
                    <a:moveTo>
                      <a:pt x="1147113" y="0"/>
                    </a:moveTo>
                    <a:lnTo>
                      <a:pt x="1147113" y="58211"/>
                    </a:lnTo>
                  </a:path>
                  <a:path w="3324860" h="58420">
                    <a:moveTo>
                      <a:pt x="1147113" y="0"/>
                    </a:moveTo>
                    <a:lnTo>
                      <a:pt x="1147113" y="58211"/>
                    </a:lnTo>
                  </a:path>
                  <a:path w="3324860" h="58420">
                    <a:moveTo>
                      <a:pt x="1147113" y="0"/>
                    </a:moveTo>
                    <a:lnTo>
                      <a:pt x="1147113" y="58211"/>
                    </a:lnTo>
                  </a:path>
                  <a:path w="3324860" h="58420">
                    <a:moveTo>
                      <a:pt x="1147113" y="0"/>
                    </a:moveTo>
                    <a:lnTo>
                      <a:pt x="1147113" y="58211"/>
                    </a:lnTo>
                  </a:path>
                  <a:path w="3324860" h="58420">
                    <a:moveTo>
                      <a:pt x="1147113" y="0"/>
                    </a:moveTo>
                    <a:lnTo>
                      <a:pt x="1147113" y="58211"/>
                    </a:lnTo>
                  </a:path>
                  <a:path w="3324860" h="58420">
                    <a:moveTo>
                      <a:pt x="1147113" y="0"/>
                    </a:moveTo>
                    <a:lnTo>
                      <a:pt x="1147113" y="58211"/>
                    </a:lnTo>
                  </a:path>
                  <a:path w="3324860" h="58420">
                    <a:moveTo>
                      <a:pt x="1153592" y="0"/>
                    </a:moveTo>
                    <a:lnTo>
                      <a:pt x="1153592" y="58211"/>
                    </a:lnTo>
                  </a:path>
                  <a:path w="3324860" h="58420">
                    <a:moveTo>
                      <a:pt x="1153592" y="0"/>
                    </a:moveTo>
                    <a:lnTo>
                      <a:pt x="1153592" y="58211"/>
                    </a:lnTo>
                  </a:path>
                  <a:path w="3324860" h="58420">
                    <a:moveTo>
                      <a:pt x="1153592" y="0"/>
                    </a:moveTo>
                    <a:lnTo>
                      <a:pt x="1153592" y="58211"/>
                    </a:lnTo>
                  </a:path>
                  <a:path w="3324860" h="58420">
                    <a:moveTo>
                      <a:pt x="1153592" y="0"/>
                    </a:moveTo>
                    <a:lnTo>
                      <a:pt x="1153592" y="58211"/>
                    </a:lnTo>
                  </a:path>
                  <a:path w="3324860" h="58420">
                    <a:moveTo>
                      <a:pt x="1153592" y="0"/>
                    </a:moveTo>
                    <a:lnTo>
                      <a:pt x="1153592" y="58211"/>
                    </a:lnTo>
                  </a:path>
                  <a:path w="3324860" h="58420">
                    <a:moveTo>
                      <a:pt x="1153592" y="0"/>
                    </a:moveTo>
                    <a:lnTo>
                      <a:pt x="1153592" y="58211"/>
                    </a:lnTo>
                  </a:path>
                  <a:path w="3324860" h="58420">
                    <a:moveTo>
                      <a:pt x="1153592" y="0"/>
                    </a:moveTo>
                    <a:lnTo>
                      <a:pt x="1153592" y="58211"/>
                    </a:lnTo>
                  </a:path>
                  <a:path w="3324860" h="58420">
                    <a:moveTo>
                      <a:pt x="1153592" y="0"/>
                    </a:moveTo>
                    <a:lnTo>
                      <a:pt x="1153592" y="58211"/>
                    </a:lnTo>
                  </a:path>
                  <a:path w="3324860" h="58420">
                    <a:moveTo>
                      <a:pt x="1153592" y="0"/>
                    </a:moveTo>
                    <a:lnTo>
                      <a:pt x="1153592" y="58211"/>
                    </a:lnTo>
                  </a:path>
                  <a:path w="3324860" h="58420">
                    <a:moveTo>
                      <a:pt x="1153592" y="0"/>
                    </a:moveTo>
                    <a:lnTo>
                      <a:pt x="1153592" y="58211"/>
                    </a:lnTo>
                  </a:path>
                  <a:path w="3324860" h="58420">
                    <a:moveTo>
                      <a:pt x="1160070" y="0"/>
                    </a:moveTo>
                    <a:lnTo>
                      <a:pt x="1160070" y="58211"/>
                    </a:lnTo>
                  </a:path>
                  <a:path w="3324860" h="58420">
                    <a:moveTo>
                      <a:pt x="1160070" y="0"/>
                    </a:moveTo>
                    <a:lnTo>
                      <a:pt x="1160070" y="58211"/>
                    </a:lnTo>
                  </a:path>
                  <a:path w="3324860" h="58420">
                    <a:moveTo>
                      <a:pt x="1160070" y="0"/>
                    </a:moveTo>
                    <a:lnTo>
                      <a:pt x="1160070" y="58211"/>
                    </a:lnTo>
                  </a:path>
                  <a:path w="3324860" h="58420">
                    <a:moveTo>
                      <a:pt x="1160070" y="0"/>
                    </a:moveTo>
                    <a:lnTo>
                      <a:pt x="1160070" y="58211"/>
                    </a:lnTo>
                  </a:path>
                  <a:path w="3324860" h="58420">
                    <a:moveTo>
                      <a:pt x="1160070" y="0"/>
                    </a:moveTo>
                    <a:lnTo>
                      <a:pt x="1160070" y="58211"/>
                    </a:lnTo>
                  </a:path>
                  <a:path w="3324860" h="58420">
                    <a:moveTo>
                      <a:pt x="1160070" y="0"/>
                    </a:moveTo>
                    <a:lnTo>
                      <a:pt x="1160070" y="58211"/>
                    </a:lnTo>
                  </a:path>
                  <a:path w="3324860" h="58420">
                    <a:moveTo>
                      <a:pt x="1160070" y="0"/>
                    </a:moveTo>
                    <a:lnTo>
                      <a:pt x="1160070" y="58211"/>
                    </a:lnTo>
                  </a:path>
                  <a:path w="3324860" h="58420">
                    <a:moveTo>
                      <a:pt x="1160070" y="0"/>
                    </a:moveTo>
                    <a:lnTo>
                      <a:pt x="1160070" y="58211"/>
                    </a:lnTo>
                  </a:path>
                  <a:path w="3324860" h="58420">
                    <a:moveTo>
                      <a:pt x="1166549" y="0"/>
                    </a:moveTo>
                    <a:lnTo>
                      <a:pt x="1166549" y="58211"/>
                    </a:lnTo>
                  </a:path>
                  <a:path w="3324860" h="58420">
                    <a:moveTo>
                      <a:pt x="1166549" y="0"/>
                    </a:moveTo>
                    <a:lnTo>
                      <a:pt x="1166549" y="58211"/>
                    </a:lnTo>
                  </a:path>
                  <a:path w="3324860" h="58420">
                    <a:moveTo>
                      <a:pt x="1166549" y="0"/>
                    </a:moveTo>
                    <a:lnTo>
                      <a:pt x="1166549" y="58211"/>
                    </a:lnTo>
                  </a:path>
                  <a:path w="3324860" h="58420">
                    <a:moveTo>
                      <a:pt x="1166549" y="0"/>
                    </a:moveTo>
                    <a:lnTo>
                      <a:pt x="1166549" y="58211"/>
                    </a:lnTo>
                  </a:path>
                  <a:path w="3324860" h="58420">
                    <a:moveTo>
                      <a:pt x="1166549" y="0"/>
                    </a:moveTo>
                    <a:lnTo>
                      <a:pt x="1166549" y="58211"/>
                    </a:lnTo>
                  </a:path>
                  <a:path w="3324860" h="58420">
                    <a:moveTo>
                      <a:pt x="1166549" y="0"/>
                    </a:moveTo>
                    <a:lnTo>
                      <a:pt x="1166549" y="58211"/>
                    </a:lnTo>
                  </a:path>
                  <a:path w="3324860" h="58420">
                    <a:moveTo>
                      <a:pt x="1166549" y="0"/>
                    </a:moveTo>
                    <a:lnTo>
                      <a:pt x="1166549" y="58211"/>
                    </a:lnTo>
                  </a:path>
                  <a:path w="3324860" h="58420">
                    <a:moveTo>
                      <a:pt x="1166549" y="0"/>
                    </a:moveTo>
                    <a:lnTo>
                      <a:pt x="1166549" y="58211"/>
                    </a:lnTo>
                  </a:path>
                  <a:path w="3324860" h="58420">
                    <a:moveTo>
                      <a:pt x="1173028" y="0"/>
                    </a:moveTo>
                    <a:lnTo>
                      <a:pt x="1173028" y="58211"/>
                    </a:lnTo>
                  </a:path>
                  <a:path w="3324860" h="58420">
                    <a:moveTo>
                      <a:pt x="1173028" y="0"/>
                    </a:moveTo>
                    <a:lnTo>
                      <a:pt x="1173028" y="58211"/>
                    </a:lnTo>
                  </a:path>
                  <a:path w="3324860" h="58420">
                    <a:moveTo>
                      <a:pt x="1173028" y="0"/>
                    </a:moveTo>
                    <a:lnTo>
                      <a:pt x="1173028" y="58211"/>
                    </a:lnTo>
                  </a:path>
                  <a:path w="3324860" h="58420">
                    <a:moveTo>
                      <a:pt x="1173028" y="0"/>
                    </a:moveTo>
                    <a:lnTo>
                      <a:pt x="1173028" y="58211"/>
                    </a:lnTo>
                  </a:path>
                  <a:path w="3324860" h="58420">
                    <a:moveTo>
                      <a:pt x="1173028" y="0"/>
                    </a:moveTo>
                    <a:lnTo>
                      <a:pt x="1173028" y="58211"/>
                    </a:lnTo>
                  </a:path>
                  <a:path w="3324860" h="58420">
                    <a:moveTo>
                      <a:pt x="1173028" y="0"/>
                    </a:moveTo>
                    <a:lnTo>
                      <a:pt x="1173028" y="58211"/>
                    </a:lnTo>
                  </a:path>
                  <a:path w="3324860" h="58420">
                    <a:moveTo>
                      <a:pt x="1173028" y="0"/>
                    </a:moveTo>
                    <a:lnTo>
                      <a:pt x="1173028" y="58211"/>
                    </a:lnTo>
                  </a:path>
                  <a:path w="3324860" h="58420">
                    <a:moveTo>
                      <a:pt x="1173028" y="0"/>
                    </a:moveTo>
                    <a:lnTo>
                      <a:pt x="1173028" y="58211"/>
                    </a:lnTo>
                  </a:path>
                  <a:path w="3324860" h="58420">
                    <a:moveTo>
                      <a:pt x="1173028" y="0"/>
                    </a:moveTo>
                    <a:lnTo>
                      <a:pt x="1173028" y="58211"/>
                    </a:lnTo>
                  </a:path>
                  <a:path w="3324860" h="58420">
                    <a:moveTo>
                      <a:pt x="1179506" y="0"/>
                    </a:moveTo>
                    <a:lnTo>
                      <a:pt x="1179506" y="58211"/>
                    </a:lnTo>
                  </a:path>
                  <a:path w="3324860" h="58420">
                    <a:moveTo>
                      <a:pt x="1179506" y="0"/>
                    </a:moveTo>
                    <a:lnTo>
                      <a:pt x="1179506" y="58211"/>
                    </a:lnTo>
                  </a:path>
                  <a:path w="3324860" h="58420">
                    <a:moveTo>
                      <a:pt x="1179506" y="0"/>
                    </a:moveTo>
                    <a:lnTo>
                      <a:pt x="1179506" y="58211"/>
                    </a:lnTo>
                  </a:path>
                  <a:path w="3324860" h="58420">
                    <a:moveTo>
                      <a:pt x="1179506" y="0"/>
                    </a:moveTo>
                    <a:lnTo>
                      <a:pt x="1179506" y="58211"/>
                    </a:lnTo>
                  </a:path>
                  <a:path w="3324860" h="58420">
                    <a:moveTo>
                      <a:pt x="1179506" y="0"/>
                    </a:moveTo>
                    <a:lnTo>
                      <a:pt x="1179506" y="58211"/>
                    </a:lnTo>
                  </a:path>
                  <a:path w="3324860" h="58420">
                    <a:moveTo>
                      <a:pt x="1179506" y="0"/>
                    </a:moveTo>
                    <a:lnTo>
                      <a:pt x="1179506" y="58211"/>
                    </a:lnTo>
                  </a:path>
                  <a:path w="3324860" h="58420">
                    <a:moveTo>
                      <a:pt x="1179506" y="0"/>
                    </a:moveTo>
                    <a:lnTo>
                      <a:pt x="1179506" y="58211"/>
                    </a:lnTo>
                  </a:path>
                  <a:path w="3324860" h="58420">
                    <a:moveTo>
                      <a:pt x="1179506" y="0"/>
                    </a:moveTo>
                    <a:lnTo>
                      <a:pt x="1179506" y="58211"/>
                    </a:lnTo>
                  </a:path>
                  <a:path w="3324860" h="58420">
                    <a:moveTo>
                      <a:pt x="1179506" y="0"/>
                    </a:moveTo>
                    <a:lnTo>
                      <a:pt x="1179506" y="58211"/>
                    </a:lnTo>
                  </a:path>
                  <a:path w="3324860" h="58420">
                    <a:moveTo>
                      <a:pt x="1185985" y="0"/>
                    </a:moveTo>
                    <a:lnTo>
                      <a:pt x="1185985" y="58211"/>
                    </a:lnTo>
                  </a:path>
                  <a:path w="3324860" h="58420">
                    <a:moveTo>
                      <a:pt x="1185985" y="0"/>
                    </a:moveTo>
                    <a:lnTo>
                      <a:pt x="1185985" y="58211"/>
                    </a:lnTo>
                  </a:path>
                  <a:path w="3324860" h="58420">
                    <a:moveTo>
                      <a:pt x="1185985" y="0"/>
                    </a:moveTo>
                    <a:lnTo>
                      <a:pt x="1185985" y="58211"/>
                    </a:lnTo>
                  </a:path>
                  <a:path w="3324860" h="58420">
                    <a:moveTo>
                      <a:pt x="1185985" y="0"/>
                    </a:moveTo>
                    <a:lnTo>
                      <a:pt x="1185985" y="58211"/>
                    </a:lnTo>
                  </a:path>
                  <a:path w="3324860" h="58420">
                    <a:moveTo>
                      <a:pt x="1185985" y="0"/>
                    </a:moveTo>
                    <a:lnTo>
                      <a:pt x="1185985" y="58211"/>
                    </a:lnTo>
                  </a:path>
                  <a:path w="3324860" h="58420">
                    <a:moveTo>
                      <a:pt x="1185985" y="0"/>
                    </a:moveTo>
                    <a:lnTo>
                      <a:pt x="1185985" y="58211"/>
                    </a:lnTo>
                  </a:path>
                  <a:path w="3324860" h="58420">
                    <a:moveTo>
                      <a:pt x="1185985" y="0"/>
                    </a:moveTo>
                    <a:lnTo>
                      <a:pt x="1185985" y="58211"/>
                    </a:lnTo>
                  </a:path>
                  <a:path w="3324860" h="58420">
                    <a:moveTo>
                      <a:pt x="1185985" y="0"/>
                    </a:moveTo>
                    <a:lnTo>
                      <a:pt x="1185985" y="58211"/>
                    </a:lnTo>
                  </a:path>
                  <a:path w="3324860" h="58420">
                    <a:moveTo>
                      <a:pt x="1185985" y="0"/>
                    </a:moveTo>
                    <a:lnTo>
                      <a:pt x="1185985" y="58211"/>
                    </a:lnTo>
                  </a:path>
                  <a:path w="3324860" h="58420">
                    <a:moveTo>
                      <a:pt x="1185985" y="0"/>
                    </a:moveTo>
                    <a:lnTo>
                      <a:pt x="1185985" y="58211"/>
                    </a:lnTo>
                  </a:path>
                  <a:path w="3324860" h="58420">
                    <a:moveTo>
                      <a:pt x="1192336" y="0"/>
                    </a:moveTo>
                    <a:lnTo>
                      <a:pt x="1192336" y="58211"/>
                    </a:lnTo>
                  </a:path>
                  <a:path w="3324860" h="58420">
                    <a:moveTo>
                      <a:pt x="1192336" y="0"/>
                    </a:moveTo>
                    <a:lnTo>
                      <a:pt x="1192336" y="58211"/>
                    </a:lnTo>
                  </a:path>
                  <a:path w="3324860" h="58420">
                    <a:moveTo>
                      <a:pt x="1192336" y="0"/>
                    </a:moveTo>
                    <a:lnTo>
                      <a:pt x="1192336" y="58211"/>
                    </a:lnTo>
                  </a:path>
                  <a:path w="3324860" h="58420">
                    <a:moveTo>
                      <a:pt x="1192336" y="0"/>
                    </a:moveTo>
                    <a:lnTo>
                      <a:pt x="1192336" y="58211"/>
                    </a:lnTo>
                  </a:path>
                  <a:path w="3324860" h="58420">
                    <a:moveTo>
                      <a:pt x="1192336" y="0"/>
                    </a:moveTo>
                    <a:lnTo>
                      <a:pt x="1192336" y="58211"/>
                    </a:lnTo>
                  </a:path>
                  <a:path w="3324860" h="58420">
                    <a:moveTo>
                      <a:pt x="1192336" y="0"/>
                    </a:moveTo>
                    <a:lnTo>
                      <a:pt x="1192336" y="58211"/>
                    </a:lnTo>
                  </a:path>
                  <a:path w="3324860" h="58420">
                    <a:moveTo>
                      <a:pt x="1192336" y="0"/>
                    </a:moveTo>
                    <a:lnTo>
                      <a:pt x="1192336" y="58211"/>
                    </a:lnTo>
                  </a:path>
                  <a:path w="3324860" h="58420">
                    <a:moveTo>
                      <a:pt x="1192336" y="0"/>
                    </a:moveTo>
                    <a:lnTo>
                      <a:pt x="1192336" y="58211"/>
                    </a:lnTo>
                  </a:path>
                  <a:path w="3324860" h="58420">
                    <a:moveTo>
                      <a:pt x="1198815" y="0"/>
                    </a:moveTo>
                    <a:lnTo>
                      <a:pt x="1198815" y="58211"/>
                    </a:lnTo>
                  </a:path>
                  <a:path w="3324860" h="58420">
                    <a:moveTo>
                      <a:pt x="1198815" y="0"/>
                    </a:moveTo>
                    <a:lnTo>
                      <a:pt x="1198815" y="58211"/>
                    </a:lnTo>
                  </a:path>
                  <a:path w="3324860" h="58420">
                    <a:moveTo>
                      <a:pt x="1198815" y="0"/>
                    </a:moveTo>
                    <a:lnTo>
                      <a:pt x="1198815" y="58211"/>
                    </a:lnTo>
                  </a:path>
                  <a:path w="3324860" h="58420">
                    <a:moveTo>
                      <a:pt x="1198815" y="0"/>
                    </a:moveTo>
                    <a:lnTo>
                      <a:pt x="1198815" y="58211"/>
                    </a:lnTo>
                  </a:path>
                  <a:path w="3324860" h="58420">
                    <a:moveTo>
                      <a:pt x="1198815" y="0"/>
                    </a:moveTo>
                    <a:lnTo>
                      <a:pt x="1198815" y="58211"/>
                    </a:lnTo>
                  </a:path>
                  <a:path w="3324860" h="58420">
                    <a:moveTo>
                      <a:pt x="1198815" y="0"/>
                    </a:moveTo>
                    <a:lnTo>
                      <a:pt x="1198815" y="58211"/>
                    </a:lnTo>
                  </a:path>
                  <a:path w="3324860" h="58420">
                    <a:moveTo>
                      <a:pt x="1198815" y="0"/>
                    </a:moveTo>
                    <a:lnTo>
                      <a:pt x="1198815" y="58211"/>
                    </a:lnTo>
                  </a:path>
                  <a:path w="3324860" h="58420">
                    <a:moveTo>
                      <a:pt x="1198815" y="0"/>
                    </a:moveTo>
                    <a:lnTo>
                      <a:pt x="1198815" y="58211"/>
                    </a:lnTo>
                  </a:path>
                  <a:path w="3324860" h="58420">
                    <a:moveTo>
                      <a:pt x="1198815" y="0"/>
                    </a:moveTo>
                    <a:lnTo>
                      <a:pt x="1198815" y="58211"/>
                    </a:lnTo>
                  </a:path>
                  <a:path w="3324860" h="58420">
                    <a:moveTo>
                      <a:pt x="1205293" y="0"/>
                    </a:moveTo>
                    <a:lnTo>
                      <a:pt x="1205293" y="58211"/>
                    </a:lnTo>
                  </a:path>
                  <a:path w="3324860" h="58420">
                    <a:moveTo>
                      <a:pt x="1205293" y="0"/>
                    </a:moveTo>
                    <a:lnTo>
                      <a:pt x="1205293" y="58211"/>
                    </a:lnTo>
                  </a:path>
                  <a:path w="3324860" h="58420">
                    <a:moveTo>
                      <a:pt x="1205293" y="0"/>
                    </a:moveTo>
                    <a:lnTo>
                      <a:pt x="1205293" y="58211"/>
                    </a:lnTo>
                  </a:path>
                  <a:path w="3324860" h="58420">
                    <a:moveTo>
                      <a:pt x="1205293" y="0"/>
                    </a:moveTo>
                    <a:lnTo>
                      <a:pt x="1205293" y="58211"/>
                    </a:lnTo>
                  </a:path>
                  <a:path w="3324860" h="58420">
                    <a:moveTo>
                      <a:pt x="1205293" y="0"/>
                    </a:moveTo>
                    <a:lnTo>
                      <a:pt x="1205293" y="58211"/>
                    </a:lnTo>
                  </a:path>
                  <a:path w="3324860" h="58420">
                    <a:moveTo>
                      <a:pt x="1205293" y="0"/>
                    </a:moveTo>
                    <a:lnTo>
                      <a:pt x="1205293" y="58211"/>
                    </a:lnTo>
                  </a:path>
                  <a:path w="3324860" h="58420">
                    <a:moveTo>
                      <a:pt x="1205293" y="0"/>
                    </a:moveTo>
                    <a:lnTo>
                      <a:pt x="1205293" y="58211"/>
                    </a:lnTo>
                  </a:path>
                  <a:path w="3324860" h="58420">
                    <a:moveTo>
                      <a:pt x="1205293" y="0"/>
                    </a:moveTo>
                    <a:lnTo>
                      <a:pt x="1205293" y="58211"/>
                    </a:lnTo>
                  </a:path>
                  <a:path w="3324860" h="58420">
                    <a:moveTo>
                      <a:pt x="1211772" y="0"/>
                    </a:moveTo>
                    <a:lnTo>
                      <a:pt x="1211772" y="58211"/>
                    </a:lnTo>
                  </a:path>
                  <a:path w="3324860" h="58420">
                    <a:moveTo>
                      <a:pt x="1211772" y="0"/>
                    </a:moveTo>
                    <a:lnTo>
                      <a:pt x="1211772" y="58211"/>
                    </a:lnTo>
                  </a:path>
                  <a:path w="3324860" h="58420">
                    <a:moveTo>
                      <a:pt x="1211772" y="0"/>
                    </a:moveTo>
                    <a:lnTo>
                      <a:pt x="1211772" y="58211"/>
                    </a:lnTo>
                  </a:path>
                  <a:path w="3324860" h="58420">
                    <a:moveTo>
                      <a:pt x="1211772" y="0"/>
                    </a:moveTo>
                    <a:lnTo>
                      <a:pt x="1211772" y="58211"/>
                    </a:lnTo>
                  </a:path>
                  <a:path w="3324860" h="58420">
                    <a:moveTo>
                      <a:pt x="1211772" y="0"/>
                    </a:moveTo>
                    <a:lnTo>
                      <a:pt x="1211772" y="58211"/>
                    </a:lnTo>
                  </a:path>
                  <a:path w="3324860" h="58420">
                    <a:moveTo>
                      <a:pt x="1211772" y="0"/>
                    </a:moveTo>
                    <a:lnTo>
                      <a:pt x="1211772" y="58211"/>
                    </a:lnTo>
                  </a:path>
                  <a:path w="3324860" h="58420">
                    <a:moveTo>
                      <a:pt x="1211772" y="0"/>
                    </a:moveTo>
                    <a:lnTo>
                      <a:pt x="1211772" y="58211"/>
                    </a:lnTo>
                  </a:path>
                  <a:path w="3324860" h="58420">
                    <a:moveTo>
                      <a:pt x="1211772" y="0"/>
                    </a:moveTo>
                    <a:lnTo>
                      <a:pt x="1211772" y="58211"/>
                    </a:lnTo>
                  </a:path>
                  <a:path w="3324860" h="58420">
                    <a:moveTo>
                      <a:pt x="1218251" y="0"/>
                    </a:moveTo>
                    <a:lnTo>
                      <a:pt x="1218251" y="58211"/>
                    </a:lnTo>
                  </a:path>
                  <a:path w="3324860" h="58420">
                    <a:moveTo>
                      <a:pt x="1218251" y="0"/>
                    </a:moveTo>
                    <a:lnTo>
                      <a:pt x="1218251" y="58211"/>
                    </a:lnTo>
                  </a:path>
                  <a:path w="3324860" h="58420">
                    <a:moveTo>
                      <a:pt x="1218251" y="0"/>
                    </a:moveTo>
                    <a:lnTo>
                      <a:pt x="1218251" y="58211"/>
                    </a:lnTo>
                  </a:path>
                  <a:path w="3324860" h="58420">
                    <a:moveTo>
                      <a:pt x="1218251" y="0"/>
                    </a:moveTo>
                    <a:lnTo>
                      <a:pt x="1218251" y="58211"/>
                    </a:lnTo>
                  </a:path>
                  <a:path w="3324860" h="58420">
                    <a:moveTo>
                      <a:pt x="1218251" y="0"/>
                    </a:moveTo>
                    <a:lnTo>
                      <a:pt x="1218251" y="58211"/>
                    </a:lnTo>
                  </a:path>
                  <a:path w="3324860" h="58420">
                    <a:moveTo>
                      <a:pt x="1218251" y="0"/>
                    </a:moveTo>
                    <a:lnTo>
                      <a:pt x="1218251" y="58211"/>
                    </a:lnTo>
                  </a:path>
                  <a:path w="3324860" h="58420">
                    <a:moveTo>
                      <a:pt x="1218251" y="0"/>
                    </a:moveTo>
                    <a:lnTo>
                      <a:pt x="1218251" y="58211"/>
                    </a:lnTo>
                  </a:path>
                  <a:path w="3324860" h="58420">
                    <a:moveTo>
                      <a:pt x="1218251" y="0"/>
                    </a:moveTo>
                    <a:lnTo>
                      <a:pt x="1218251" y="58211"/>
                    </a:lnTo>
                  </a:path>
                  <a:path w="3324860" h="58420">
                    <a:moveTo>
                      <a:pt x="1218251" y="0"/>
                    </a:moveTo>
                    <a:lnTo>
                      <a:pt x="1218251" y="58211"/>
                    </a:lnTo>
                  </a:path>
                  <a:path w="3324860" h="58420">
                    <a:moveTo>
                      <a:pt x="1218251" y="0"/>
                    </a:moveTo>
                    <a:lnTo>
                      <a:pt x="1218251" y="58211"/>
                    </a:lnTo>
                  </a:path>
                  <a:path w="3324860" h="58420">
                    <a:moveTo>
                      <a:pt x="1225110" y="0"/>
                    </a:moveTo>
                    <a:lnTo>
                      <a:pt x="1225110" y="58211"/>
                    </a:lnTo>
                  </a:path>
                  <a:path w="3324860" h="58420">
                    <a:moveTo>
                      <a:pt x="1225110" y="0"/>
                    </a:moveTo>
                    <a:lnTo>
                      <a:pt x="1225110" y="58211"/>
                    </a:lnTo>
                  </a:path>
                  <a:path w="3324860" h="58420">
                    <a:moveTo>
                      <a:pt x="1225110" y="0"/>
                    </a:moveTo>
                    <a:lnTo>
                      <a:pt x="1225110" y="58211"/>
                    </a:lnTo>
                  </a:path>
                  <a:path w="3324860" h="58420">
                    <a:moveTo>
                      <a:pt x="1225110" y="0"/>
                    </a:moveTo>
                    <a:lnTo>
                      <a:pt x="1225110" y="58211"/>
                    </a:lnTo>
                  </a:path>
                  <a:path w="3324860" h="58420">
                    <a:moveTo>
                      <a:pt x="1225110" y="0"/>
                    </a:moveTo>
                    <a:lnTo>
                      <a:pt x="1225110" y="58211"/>
                    </a:lnTo>
                  </a:path>
                  <a:path w="3324860" h="58420">
                    <a:moveTo>
                      <a:pt x="1225110" y="0"/>
                    </a:moveTo>
                    <a:lnTo>
                      <a:pt x="1225110" y="58211"/>
                    </a:lnTo>
                  </a:path>
                  <a:path w="3324860" h="58420">
                    <a:moveTo>
                      <a:pt x="1225110" y="0"/>
                    </a:moveTo>
                    <a:lnTo>
                      <a:pt x="1225110" y="58211"/>
                    </a:lnTo>
                  </a:path>
                  <a:path w="3324860" h="58420">
                    <a:moveTo>
                      <a:pt x="1225110" y="0"/>
                    </a:moveTo>
                    <a:lnTo>
                      <a:pt x="1225110" y="58211"/>
                    </a:lnTo>
                  </a:path>
                  <a:path w="3324860" h="58420">
                    <a:moveTo>
                      <a:pt x="1225110" y="0"/>
                    </a:moveTo>
                    <a:lnTo>
                      <a:pt x="1225110" y="58211"/>
                    </a:lnTo>
                  </a:path>
                  <a:path w="3324860" h="58420">
                    <a:moveTo>
                      <a:pt x="1231462" y="0"/>
                    </a:moveTo>
                    <a:lnTo>
                      <a:pt x="1231462" y="58211"/>
                    </a:lnTo>
                  </a:path>
                  <a:path w="3324860" h="58420">
                    <a:moveTo>
                      <a:pt x="1231462" y="0"/>
                    </a:moveTo>
                    <a:lnTo>
                      <a:pt x="1231462" y="58211"/>
                    </a:lnTo>
                  </a:path>
                  <a:path w="3324860" h="58420">
                    <a:moveTo>
                      <a:pt x="1231462" y="0"/>
                    </a:moveTo>
                    <a:lnTo>
                      <a:pt x="1231462" y="58211"/>
                    </a:lnTo>
                  </a:path>
                  <a:path w="3324860" h="58420">
                    <a:moveTo>
                      <a:pt x="1231462" y="0"/>
                    </a:moveTo>
                    <a:lnTo>
                      <a:pt x="1231462" y="58211"/>
                    </a:lnTo>
                  </a:path>
                  <a:path w="3324860" h="58420">
                    <a:moveTo>
                      <a:pt x="1231462" y="0"/>
                    </a:moveTo>
                    <a:lnTo>
                      <a:pt x="1231462" y="58211"/>
                    </a:lnTo>
                  </a:path>
                  <a:path w="3324860" h="58420">
                    <a:moveTo>
                      <a:pt x="1231462" y="0"/>
                    </a:moveTo>
                    <a:lnTo>
                      <a:pt x="1231462" y="58211"/>
                    </a:lnTo>
                  </a:path>
                  <a:path w="3324860" h="58420">
                    <a:moveTo>
                      <a:pt x="1231462" y="0"/>
                    </a:moveTo>
                    <a:lnTo>
                      <a:pt x="1231462" y="58211"/>
                    </a:lnTo>
                  </a:path>
                  <a:path w="3324860" h="58420">
                    <a:moveTo>
                      <a:pt x="1231462" y="0"/>
                    </a:moveTo>
                    <a:lnTo>
                      <a:pt x="1231462" y="58211"/>
                    </a:lnTo>
                  </a:path>
                  <a:path w="3324860" h="58420">
                    <a:moveTo>
                      <a:pt x="1231462" y="0"/>
                    </a:moveTo>
                    <a:lnTo>
                      <a:pt x="1231462" y="58211"/>
                    </a:lnTo>
                  </a:path>
                  <a:path w="3324860" h="58420">
                    <a:moveTo>
                      <a:pt x="1237940" y="0"/>
                    </a:moveTo>
                    <a:lnTo>
                      <a:pt x="1237940" y="58211"/>
                    </a:lnTo>
                  </a:path>
                  <a:path w="3324860" h="58420">
                    <a:moveTo>
                      <a:pt x="1237940" y="0"/>
                    </a:moveTo>
                    <a:lnTo>
                      <a:pt x="1237940" y="58211"/>
                    </a:lnTo>
                  </a:path>
                  <a:path w="3324860" h="58420">
                    <a:moveTo>
                      <a:pt x="1237940" y="0"/>
                    </a:moveTo>
                    <a:lnTo>
                      <a:pt x="1237940" y="58211"/>
                    </a:lnTo>
                  </a:path>
                  <a:path w="3324860" h="58420">
                    <a:moveTo>
                      <a:pt x="1237940" y="0"/>
                    </a:moveTo>
                    <a:lnTo>
                      <a:pt x="1237940" y="58211"/>
                    </a:lnTo>
                  </a:path>
                  <a:path w="3324860" h="58420">
                    <a:moveTo>
                      <a:pt x="1237940" y="0"/>
                    </a:moveTo>
                    <a:lnTo>
                      <a:pt x="1237940" y="58211"/>
                    </a:lnTo>
                  </a:path>
                  <a:path w="3324860" h="58420">
                    <a:moveTo>
                      <a:pt x="1237940" y="0"/>
                    </a:moveTo>
                    <a:lnTo>
                      <a:pt x="1237940" y="58211"/>
                    </a:lnTo>
                  </a:path>
                  <a:path w="3324860" h="58420">
                    <a:moveTo>
                      <a:pt x="1237940" y="0"/>
                    </a:moveTo>
                    <a:lnTo>
                      <a:pt x="1237940" y="58211"/>
                    </a:lnTo>
                  </a:path>
                  <a:path w="3324860" h="58420">
                    <a:moveTo>
                      <a:pt x="1237940" y="0"/>
                    </a:moveTo>
                    <a:lnTo>
                      <a:pt x="1237940" y="58211"/>
                    </a:lnTo>
                  </a:path>
                  <a:path w="3324860" h="58420">
                    <a:moveTo>
                      <a:pt x="1237940" y="0"/>
                    </a:moveTo>
                    <a:lnTo>
                      <a:pt x="1237940" y="58211"/>
                    </a:lnTo>
                  </a:path>
                  <a:path w="3324860" h="58420">
                    <a:moveTo>
                      <a:pt x="1244419" y="0"/>
                    </a:moveTo>
                    <a:lnTo>
                      <a:pt x="1244419" y="58211"/>
                    </a:lnTo>
                  </a:path>
                  <a:path w="3324860" h="58420">
                    <a:moveTo>
                      <a:pt x="1244419" y="0"/>
                    </a:moveTo>
                    <a:lnTo>
                      <a:pt x="1244419" y="58211"/>
                    </a:lnTo>
                  </a:path>
                  <a:path w="3324860" h="58420">
                    <a:moveTo>
                      <a:pt x="1244419" y="0"/>
                    </a:moveTo>
                    <a:lnTo>
                      <a:pt x="1244419" y="58211"/>
                    </a:lnTo>
                  </a:path>
                  <a:path w="3324860" h="58420">
                    <a:moveTo>
                      <a:pt x="1244419" y="0"/>
                    </a:moveTo>
                    <a:lnTo>
                      <a:pt x="1244419" y="58211"/>
                    </a:lnTo>
                  </a:path>
                  <a:path w="3324860" h="58420">
                    <a:moveTo>
                      <a:pt x="1244419" y="0"/>
                    </a:moveTo>
                    <a:lnTo>
                      <a:pt x="1244419" y="58211"/>
                    </a:lnTo>
                  </a:path>
                  <a:path w="3324860" h="58420">
                    <a:moveTo>
                      <a:pt x="1244419" y="0"/>
                    </a:moveTo>
                    <a:lnTo>
                      <a:pt x="1244419" y="58211"/>
                    </a:lnTo>
                  </a:path>
                  <a:path w="3324860" h="58420">
                    <a:moveTo>
                      <a:pt x="1244419" y="0"/>
                    </a:moveTo>
                    <a:lnTo>
                      <a:pt x="1244419" y="58211"/>
                    </a:lnTo>
                  </a:path>
                  <a:path w="3324860" h="58420">
                    <a:moveTo>
                      <a:pt x="1250897" y="0"/>
                    </a:moveTo>
                    <a:lnTo>
                      <a:pt x="1250897" y="58211"/>
                    </a:lnTo>
                  </a:path>
                  <a:path w="3324860" h="58420">
                    <a:moveTo>
                      <a:pt x="1250897" y="0"/>
                    </a:moveTo>
                    <a:lnTo>
                      <a:pt x="1250897" y="58211"/>
                    </a:lnTo>
                  </a:path>
                  <a:path w="3324860" h="58420">
                    <a:moveTo>
                      <a:pt x="1250897" y="0"/>
                    </a:moveTo>
                    <a:lnTo>
                      <a:pt x="1250897" y="58211"/>
                    </a:lnTo>
                  </a:path>
                  <a:path w="3324860" h="58420">
                    <a:moveTo>
                      <a:pt x="1250897" y="0"/>
                    </a:moveTo>
                    <a:lnTo>
                      <a:pt x="1250897" y="58211"/>
                    </a:lnTo>
                  </a:path>
                  <a:path w="3324860" h="58420">
                    <a:moveTo>
                      <a:pt x="1250897" y="0"/>
                    </a:moveTo>
                    <a:lnTo>
                      <a:pt x="1250897" y="58211"/>
                    </a:lnTo>
                  </a:path>
                  <a:path w="3324860" h="58420">
                    <a:moveTo>
                      <a:pt x="1250897" y="0"/>
                    </a:moveTo>
                    <a:lnTo>
                      <a:pt x="1250897" y="58211"/>
                    </a:lnTo>
                  </a:path>
                  <a:path w="3324860" h="58420">
                    <a:moveTo>
                      <a:pt x="1250897" y="0"/>
                    </a:moveTo>
                    <a:lnTo>
                      <a:pt x="1250897" y="58211"/>
                    </a:lnTo>
                  </a:path>
                  <a:path w="3324860" h="58420">
                    <a:moveTo>
                      <a:pt x="1250897" y="0"/>
                    </a:moveTo>
                    <a:lnTo>
                      <a:pt x="1250897" y="58211"/>
                    </a:lnTo>
                  </a:path>
                  <a:path w="3324860" h="58420">
                    <a:moveTo>
                      <a:pt x="1250897" y="0"/>
                    </a:moveTo>
                    <a:lnTo>
                      <a:pt x="1250897" y="58211"/>
                    </a:lnTo>
                  </a:path>
                  <a:path w="3324860" h="58420">
                    <a:moveTo>
                      <a:pt x="1250897" y="0"/>
                    </a:moveTo>
                    <a:lnTo>
                      <a:pt x="1250897" y="58211"/>
                    </a:lnTo>
                  </a:path>
                  <a:path w="3324860" h="58420">
                    <a:moveTo>
                      <a:pt x="1257376" y="0"/>
                    </a:moveTo>
                    <a:lnTo>
                      <a:pt x="1257376" y="58211"/>
                    </a:lnTo>
                  </a:path>
                  <a:path w="3324860" h="58420">
                    <a:moveTo>
                      <a:pt x="1257376" y="0"/>
                    </a:moveTo>
                    <a:lnTo>
                      <a:pt x="1257376" y="58211"/>
                    </a:lnTo>
                  </a:path>
                  <a:path w="3324860" h="58420">
                    <a:moveTo>
                      <a:pt x="1257376" y="0"/>
                    </a:moveTo>
                    <a:lnTo>
                      <a:pt x="1257376" y="58211"/>
                    </a:lnTo>
                  </a:path>
                  <a:path w="3324860" h="58420">
                    <a:moveTo>
                      <a:pt x="1257376" y="0"/>
                    </a:moveTo>
                    <a:lnTo>
                      <a:pt x="1257376" y="58211"/>
                    </a:lnTo>
                  </a:path>
                  <a:path w="3324860" h="58420">
                    <a:moveTo>
                      <a:pt x="1257376" y="0"/>
                    </a:moveTo>
                    <a:lnTo>
                      <a:pt x="1257376" y="58211"/>
                    </a:lnTo>
                  </a:path>
                  <a:path w="3324860" h="58420">
                    <a:moveTo>
                      <a:pt x="1257376" y="0"/>
                    </a:moveTo>
                    <a:lnTo>
                      <a:pt x="1257376" y="58211"/>
                    </a:lnTo>
                  </a:path>
                  <a:path w="3324860" h="58420">
                    <a:moveTo>
                      <a:pt x="1257376" y="0"/>
                    </a:moveTo>
                    <a:lnTo>
                      <a:pt x="1257376" y="58211"/>
                    </a:lnTo>
                  </a:path>
                  <a:path w="3324860" h="58420">
                    <a:moveTo>
                      <a:pt x="1257376" y="0"/>
                    </a:moveTo>
                    <a:lnTo>
                      <a:pt x="1257376" y="58211"/>
                    </a:lnTo>
                  </a:path>
                  <a:path w="3324860" h="58420">
                    <a:moveTo>
                      <a:pt x="1257376" y="0"/>
                    </a:moveTo>
                    <a:lnTo>
                      <a:pt x="1257376" y="58211"/>
                    </a:lnTo>
                  </a:path>
                  <a:path w="3324860" h="58420">
                    <a:moveTo>
                      <a:pt x="1257376" y="0"/>
                    </a:moveTo>
                    <a:lnTo>
                      <a:pt x="1257376" y="58211"/>
                    </a:lnTo>
                  </a:path>
                  <a:path w="3324860" h="58420">
                    <a:moveTo>
                      <a:pt x="1263855" y="0"/>
                    </a:moveTo>
                    <a:lnTo>
                      <a:pt x="1263855" y="58211"/>
                    </a:lnTo>
                  </a:path>
                  <a:path w="3324860" h="58420">
                    <a:moveTo>
                      <a:pt x="1263855" y="0"/>
                    </a:moveTo>
                    <a:lnTo>
                      <a:pt x="1263855" y="58211"/>
                    </a:lnTo>
                  </a:path>
                  <a:path w="3324860" h="58420">
                    <a:moveTo>
                      <a:pt x="1263855" y="0"/>
                    </a:moveTo>
                    <a:lnTo>
                      <a:pt x="1263855" y="58211"/>
                    </a:lnTo>
                  </a:path>
                  <a:path w="3324860" h="58420">
                    <a:moveTo>
                      <a:pt x="1263855" y="0"/>
                    </a:moveTo>
                    <a:lnTo>
                      <a:pt x="1263855" y="58211"/>
                    </a:lnTo>
                  </a:path>
                  <a:path w="3324860" h="58420">
                    <a:moveTo>
                      <a:pt x="1263855" y="0"/>
                    </a:moveTo>
                    <a:lnTo>
                      <a:pt x="1263855" y="58211"/>
                    </a:lnTo>
                  </a:path>
                  <a:path w="3324860" h="58420">
                    <a:moveTo>
                      <a:pt x="1263855" y="0"/>
                    </a:moveTo>
                    <a:lnTo>
                      <a:pt x="1263855" y="58211"/>
                    </a:lnTo>
                  </a:path>
                  <a:path w="3324860" h="58420">
                    <a:moveTo>
                      <a:pt x="1263855" y="0"/>
                    </a:moveTo>
                    <a:lnTo>
                      <a:pt x="1263855" y="58211"/>
                    </a:lnTo>
                  </a:path>
                  <a:path w="3324860" h="58420">
                    <a:moveTo>
                      <a:pt x="1263855" y="0"/>
                    </a:moveTo>
                    <a:lnTo>
                      <a:pt x="1263855" y="58211"/>
                    </a:lnTo>
                  </a:path>
                  <a:path w="3324860" h="58420">
                    <a:moveTo>
                      <a:pt x="1270333" y="0"/>
                    </a:moveTo>
                    <a:lnTo>
                      <a:pt x="1270333" y="58211"/>
                    </a:lnTo>
                  </a:path>
                  <a:path w="3324860" h="58420">
                    <a:moveTo>
                      <a:pt x="1270333" y="0"/>
                    </a:moveTo>
                    <a:lnTo>
                      <a:pt x="1270333" y="58211"/>
                    </a:lnTo>
                  </a:path>
                  <a:path w="3324860" h="58420">
                    <a:moveTo>
                      <a:pt x="1270333" y="0"/>
                    </a:moveTo>
                    <a:lnTo>
                      <a:pt x="1270333" y="58211"/>
                    </a:lnTo>
                  </a:path>
                  <a:path w="3324860" h="58420">
                    <a:moveTo>
                      <a:pt x="1270333" y="0"/>
                    </a:moveTo>
                    <a:lnTo>
                      <a:pt x="1270333" y="58211"/>
                    </a:lnTo>
                  </a:path>
                  <a:path w="3324860" h="58420">
                    <a:moveTo>
                      <a:pt x="1270333" y="0"/>
                    </a:moveTo>
                    <a:lnTo>
                      <a:pt x="1270333" y="58211"/>
                    </a:lnTo>
                  </a:path>
                  <a:path w="3324860" h="58420">
                    <a:moveTo>
                      <a:pt x="1270333" y="0"/>
                    </a:moveTo>
                    <a:lnTo>
                      <a:pt x="1270333" y="58211"/>
                    </a:lnTo>
                  </a:path>
                  <a:path w="3324860" h="58420">
                    <a:moveTo>
                      <a:pt x="1270333" y="0"/>
                    </a:moveTo>
                    <a:lnTo>
                      <a:pt x="1270333" y="58211"/>
                    </a:lnTo>
                  </a:path>
                  <a:path w="3324860" h="58420">
                    <a:moveTo>
                      <a:pt x="1270333" y="0"/>
                    </a:moveTo>
                    <a:lnTo>
                      <a:pt x="1270333" y="58211"/>
                    </a:lnTo>
                  </a:path>
                  <a:path w="3324860" h="58420">
                    <a:moveTo>
                      <a:pt x="1270333" y="0"/>
                    </a:moveTo>
                    <a:lnTo>
                      <a:pt x="1270333" y="58211"/>
                    </a:lnTo>
                  </a:path>
                  <a:path w="3324860" h="58420">
                    <a:moveTo>
                      <a:pt x="1276812" y="0"/>
                    </a:moveTo>
                    <a:lnTo>
                      <a:pt x="1276812" y="58211"/>
                    </a:lnTo>
                  </a:path>
                  <a:path w="3324860" h="58420">
                    <a:moveTo>
                      <a:pt x="1276812" y="0"/>
                    </a:moveTo>
                    <a:lnTo>
                      <a:pt x="1276812" y="58211"/>
                    </a:lnTo>
                  </a:path>
                  <a:path w="3324860" h="58420">
                    <a:moveTo>
                      <a:pt x="1276812" y="0"/>
                    </a:moveTo>
                    <a:lnTo>
                      <a:pt x="1276812" y="58211"/>
                    </a:lnTo>
                  </a:path>
                  <a:path w="3324860" h="58420">
                    <a:moveTo>
                      <a:pt x="1276812" y="0"/>
                    </a:moveTo>
                    <a:lnTo>
                      <a:pt x="1276812" y="58211"/>
                    </a:lnTo>
                  </a:path>
                  <a:path w="3324860" h="58420">
                    <a:moveTo>
                      <a:pt x="1276812" y="0"/>
                    </a:moveTo>
                    <a:lnTo>
                      <a:pt x="1276812" y="58211"/>
                    </a:lnTo>
                  </a:path>
                  <a:path w="3324860" h="58420">
                    <a:moveTo>
                      <a:pt x="1276812" y="0"/>
                    </a:moveTo>
                    <a:lnTo>
                      <a:pt x="1276812" y="58211"/>
                    </a:lnTo>
                  </a:path>
                  <a:path w="3324860" h="58420">
                    <a:moveTo>
                      <a:pt x="1276812" y="0"/>
                    </a:moveTo>
                    <a:lnTo>
                      <a:pt x="1276812" y="58211"/>
                    </a:lnTo>
                  </a:path>
                  <a:path w="3324860" h="58420">
                    <a:moveTo>
                      <a:pt x="1276812" y="0"/>
                    </a:moveTo>
                    <a:lnTo>
                      <a:pt x="1276812" y="58211"/>
                    </a:lnTo>
                  </a:path>
                  <a:path w="3324860" h="58420">
                    <a:moveTo>
                      <a:pt x="1276812" y="0"/>
                    </a:moveTo>
                    <a:lnTo>
                      <a:pt x="1276812" y="58211"/>
                    </a:lnTo>
                  </a:path>
                  <a:path w="3324860" h="58420">
                    <a:moveTo>
                      <a:pt x="1283290" y="0"/>
                    </a:moveTo>
                    <a:lnTo>
                      <a:pt x="1283290" y="58211"/>
                    </a:lnTo>
                  </a:path>
                  <a:path w="3324860" h="58420">
                    <a:moveTo>
                      <a:pt x="1283290" y="0"/>
                    </a:moveTo>
                    <a:lnTo>
                      <a:pt x="1283290" y="58211"/>
                    </a:lnTo>
                  </a:path>
                  <a:path w="3324860" h="58420">
                    <a:moveTo>
                      <a:pt x="1283290" y="0"/>
                    </a:moveTo>
                    <a:lnTo>
                      <a:pt x="1283290" y="58211"/>
                    </a:lnTo>
                  </a:path>
                  <a:path w="3324860" h="58420">
                    <a:moveTo>
                      <a:pt x="1283290" y="0"/>
                    </a:moveTo>
                    <a:lnTo>
                      <a:pt x="1283290" y="58211"/>
                    </a:lnTo>
                  </a:path>
                  <a:path w="3324860" h="58420">
                    <a:moveTo>
                      <a:pt x="1283290" y="0"/>
                    </a:moveTo>
                    <a:lnTo>
                      <a:pt x="1283290" y="58211"/>
                    </a:lnTo>
                  </a:path>
                  <a:path w="3324860" h="58420">
                    <a:moveTo>
                      <a:pt x="1283290" y="0"/>
                    </a:moveTo>
                    <a:lnTo>
                      <a:pt x="1283290" y="58211"/>
                    </a:lnTo>
                  </a:path>
                  <a:path w="3324860" h="58420">
                    <a:moveTo>
                      <a:pt x="1283290" y="0"/>
                    </a:moveTo>
                    <a:lnTo>
                      <a:pt x="1283290" y="58211"/>
                    </a:lnTo>
                  </a:path>
                  <a:path w="3324860" h="58420">
                    <a:moveTo>
                      <a:pt x="1283290" y="0"/>
                    </a:moveTo>
                    <a:lnTo>
                      <a:pt x="1283290" y="58211"/>
                    </a:lnTo>
                  </a:path>
                  <a:path w="3324860" h="58420">
                    <a:moveTo>
                      <a:pt x="1289769" y="0"/>
                    </a:moveTo>
                    <a:lnTo>
                      <a:pt x="1289769" y="58211"/>
                    </a:lnTo>
                  </a:path>
                  <a:path w="3324860" h="58420">
                    <a:moveTo>
                      <a:pt x="1289769" y="0"/>
                    </a:moveTo>
                    <a:lnTo>
                      <a:pt x="1289769" y="58211"/>
                    </a:lnTo>
                  </a:path>
                  <a:path w="3324860" h="58420">
                    <a:moveTo>
                      <a:pt x="1289769" y="0"/>
                    </a:moveTo>
                    <a:lnTo>
                      <a:pt x="1289769" y="58211"/>
                    </a:lnTo>
                  </a:path>
                  <a:path w="3324860" h="58420">
                    <a:moveTo>
                      <a:pt x="1289769" y="0"/>
                    </a:moveTo>
                    <a:lnTo>
                      <a:pt x="1289769" y="58211"/>
                    </a:lnTo>
                  </a:path>
                  <a:path w="3324860" h="58420">
                    <a:moveTo>
                      <a:pt x="1289769" y="0"/>
                    </a:moveTo>
                    <a:lnTo>
                      <a:pt x="1289769" y="58211"/>
                    </a:lnTo>
                  </a:path>
                  <a:path w="3324860" h="58420">
                    <a:moveTo>
                      <a:pt x="1289769" y="0"/>
                    </a:moveTo>
                    <a:lnTo>
                      <a:pt x="1289769" y="58211"/>
                    </a:lnTo>
                  </a:path>
                  <a:path w="3324860" h="58420">
                    <a:moveTo>
                      <a:pt x="1289769" y="0"/>
                    </a:moveTo>
                    <a:lnTo>
                      <a:pt x="1289769" y="58211"/>
                    </a:lnTo>
                  </a:path>
                  <a:path w="3324860" h="58420">
                    <a:moveTo>
                      <a:pt x="1289769" y="0"/>
                    </a:moveTo>
                    <a:lnTo>
                      <a:pt x="1289769" y="58211"/>
                    </a:lnTo>
                  </a:path>
                  <a:path w="3324860" h="58420">
                    <a:moveTo>
                      <a:pt x="1289769" y="0"/>
                    </a:moveTo>
                    <a:lnTo>
                      <a:pt x="1289769" y="58211"/>
                    </a:lnTo>
                  </a:path>
                  <a:path w="3324860" h="58420">
                    <a:moveTo>
                      <a:pt x="1289769" y="0"/>
                    </a:moveTo>
                    <a:lnTo>
                      <a:pt x="1289769" y="58211"/>
                    </a:lnTo>
                  </a:path>
                  <a:path w="3324860" h="58420">
                    <a:moveTo>
                      <a:pt x="1296247" y="0"/>
                    </a:moveTo>
                    <a:lnTo>
                      <a:pt x="1296247" y="58211"/>
                    </a:lnTo>
                  </a:path>
                  <a:path w="3324860" h="58420">
                    <a:moveTo>
                      <a:pt x="1296247" y="0"/>
                    </a:moveTo>
                    <a:lnTo>
                      <a:pt x="1296247" y="58211"/>
                    </a:lnTo>
                  </a:path>
                  <a:path w="3324860" h="58420">
                    <a:moveTo>
                      <a:pt x="1296247" y="0"/>
                    </a:moveTo>
                    <a:lnTo>
                      <a:pt x="1296247" y="58211"/>
                    </a:lnTo>
                  </a:path>
                  <a:path w="3324860" h="58420">
                    <a:moveTo>
                      <a:pt x="1296247" y="0"/>
                    </a:moveTo>
                    <a:lnTo>
                      <a:pt x="1296247" y="58211"/>
                    </a:lnTo>
                  </a:path>
                  <a:path w="3324860" h="58420">
                    <a:moveTo>
                      <a:pt x="1296247" y="0"/>
                    </a:moveTo>
                    <a:lnTo>
                      <a:pt x="1296247" y="58211"/>
                    </a:lnTo>
                  </a:path>
                  <a:path w="3324860" h="58420">
                    <a:moveTo>
                      <a:pt x="1296247" y="0"/>
                    </a:moveTo>
                    <a:lnTo>
                      <a:pt x="1296247" y="58211"/>
                    </a:lnTo>
                  </a:path>
                  <a:path w="3324860" h="58420">
                    <a:moveTo>
                      <a:pt x="1296247" y="0"/>
                    </a:moveTo>
                    <a:lnTo>
                      <a:pt x="1296247" y="58211"/>
                    </a:lnTo>
                  </a:path>
                  <a:path w="3324860" h="58420">
                    <a:moveTo>
                      <a:pt x="1296247" y="0"/>
                    </a:moveTo>
                    <a:lnTo>
                      <a:pt x="1296247" y="58211"/>
                    </a:lnTo>
                  </a:path>
                  <a:path w="3324860" h="58420">
                    <a:moveTo>
                      <a:pt x="1296247" y="0"/>
                    </a:moveTo>
                    <a:lnTo>
                      <a:pt x="1296247" y="58211"/>
                    </a:lnTo>
                  </a:path>
                  <a:path w="3324860" h="58420">
                    <a:moveTo>
                      <a:pt x="1302726" y="0"/>
                    </a:moveTo>
                    <a:lnTo>
                      <a:pt x="1302726" y="58211"/>
                    </a:lnTo>
                  </a:path>
                  <a:path w="3324860" h="58420">
                    <a:moveTo>
                      <a:pt x="1302726" y="0"/>
                    </a:moveTo>
                    <a:lnTo>
                      <a:pt x="1302726" y="58211"/>
                    </a:lnTo>
                  </a:path>
                  <a:path w="3324860" h="58420">
                    <a:moveTo>
                      <a:pt x="1302726" y="0"/>
                    </a:moveTo>
                    <a:lnTo>
                      <a:pt x="1302726" y="58211"/>
                    </a:lnTo>
                  </a:path>
                  <a:path w="3324860" h="58420">
                    <a:moveTo>
                      <a:pt x="1302726" y="0"/>
                    </a:moveTo>
                    <a:lnTo>
                      <a:pt x="1302726" y="58211"/>
                    </a:lnTo>
                  </a:path>
                  <a:path w="3324860" h="58420">
                    <a:moveTo>
                      <a:pt x="1302726" y="0"/>
                    </a:moveTo>
                    <a:lnTo>
                      <a:pt x="1302726" y="58211"/>
                    </a:lnTo>
                  </a:path>
                  <a:path w="3324860" h="58420">
                    <a:moveTo>
                      <a:pt x="1302726" y="0"/>
                    </a:moveTo>
                    <a:lnTo>
                      <a:pt x="1302726" y="58211"/>
                    </a:lnTo>
                  </a:path>
                  <a:path w="3324860" h="58420">
                    <a:moveTo>
                      <a:pt x="1309205" y="0"/>
                    </a:moveTo>
                    <a:lnTo>
                      <a:pt x="1309205" y="58211"/>
                    </a:lnTo>
                  </a:path>
                  <a:path w="3324860" h="58420">
                    <a:moveTo>
                      <a:pt x="1309205" y="0"/>
                    </a:moveTo>
                    <a:lnTo>
                      <a:pt x="1309205" y="58211"/>
                    </a:lnTo>
                  </a:path>
                  <a:path w="3324860" h="58420">
                    <a:moveTo>
                      <a:pt x="1309205" y="0"/>
                    </a:moveTo>
                    <a:lnTo>
                      <a:pt x="1309205" y="58211"/>
                    </a:lnTo>
                  </a:path>
                  <a:path w="3324860" h="58420">
                    <a:moveTo>
                      <a:pt x="1309205" y="0"/>
                    </a:moveTo>
                    <a:lnTo>
                      <a:pt x="1309205" y="58211"/>
                    </a:lnTo>
                  </a:path>
                  <a:path w="3324860" h="58420">
                    <a:moveTo>
                      <a:pt x="1309205" y="0"/>
                    </a:moveTo>
                    <a:lnTo>
                      <a:pt x="1309205" y="58211"/>
                    </a:lnTo>
                  </a:path>
                  <a:path w="3324860" h="58420">
                    <a:moveTo>
                      <a:pt x="1309205" y="0"/>
                    </a:moveTo>
                    <a:lnTo>
                      <a:pt x="1309205" y="58211"/>
                    </a:lnTo>
                  </a:path>
                  <a:path w="3324860" h="58420">
                    <a:moveTo>
                      <a:pt x="1309205" y="0"/>
                    </a:moveTo>
                    <a:lnTo>
                      <a:pt x="1309205" y="58211"/>
                    </a:lnTo>
                  </a:path>
                  <a:path w="3324860" h="58420">
                    <a:moveTo>
                      <a:pt x="1309205" y="0"/>
                    </a:moveTo>
                    <a:lnTo>
                      <a:pt x="1309205" y="58211"/>
                    </a:lnTo>
                  </a:path>
                  <a:path w="3324860" h="58420">
                    <a:moveTo>
                      <a:pt x="1315683" y="0"/>
                    </a:moveTo>
                    <a:lnTo>
                      <a:pt x="1315683" y="58211"/>
                    </a:lnTo>
                  </a:path>
                  <a:path w="3324860" h="58420">
                    <a:moveTo>
                      <a:pt x="1315683" y="0"/>
                    </a:moveTo>
                    <a:lnTo>
                      <a:pt x="1315683" y="58211"/>
                    </a:lnTo>
                  </a:path>
                  <a:path w="3324860" h="58420">
                    <a:moveTo>
                      <a:pt x="1315683" y="0"/>
                    </a:moveTo>
                    <a:lnTo>
                      <a:pt x="1315683" y="58211"/>
                    </a:lnTo>
                  </a:path>
                  <a:path w="3324860" h="58420">
                    <a:moveTo>
                      <a:pt x="1315683" y="0"/>
                    </a:moveTo>
                    <a:lnTo>
                      <a:pt x="1315683" y="58211"/>
                    </a:lnTo>
                  </a:path>
                  <a:path w="3324860" h="58420">
                    <a:moveTo>
                      <a:pt x="1315683" y="0"/>
                    </a:moveTo>
                    <a:lnTo>
                      <a:pt x="1315683" y="58211"/>
                    </a:lnTo>
                  </a:path>
                  <a:path w="3324860" h="58420">
                    <a:moveTo>
                      <a:pt x="1315683" y="0"/>
                    </a:moveTo>
                    <a:lnTo>
                      <a:pt x="1315683" y="58211"/>
                    </a:lnTo>
                  </a:path>
                  <a:path w="3324860" h="58420">
                    <a:moveTo>
                      <a:pt x="1315683" y="0"/>
                    </a:moveTo>
                    <a:lnTo>
                      <a:pt x="1315683" y="58211"/>
                    </a:lnTo>
                  </a:path>
                  <a:path w="3324860" h="58420">
                    <a:moveTo>
                      <a:pt x="1315683" y="0"/>
                    </a:moveTo>
                    <a:lnTo>
                      <a:pt x="1315683" y="58211"/>
                    </a:lnTo>
                  </a:path>
                  <a:path w="3324860" h="58420">
                    <a:moveTo>
                      <a:pt x="1315683" y="0"/>
                    </a:moveTo>
                    <a:lnTo>
                      <a:pt x="1315683" y="58211"/>
                    </a:lnTo>
                  </a:path>
                  <a:path w="3324860" h="58420">
                    <a:moveTo>
                      <a:pt x="1322162" y="0"/>
                    </a:moveTo>
                    <a:lnTo>
                      <a:pt x="1322162" y="58211"/>
                    </a:lnTo>
                  </a:path>
                  <a:path w="3324860" h="58420">
                    <a:moveTo>
                      <a:pt x="1322162" y="0"/>
                    </a:moveTo>
                    <a:lnTo>
                      <a:pt x="1322162" y="58211"/>
                    </a:lnTo>
                  </a:path>
                  <a:path w="3324860" h="58420">
                    <a:moveTo>
                      <a:pt x="1322162" y="0"/>
                    </a:moveTo>
                    <a:lnTo>
                      <a:pt x="1322162" y="58211"/>
                    </a:lnTo>
                  </a:path>
                  <a:path w="3324860" h="58420">
                    <a:moveTo>
                      <a:pt x="1322162" y="0"/>
                    </a:moveTo>
                    <a:lnTo>
                      <a:pt x="1322162" y="58211"/>
                    </a:lnTo>
                  </a:path>
                  <a:path w="3324860" h="58420">
                    <a:moveTo>
                      <a:pt x="1322162" y="0"/>
                    </a:moveTo>
                    <a:lnTo>
                      <a:pt x="1322162" y="58211"/>
                    </a:lnTo>
                  </a:path>
                  <a:path w="3324860" h="58420">
                    <a:moveTo>
                      <a:pt x="1322162" y="0"/>
                    </a:moveTo>
                    <a:lnTo>
                      <a:pt x="1322162" y="58211"/>
                    </a:lnTo>
                  </a:path>
                  <a:path w="3324860" h="58420">
                    <a:moveTo>
                      <a:pt x="1322162" y="0"/>
                    </a:moveTo>
                    <a:lnTo>
                      <a:pt x="1322162" y="58211"/>
                    </a:lnTo>
                  </a:path>
                  <a:path w="3324860" h="58420">
                    <a:moveTo>
                      <a:pt x="1322162" y="0"/>
                    </a:moveTo>
                    <a:lnTo>
                      <a:pt x="1322162" y="58211"/>
                    </a:lnTo>
                  </a:path>
                  <a:path w="3324860" h="58420">
                    <a:moveTo>
                      <a:pt x="1322162" y="0"/>
                    </a:moveTo>
                    <a:lnTo>
                      <a:pt x="1322162" y="58211"/>
                    </a:lnTo>
                  </a:path>
                  <a:path w="3324860" h="58420">
                    <a:moveTo>
                      <a:pt x="1322162" y="0"/>
                    </a:moveTo>
                    <a:lnTo>
                      <a:pt x="1322162" y="58211"/>
                    </a:lnTo>
                  </a:path>
                  <a:path w="3324860" h="58420">
                    <a:moveTo>
                      <a:pt x="1328640" y="0"/>
                    </a:moveTo>
                    <a:lnTo>
                      <a:pt x="1328640" y="58211"/>
                    </a:lnTo>
                  </a:path>
                  <a:path w="3324860" h="58420">
                    <a:moveTo>
                      <a:pt x="1328640" y="0"/>
                    </a:moveTo>
                    <a:lnTo>
                      <a:pt x="1328640" y="58211"/>
                    </a:lnTo>
                  </a:path>
                  <a:path w="3324860" h="58420">
                    <a:moveTo>
                      <a:pt x="1328640" y="0"/>
                    </a:moveTo>
                    <a:lnTo>
                      <a:pt x="1328640" y="58211"/>
                    </a:lnTo>
                  </a:path>
                  <a:path w="3324860" h="58420">
                    <a:moveTo>
                      <a:pt x="1328640" y="0"/>
                    </a:moveTo>
                    <a:lnTo>
                      <a:pt x="1328640" y="58211"/>
                    </a:lnTo>
                  </a:path>
                  <a:path w="3324860" h="58420">
                    <a:moveTo>
                      <a:pt x="1328640" y="0"/>
                    </a:moveTo>
                    <a:lnTo>
                      <a:pt x="1328640" y="58211"/>
                    </a:lnTo>
                  </a:path>
                  <a:path w="3324860" h="58420">
                    <a:moveTo>
                      <a:pt x="1328640" y="0"/>
                    </a:moveTo>
                    <a:lnTo>
                      <a:pt x="1328640" y="58211"/>
                    </a:lnTo>
                  </a:path>
                  <a:path w="3324860" h="58420">
                    <a:moveTo>
                      <a:pt x="1328640" y="0"/>
                    </a:moveTo>
                    <a:lnTo>
                      <a:pt x="1328640" y="58211"/>
                    </a:lnTo>
                  </a:path>
                  <a:path w="3324860" h="58420">
                    <a:moveTo>
                      <a:pt x="1328640" y="0"/>
                    </a:moveTo>
                    <a:lnTo>
                      <a:pt x="1328640" y="58211"/>
                    </a:lnTo>
                  </a:path>
                  <a:path w="3324860" h="58420">
                    <a:moveTo>
                      <a:pt x="1334992" y="0"/>
                    </a:moveTo>
                    <a:lnTo>
                      <a:pt x="1334992" y="58211"/>
                    </a:lnTo>
                  </a:path>
                  <a:path w="3324860" h="58420">
                    <a:moveTo>
                      <a:pt x="1334992" y="0"/>
                    </a:moveTo>
                    <a:lnTo>
                      <a:pt x="1334992" y="58211"/>
                    </a:lnTo>
                  </a:path>
                  <a:path w="3324860" h="58420">
                    <a:moveTo>
                      <a:pt x="1334992" y="0"/>
                    </a:moveTo>
                    <a:lnTo>
                      <a:pt x="1334992" y="58211"/>
                    </a:lnTo>
                  </a:path>
                  <a:path w="3324860" h="58420">
                    <a:moveTo>
                      <a:pt x="1334992" y="0"/>
                    </a:moveTo>
                    <a:lnTo>
                      <a:pt x="1334992" y="58211"/>
                    </a:lnTo>
                  </a:path>
                  <a:path w="3324860" h="58420">
                    <a:moveTo>
                      <a:pt x="1334992" y="0"/>
                    </a:moveTo>
                    <a:lnTo>
                      <a:pt x="1334992" y="58211"/>
                    </a:lnTo>
                  </a:path>
                  <a:path w="3324860" h="58420">
                    <a:moveTo>
                      <a:pt x="1334992" y="0"/>
                    </a:moveTo>
                    <a:lnTo>
                      <a:pt x="1334992" y="58211"/>
                    </a:lnTo>
                  </a:path>
                  <a:path w="3324860" h="58420">
                    <a:moveTo>
                      <a:pt x="1334992" y="0"/>
                    </a:moveTo>
                    <a:lnTo>
                      <a:pt x="1334992" y="58211"/>
                    </a:lnTo>
                  </a:path>
                  <a:path w="3324860" h="58420">
                    <a:moveTo>
                      <a:pt x="1334992" y="0"/>
                    </a:moveTo>
                    <a:lnTo>
                      <a:pt x="1334992" y="58211"/>
                    </a:lnTo>
                  </a:path>
                  <a:path w="3324860" h="58420">
                    <a:moveTo>
                      <a:pt x="1334992" y="0"/>
                    </a:moveTo>
                    <a:lnTo>
                      <a:pt x="1334992" y="58211"/>
                    </a:lnTo>
                  </a:path>
                  <a:path w="3324860" h="58420">
                    <a:moveTo>
                      <a:pt x="1341470" y="0"/>
                    </a:moveTo>
                    <a:lnTo>
                      <a:pt x="1341470" y="58211"/>
                    </a:lnTo>
                  </a:path>
                  <a:path w="3324860" h="58420">
                    <a:moveTo>
                      <a:pt x="1341470" y="0"/>
                    </a:moveTo>
                    <a:lnTo>
                      <a:pt x="1341470" y="58211"/>
                    </a:lnTo>
                  </a:path>
                  <a:path w="3324860" h="58420">
                    <a:moveTo>
                      <a:pt x="1341470" y="0"/>
                    </a:moveTo>
                    <a:lnTo>
                      <a:pt x="1341470" y="58211"/>
                    </a:lnTo>
                  </a:path>
                  <a:path w="3324860" h="58420">
                    <a:moveTo>
                      <a:pt x="1341470" y="0"/>
                    </a:moveTo>
                    <a:lnTo>
                      <a:pt x="1341470" y="58211"/>
                    </a:lnTo>
                  </a:path>
                  <a:path w="3324860" h="58420">
                    <a:moveTo>
                      <a:pt x="1341470" y="0"/>
                    </a:moveTo>
                    <a:lnTo>
                      <a:pt x="1341470" y="58211"/>
                    </a:lnTo>
                  </a:path>
                  <a:path w="3324860" h="58420">
                    <a:moveTo>
                      <a:pt x="1341470" y="0"/>
                    </a:moveTo>
                    <a:lnTo>
                      <a:pt x="1341470" y="58211"/>
                    </a:lnTo>
                  </a:path>
                  <a:path w="3324860" h="58420">
                    <a:moveTo>
                      <a:pt x="1341470" y="0"/>
                    </a:moveTo>
                    <a:lnTo>
                      <a:pt x="1341470" y="58211"/>
                    </a:lnTo>
                  </a:path>
                  <a:path w="3324860" h="58420">
                    <a:moveTo>
                      <a:pt x="1341470" y="0"/>
                    </a:moveTo>
                    <a:lnTo>
                      <a:pt x="1341470" y="58211"/>
                    </a:lnTo>
                  </a:path>
                  <a:path w="3324860" h="58420">
                    <a:moveTo>
                      <a:pt x="1347949" y="0"/>
                    </a:moveTo>
                    <a:lnTo>
                      <a:pt x="1347949" y="58211"/>
                    </a:lnTo>
                  </a:path>
                  <a:path w="3324860" h="58420">
                    <a:moveTo>
                      <a:pt x="1347949" y="0"/>
                    </a:moveTo>
                    <a:lnTo>
                      <a:pt x="1347949" y="58211"/>
                    </a:lnTo>
                  </a:path>
                  <a:path w="3324860" h="58420">
                    <a:moveTo>
                      <a:pt x="1347949" y="0"/>
                    </a:moveTo>
                    <a:lnTo>
                      <a:pt x="1347949" y="58211"/>
                    </a:lnTo>
                  </a:path>
                  <a:path w="3324860" h="58420">
                    <a:moveTo>
                      <a:pt x="1347949" y="0"/>
                    </a:moveTo>
                    <a:lnTo>
                      <a:pt x="1347949" y="58211"/>
                    </a:lnTo>
                  </a:path>
                  <a:path w="3324860" h="58420">
                    <a:moveTo>
                      <a:pt x="1347949" y="0"/>
                    </a:moveTo>
                    <a:lnTo>
                      <a:pt x="1347949" y="58211"/>
                    </a:lnTo>
                  </a:path>
                  <a:path w="3324860" h="58420">
                    <a:moveTo>
                      <a:pt x="1347949" y="0"/>
                    </a:moveTo>
                    <a:lnTo>
                      <a:pt x="1347949" y="58211"/>
                    </a:lnTo>
                  </a:path>
                  <a:path w="3324860" h="58420">
                    <a:moveTo>
                      <a:pt x="1347949" y="0"/>
                    </a:moveTo>
                    <a:lnTo>
                      <a:pt x="1347949" y="58211"/>
                    </a:lnTo>
                  </a:path>
                  <a:path w="3324860" h="58420">
                    <a:moveTo>
                      <a:pt x="1347949" y="0"/>
                    </a:moveTo>
                    <a:lnTo>
                      <a:pt x="1347949" y="58211"/>
                    </a:lnTo>
                  </a:path>
                  <a:path w="3324860" h="58420">
                    <a:moveTo>
                      <a:pt x="1347949" y="0"/>
                    </a:moveTo>
                    <a:lnTo>
                      <a:pt x="1347949" y="58211"/>
                    </a:lnTo>
                  </a:path>
                  <a:path w="3324860" h="58420">
                    <a:moveTo>
                      <a:pt x="1354428" y="0"/>
                    </a:moveTo>
                    <a:lnTo>
                      <a:pt x="1354428" y="58211"/>
                    </a:lnTo>
                  </a:path>
                  <a:path w="3324860" h="58420">
                    <a:moveTo>
                      <a:pt x="1354428" y="0"/>
                    </a:moveTo>
                    <a:lnTo>
                      <a:pt x="1354428" y="58211"/>
                    </a:lnTo>
                  </a:path>
                  <a:path w="3324860" h="58420">
                    <a:moveTo>
                      <a:pt x="1354428" y="0"/>
                    </a:moveTo>
                    <a:lnTo>
                      <a:pt x="1354428" y="58211"/>
                    </a:lnTo>
                  </a:path>
                  <a:path w="3324860" h="58420">
                    <a:moveTo>
                      <a:pt x="1354428" y="0"/>
                    </a:moveTo>
                    <a:lnTo>
                      <a:pt x="1354428" y="58211"/>
                    </a:lnTo>
                  </a:path>
                  <a:path w="3324860" h="58420">
                    <a:moveTo>
                      <a:pt x="1354428" y="0"/>
                    </a:moveTo>
                    <a:lnTo>
                      <a:pt x="1354428" y="58211"/>
                    </a:lnTo>
                  </a:path>
                  <a:path w="3324860" h="58420">
                    <a:moveTo>
                      <a:pt x="1354428" y="0"/>
                    </a:moveTo>
                    <a:lnTo>
                      <a:pt x="1354428" y="58211"/>
                    </a:lnTo>
                  </a:path>
                  <a:path w="3324860" h="58420">
                    <a:moveTo>
                      <a:pt x="1354428" y="0"/>
                    </a:moveTo>
                    <a:lnTo>
                      <a:pt x="1354428" y="58211"/>
                    </a:lnTo>
                  </a:path>
                  <a:path w="3324860" h="58420">
                    <a:moveTo>
                      <a:pt x="1354428" y="0"/>
                    </a:moveTo>
                    <a:lnTo>
                      <a:pt x="1354428" y="58211"/>
                    </a:lnTo>
                  </a:path>
                  <a:path w="3324860" h="58420">
                    <a:moveTo>
                      <a:pt x="1354428" y="0"/>
                    </a:moveTo>
                    <a:lnTo>
                      <a:pt x="1354428" y="58211"/>
                    </a:lnTo>
                  </a:path>
                  <a:path w="3324860" h="58420">
                    <a:moveTo>
                      <a:pt x="1360906" y="0"/>
                    </a:moveTo>
                    <a:lnTo>
                      <a:pt x="1360906" y="58211"/>
                    </a:lnTo>
                  </a:path>
                  <a:path w="3324860" h="58420">
                    <a:moveTo>
                      <a:pt x="1360906" y="0"/>
                    </a:moveTo>
                    <a:lnTo>
                      <a:pt x="1360906" y="58211"/>
                    </a:lnTo>
                  </a:path>
                  <a:path w="3324860" h="58420">
                    <a:moveTo>
                      <a:pt x="1360906" y="0"/>
                    </a:moveTo>
                    <a:lnTo>
                      <a:pt x="1360906" y="58211"/>
                    </a:lnTo>
                  </a:path>
                  <a:path w="3324860" h="58420">
                    <a:moveTo>
                      <a:pt x="1360906" y="0"/>
                    </a:moveTo>
                    <a:lnTo>
                      <a:pt x="1360906" y="58211"/>
                    </a:lnTo>
                  </a:path>
                  <a:path w="3324860" h="58420">
                    <a:moveTo>
                      <a:pt x="1360906" y="0"/>
                    </a:moveTo>
                    <a:lnTo>
                      <a:pt x="1360906" y="58211"/>
                    </a:lnTo>
                  </a:path>
                  <a:path w="3324860" h="58420">
                    <a:moveTo>
                      <a:pt x="1360906" y="0"/>
                    </a:moveTo>
                    <a:lnTo>
                      <a:pt x="1360906" y="58211"/>
                    </a:lnTo>
                  </a:path>
                  <a:path w="3324860" h="58420">
                    <a:moveTo>
                      <a:pt x="1360906" y="0"/>
                    </a:moveTo>
                    <a:lnTo>
                      <a:pt x="1360906" y="58211"/>
                    </a:lnTo>
                  </a:path>
                  <a:path w="3324860" h="58420">
                    <a:moveTo>
                      <a:pt x="1360906" y="0"/>
                    </a:moveTo>
                    <a:lnTo>
                      <a:pt x="1360906" y="58211"/>
                    </a:lnTo>
                  </a:path>
                  <a:path w="3324860" h="58420">
                    <a:moveTo>
                      <a:pt x="1360906" y="0"/>
                    </a:moveTo>
                    <a:lnTo>
                      <a:pt x="1360906" y="58211"/>
                    </a:lnTo>
                  </a:path>
                  <a:path w="3324860" h="58420">
                    <a:moveTo>
                      <a:pt x="1367385" y="0"/>
                    </a:moveTo>
                    <a:lnTo>
                      <a:pt x="1367385" y="58211"/>
                    </a:lnTo>
                  </a:path>
                  <a:path w="3324860" h="58420">
                    <a:moveTo>
                      <a:pt x="1367385" y="0"/>
                    </a:moveTo>
                    <a:lnTo>
                      <a:pt x="1367385" y="58211"/>
                    </a:lnTo>
                  </a:path>
                  <a:path w="3324860" h="58420">
                    <a:moveTo>
                      <a:pt x="1367385" y="0"/>
                    </a:moveTo>
                    <a:lnTo>
                      <a:pt x="1367385" y="58211"/>
                    </a:lnTo>
                  </a:path>
                  <a:path w="3324860" h="58420">
                    <a:moveTo>
                      <a:pt x="1367385" y="0"/>
                    </a:moveTo>
                    <a:lnTo>
                      <a:pt x="1367385" y="58211"/>
                    </a:lnTo>
                  </a:path>
                  <a:path w="3324860" h="58420">
                    <a:moveTo>
                      <a:pt x="1367385" y="0"/>
                    </a:moveTo>
                    <a:lnTo>
                      <a:pt x="1367385" y="58211"/>
                    </a:lnTo>
                  </a:path>
                  <a:path w="3324860" h="58420">
                    <a:moveTo>
                      <a:pt x="1367385" y="0"/>
                    </a:moveTo>
                    <a:lnTo>
                      <a:pt x="1367385" y="58211"/>
                    </a:lnTo>
                  </a:path>
                  <a:path w="3324860" h="58420">
                    <a:moveTo>
                      <a:pt x="1367385" y="0"/>
                    </a:moveTo>
                    <a:lnTo>
                      <a:pt x="1367385" y="58211"/>
                    </a:lnTo>
                  </a:path>
                  <a:path w="3324860" h="58420">
                    <a:moveTo>
                      <a:pt x="1367385" y="0"/>
                    </a:moveTo>
                    <a:lnTo>
                      <a:pt x="1367385" y="58211"/>
                    </a:lnTo>
                  </a:path>
                  <a:path w="3324860" h="58420">
                    <a:moveTo>
                      <a:pt x="1367385" y="0"/>
                    </a:moveTo>
                    <a:lnTo>
                      <a:pt x="1367385" y="58211"/>
                    </a:lnTo>
                  </a:path>
                  <a:path w="3324860" h="58420">
                    <a:moveTo>
                      <a:pt x="1373863" y="0"/>
                    </a:moveTo>
                    <a:lnTo>
                      <a:pt x="1373863" y="58211"/>
                    </a:lnTo>
                  </a:path>
                  <a:path w="3324860" h="58420">
                    <a:moveTo>
                      <a:pt x="1373863" y="0"/>
                    </a:moveTo>
                    <a:lnTo>
                      <a:pt x="1373863" y="58211"/>
                    </a:lnTo>
                  </a:path>
                  <a:path w="3324860" h="58420">
                    <a:moveTo>
                      <a:pt x="1373863" y="0"/>
                    </a:moveTo>
                    <a:lnTo>
                      <a:pt x="1373863" y="58211"/>
                    </a:lnTo>
                  </a:path>
                  <a:path w="3324860" h="58420">
                    <a:moveTo>
                      <a:pt x="1373863" y="0"/>
                    </a:moveTo>
                    <a:lnTo>
                      <a:pt x="1373863" y="58211"/>
                    </a:lnTo>
                  </a:path>
                  <a:path w="3324860" h="58420">
                    <a:moveTo>
                      <a:pt x="1373863" y="0"/>
                    </a:moveTo>
                    <a:lnTo>
                      <a:pt x="1373863" y="58211"/>
                    </a:lnTo>
                  </a:path>
                  <a:path w="3324860" h="58420">
                    <a:moveTo>
                      <a:pt x="1373863" y="0"/>
                    </a:moveTo>
                    <a:lnTo>
                      <a:pt x="1373863" y="58211"/>
                    </a:lnTo>
                  </a:path>
                  <a:path w="3324860" h="58420">
                    <a:moveTo>
                      <a:pt x="1373863" y="0"/>
                    </a:moveTo>
                    <a:lnTo>
                      <a:pt x="1373863" y="58211"/>
                    </a:lnTo>
                  </a:path>
                  <a:path w="3324860" h="58420">
                    <a:moveTo>
                      <a:pt x="1373863" y="0"/>
                    </a:moveTo>
                    <a:lnTo>
                      <a:pt x="1373863" y="58211"/>
                    </a:lnTo>
                  </a:path>
                  <a:path w="3324860" h="58420">
                    <a:moveTo>
                      <a:pt x="1373863" y="0"/>
                    </a:moveTo>
                    <a:lnTo>
                      <a:pt x="1373863" y="58211"/>
                    </a:lnTo>
                  </a:path>
                  <a:path w="3324860" h="58420">
                    <a:moveTo>
                      <a:pt x="1380342" y="0"/>
                    </a:moveTo>
                    <a:lnTo>
                      <a:pt x="1380342" y="58211"/>
                    </a:lnTo>
                  </a:path>
                  <a:path w="3324860" h="58420">
                    <a:moveTo>
                      <a:pt x="1380342" y="0"/>
                    </a:moveTo>
                    <a:lnTo>
                      <a:pt x="1380342" y="58211"/>
                    </a:lnTo>
                  </a:path>
                  <a:path w="3324860" h="58420">
                    <a:moveTo>
                      <a:pt x="1380342" y="0"/>
                    </a:moveTo>
                    <a:lnTo>
                      <a:pt x="1380342" y="58211"/>
                    </a:lnTo>
                  </a:path>
                  <a:path w="3324860" h="58420">
                    <a:moveTo>
                      <a:pt x="1380342" y="0"/>
                    </a:moveTo>
                    <a:lnTo>
                      <a:pt x="1380342" y="58211"/>
                    </a:lnTo>
                  </a:path>
                  <a:path w="3324860" h="58420">
                    <a:moveTo>
                      <a:pt x="1380342" y="0"/>
                    </a:moveTo>
                    <a:lnTo>
                      <a:pt x="1380342" y="58211"/>
                    </a:lnTo>
                  </a:path>
                  <a:path w="3324860" h="58420">
                    <a:moveTo>
                      <a:pt x="1380342" y="0"/>
                    </a:moveTo>
                    <a:lnTo>
                      <a:pt x="1380342" y="58211"/>
                    </a:lnTo>
                  </a:path>
                  <a:path w="3324860" h="58420">
                    <a:moveTo>
                      <a:pt x="1380342" y="0"/>
                    </a:moveTo>
                    <a:lnTo>
                      <a:pt x="1380342" y="58211"/>
                    </a:lnTo>
                  </a:path>
                  <a:path w="3324860" h="58420">
                    <a:moveTo>
                      <a:pt x="1386820" y="0"/>
                    </a:moveTo>
                    <a:lnTo>
                      <a:pt x="1386820" y="58211"/>
                    </a:lnTo>
                  </a:path>
                  <a:path w="3324860" h="58420">
                    <a:moveTo>
                      <a:pt x="1386820" y="0"/>
                    </a:moveTo>
                    <a:lnTo>
                      <a:pt x="1386820" y="58211"/>
                    </a:lnTo>
                  </a:path>
                  <a:path w="3324860" h="58420">
                    <a:moveTo>
                      <a:pt x="1386820" y="0"/>
                    </a:moveTo>
                    <a:lnTo>
                      <a:pt x="1386820" y="58211"/>
                    </a:lnTo>
                  </a:path>
                  <a:path w="3324860" h="58420">
                    <a:moveTo>
                      <a:pt x="1386820" y="0"/>
                    </a:moveTo>
                    <a:lnTo>
                      <a:pt x="1386820" y="58211"/>
                    </a:lnTo>
                  </a:path>
                  <a:path w="3324860" h="58420">
                    <a:moveTo>
                      <a:pt x="1386820" y="0"/>
                    </a:moveTo>
                    <a:lnTo>
                      <a:pt x="1386820" y="58211"/>
                    </a:lnTo>
                  </a:path>
                  <a:path w="3324860" h="58420">
                    <a:moveTo>
                      <a:pt x="1386820" y="0"/>
                    </a:moveTo>
                    <a:lnTo>
                      <a:pt x="1386820" y="58211"/>
                    </a:lnTo>
                  </a:path>
                  <a:path w="3324860" h="58420">
                    <a:moveTo>
                      <a:pt x="1386820" y="0"/>
                    </a:moveTo>
                    <a:lnTo>
                      <a:pt x="1386820" y="58211"/>
                    </a:lnTo>
                  </a:path>
                  <a:path w="3324860" h="58420">
                    <a:moveTo>
                      <a:pt x="1386820" y="0"/>
                    </a:moveTo>
                    <a:lnTo>
                      <a:pt x="1386820" y="58211"/>
                    </a:lnTo>
                  </a:path>
                  <a:path w="3324860" h="58420">
                    <a:moveTo>
                      <a:pt x="1386820" y="0"/>
                    </a:moveTo>
                    <a:lnTo>
                      <a:pt x="1386820" y="58211"/>
                    </a:lnTo>
                  </a:path>
                  <a:path w="3324860" h="58420">
                    <a:moveTo>
                      <a:pt x="1386820" y="0"/>
                    </a:moveTo>
                    <a:lnTo>
                      <a:pt x="1386820" y="58211"/>
                    </a:lnTo>
                  </a:path>
                  <a:path w="3324860" h="58420">
                    <a:moveTo>
                      <a:pt x="1393299" y="0"/>
                    </a:moveTo>
                    <a:lnTo>
                      <a:pt x="1393299" y="58211"/>
                    </a:lnTo>
                  </a:path>
                  <a:path w="3324860" h="58420">
                    <a:moveTo>
                      <a:pt x="1393299" y="0"/>
                    </a:moveTo>
                    <a:lnTo>
                      <a:pt x="1393299" y="58211"/>
                    </a:lnTo>
                  </a:path>
                  <a:path w="3324860" h="58420">
                    <a:moveTo>
                      <a:pt x="1393299" y="0"/>
                    </a:moveTo>
                    <a:lnTo>
                      <a:pt x="1393299" y="58211"/>
                    </a:lnTo>
                  </a:path>
                  <a:path w="3324860" h="58420">
                    <a:moveTo>
                      <a:pt x="1393299" y="0"/>
                    </a:moveTo>
                    <a:lnTo>
                      <a:pt x="1393299" y="58211"/>
                    </a:lnTo>
                  </a:path>
                  <a:path w="3324860" h="58420">
                    <a:moveTo>
                      <a:pt x="1393299" y="0"/>
                    </a:moveTo>
                    <a:lnTo>
                      <a:pt x="1393299" y="58211"/>
                    </a:lnTo>
                  </a:path>
                  <a:path w="3324860" h="58420">
                    <a:moveTo>
                      <a:pt x="1393299" y="0"/>
                    </a:moveTo>
                    <a:lnTo>
                      <a:pt x="1393299" y="58211"/>
                    </a:lnTo>
                  </a:path>
                  <a:path w="3324860" h="58420">
                    <a:moveTo>
                      <a:pt x="1393299" y="0"/>
                    </a:moveTo>
                    <a:lnTo>
                      <a:pt x="1393299" y="58211"/>
                    </a:lnTo>
                  </a:path>
                  <a:path w="3324860" h="58420">
                    <a:moveTo>
                      <a:pt x="1393299" y="0"/>
                    </a:moveTo>
                    <a:lnTo>
                      <a:pt x="1393299" y="58211"/>
                    </a:lnTo>
                  </a:path>
                  <a:path w="3324860" h="58420">
                    <a:moveTo>
                      <a:pt x="1393299" y="0"/>
                    </a:moveTo>
                    <a:lnTo>
                      <a:pt x="1393299" y="58211"/>
                    </a:lnTo>
                  </a:path>
                  <a:path w="3324860" h="58420">
                    <a:moveTo>
                      <a:pt x="1393299" y="0"/>
                    </a:moveTo>
                    <a:lnTo>
                      <a:pt x="1393299" y="58211"/>
                    </a:lnTo>
                  </a:path>
                  <a:path w="3324860" h="58420">
                    <a:moveTo>
                      <a:pt x="1399778" y="0"/>
                    </a:moveTo>
                    <a:lnTo>
                      <a:pt x="1399778" y="58211"/>
                    </a:lnTo>
                  </a:path>
                  <a:path w="3324860" h="58420">
                    <a:moveTo>
                      <a:pt x="1399778" y="0"/>
                    </a:moveTo>
                    <a:lnTo>
                      <a:pt x="1399778" y="58211"/>
                    </a:lnTo>
                  </a:path>
                  <a:path w="3324860" h="58420">
                    <a:moveTo>
                      <a:pt x="1399778" y="0"/>
                    </a:moveTo>
                    <a:lnTo>
                      <a:pt x="1399778" y="58211"/>
                    </a:lnTo>
                  </a:path>
                  <a:path w="3324860" h="58420">
                    <a:moveTo>
                      <a:pt x="1399778" y="0"/>
                    </a:moveTo>
                    <a:lnTo>
                      <a:pt x="1399778" y="58211"/>
                    </a:lnTo>
                  </a:path>
                  <a:path w="3324860" h="58420">
                    <a:moveTo>
                      <a:pt x="1399778" y="0"/>
                    </a:moveTo>
                    <a:lnTo>
                      <a:pt x="1399778" y="58211"/>
                    </a:lnTo>
                  </a:path>
                  <a:path w="3324860" h="58420">
                    <a:moveTo>
                      <a:pt x="1399778" y="0"/>
                    </a:moveTo>
                    <a:lnTo>
                      <a:pt x="1399778" y="58211"/>
                    </a:lnTo>
                  </a:path>
                  <a:path w="3324860" h="58420">
                    <a:moveTo>
                      <a:pt x="1399778" y="0"/>
                    </a:moveTo>
                    <a:lnTo>
                      <a:pt x="1399778" y="58211"/>
                    </a:lnTo>
                  </a:path>
                  <a:path w="3324860" h="58420">
                    <a:moveTo>
                      <a:pt x="1406256" y="0"/>
                    </a:moveTo>
                    <a:lnTo>
                      <a:pt x="1406256" y="58211"/>
                    </a:lnTo>
                  </a:path>
                  <a:path w="3324860" h="58420">
                    <a:moveTo>
                      <a:pt x="1406256" y="0"/>
                    </a:moveTo>
                    <a:lnTo>
                      <a:pt x="1406256" y="58211"/>
                    </a:lnTo>
                  </a:path>
                  <a:path w="3324860" h="58420">
                    <a:moveTo>
                      <a:pt x="1406256" y="0"/>
                    </a:moveTo>
                    <a:lnTo>
                      <a:pt x="1406256" y="58211"/>
                    </a:lnTo>
                  </a:path>
                  <a:path w="3324860" h="58420">
                    <a:moveTo>
                      <a:pt x="1406256" y="0"/>
                    </a:moveTo>
                    <a:lnTo>
                      <a:pt x="1406256" y="58211"/>
                    </a:lnTo>
                  </a:path>
                  <a:path w="3324860" h="58420">
                    <a:moveTo>
                      <a:pt x="1406256" y="0"/>
                    </a:moveTo>
                    <a:lnTo>
                      <a:pt x="1406256" y="58211"/>
                    </a:lnTo>
                  </a:path>
                  <a:path w="3324860" h="58420">
                    <a:moveTo>
                      <a:pt x="1406256" y="0"/>
                    </a:moveTo>
                    <a:lnTo>
                      <a:pt x="1406256" y="58211"/>
                    </a:lnTo>
                  </a:path>
                  <a:path w="3324860" h="58420">
                    <a:moveTo>
                      <a:pt x="1406256" y="0"/>
                    </a:moveTo>
                    <a:lnTo>
                      <a:pt x="1406256" y="58211"/>
                    </a:lnTo>
                  </a:path>
                  <a:path w="3324860" h="58420">
                    <a:moveTo>
                      <a:pt x="1406256" y="0"/>
                    </a:moveTo>
                    <a:lnTo>
                      <a:pt x="1406256" y="58211"/>
                    </a:lnTo>
                  </a:path>
                  <a:path w="3324860" h="58420">
                    <a:moveTo>
                      <a:pt x="1406256" y="0"/>
                    </a:moveTo>
                    <a:lnTo>
                      <a:pt x="1406256" y="58211"/>
                    </a:lnTo>
                  </a:path>
                  <a:path w="3324860" h="58420">
                    <a:moveTo>
                      <a:pt x="1412735" y="0"/>
                    </a:moveTo>
                    <a:lnTo>
                      <a:pt x="1412735" y="58211"/>
                    </a:lnTo>
                  </a:path>
                  <a:path w="3324860" h="58420">
                    <a:moveTo>
                      <a:pt x="1412735" y="0"/>
                    </a:moveTo>
                    <a:lnTo>
                      <a:pt x="1412735" y="58211"/>
                    </a:lnTo>
                  </a:path>
                  <a:path w="3324860" h="58420">
                    <a:moveTo>
                      <a:pt x="1412735" y="0"/>
                    </a:moveTo>
                    <a:lnTo>
                      <a:pt x="1412735" y="58211"/>
                    </a:lnTo>
                  </a:path>
                  <a:path w="3324860" h="58420">
                    <a:moveTo>
                      <a:pt x="1412735" y="0"/>
                    </a:moveTo>
                    <a:lnTo>
                      <a:pt x="1412735" y="58211"/>
                    </a:lnTo>
                  </a:path>
                  <a:path w="3324860" h="58420">
                    <a:moveTo>
                      <a:pt x="1412735" y="0"/>
                    </a:moveTo>
                    <a:lnTo>
                      <a:pt x="1412735" y="58211"/>
                    </a:lnTo>
                  </a:path>
                  <a:path w="3324860" h="58420">
                    <a:moveTo>
                      <a:pt x="1412735" y="0"/>
                    </a:moveTo>
                    <a:lnTo>
                      <a:pt x="1412735" y="58211"/>
                    </a:lnTo>
                  </a:path>
                  <a:path w="3324860" h="58420">
                    <a:moveTo>
                      <a:pt x="1412735" y="0"/>
                    </a:moveTo>
                    <a:lnTo>
                      <a:pt x="1412735" y="58211"/>
                    </a:lnTo>
                  </a:path>
                  <a:path w="3324860" h="58420">
                    <a:moveTo>
                      <a:pt x="1412735" y="0"/>
                    </a:moveTo>
                    <a:lnTo>
                      <a:pt x="1412735" y="58211"/>
                    </a:lnTo>
                  </a:path>
                  <a:path w="3324860" h="58420">
                    <a:moveTo>
                      <a:pt x="1412735" y="0"/>
                    </a:moveTo>
                    <a:lnTo>
                      <a:pt x="1412735" y="58211"/>
                    </a:lnTo>
                  </a:path>
                  <a:path w="3324860" h="58420">
                    <a:moveTo>
                      <a:pt x="1419213" y="0"/>
                    </a:moveTo>
                    <a:lnTo>
                      <a:pt x="1419213" y="58211"/>
                    </a:lnTo>
                  </a:path>
                  <a:path w="3324860" h="58420">
                    <a:moveTo>
                      <a:pt x="1419213" y="0"/>
                    </a:moveTo>
                    <a:lnTo>
                      <a:pt x="1419213" y="58211"/>
                    </a:lnTo>
                  </a:path>
                  <a:path w="3324860" h="58420">
                    <a:moveTo>
                      <a:pt x="1419213" y="0"/>
                    </a:moveTo>
                    <a:lnTo>
                      <a:pt x="1419213" y="58211"/>
                    </a:lnTo>
                  </a:path>
                  <a:path w="3324860" h="58420">
                    <a:moveTo>
                      <a:pt x="1419213" y="0"/>
                    </a:moveTo>
                    <a:lnTo>
                      <a:pt x="1419213" y="58211"/>
                    </a:lnTo>
                  </a:path>
                  <a:path w="3324860" h="58420">
                    <a:moveTo>
                      <a:pt x="1419213" y="0"/>
                    </a:moveTo>
                    <a:lnTo>
                      <a:pt x="1419213" y="58211"/>
                    </a:lnTo>
                  </a:path>
                  <a:path w="3324860" h="58420">
                    <a:moveTo>
                      <a:pt x="1419213" y="0"/>
                    </a:moveTo>
                    <a:lnTo>
                      <a:pt x="1419213" y="58211"/>
                    </a:lnTo>
                  </a:path>
                  <a:path w="3324860" h="58420">
                    <a:moveTo>
                      <a:pt x="1419213" y="0"/>
                    </a:moveTo>
                    <a:lnTo>
                      <a:pt x="1419213" y="58211"/>
                    </a:lnTo>
                  </a:path>
                  <a:path w="3324860" h="58420">
                    <a:moveTo>
                      <a:pt x="1419213" y="0"/>
                    </a:moveTo>
                    <a:lnTo>
                      <a:pt x="1419213" y="58211"/>
                    </a:lnTo>
                  </a:path>
                  <a:path w="3324860" h="58420">
                    <a:moveTo>
                      <a:pt x="1419213" y="0"/>
                    </a:moveTo>
                    <a:lnTo>
                      <a:pt x="1419213" y="58211"/>
                    </a:lnTo>
                  </a:path>
                  <a:path w="3324860" h="58420">
                    <a:moveTo>
                      <a:pt x="1425946" y="0"/>
                    </a:moveTo>
                    <a:lnTo>
                      <a:pt x="1425946" y="58211"/>
                    </a:lnTo>
                  </a:path>
                  <a:path w="3324860" h="58420">
                    <a:moveTo>
                      <a:pt x="1425946" y="0"/>
                    </a:moveTo>
                    <a:lnTo>
                      <a:pt x="1425946" y="58211"/>
                    </a:lnTo>
                  </a:path>
                  <a:path w="3324860" h="58420">
                    <a:moveTo>
                      <a:pt x="1425946" y="0"/>
                    </a:moveTo>
                    <a:lnTo>
                      <a:pt x="1425946" y="58211"/>
                    </a:lnTo>
                  </a:path>
                  <a:path w="3324860" h="58420">
                    <a:moveTo>
                      <a:pt x="1425946" y="0"/>
                    </a:moveTo>
                    <a:lnTo>
                      <a:pt x="1425946" y="58211"/>
                    </a:lnTo>
                  </a:path>
                  <a:path w="3324860" h="58420">
                    <a:moveTo>
                      <a:pt x="1425946" y="0"/>
                    </a:moveTo>
                    <a:lnTo>
                      <a:pt x="1425946" y="58211"/>
                    </a:lnTo>
                  </a:path>
                  <a:path w="3324860" h="58420">
                    <a:moveTo>
                      <a:pt x="1425946" y="0"/>
                    </a:moveTo>
                    <a:lnTo>
                      <a:pt x="1425946" y="58211"/>
                    </a:lnTo>
                  </a:path>
                  <a:path w="3324860" h="58420">
                    <a:moveTo>
                      <a:pt x="1425946" y="0"/>
                    </a:moveTo>
                    <a:lnTo>
                      <a:pt x="1425946" y="58211"/>
                    </a:lnTo>
                  </a:path>
                  <a:path w="3324860" h="58420">
                    <a:moveTo>
                      <a:pt x="1425946" y="0"/>
                    </a:moveTo>
                    <a:lnTo>
                      <a:pt x="1425946" y="58211"/>
                    </a:lnTo>
                  </a:path>
                  <a:path w="3324860" h="58420">
                    <a:moveTo>
                      <a:pt x="1425946" y="0"/>
                    </a:moveTo>
                    <a:lnTo>
                      <a:pt x="1425946" y="58211"/>
                    </a:lnTo>
                  </a:path>
                  <a:path w="3324860" h="58420">
                    <a:moveTo>
                      <a:pt x="1425946" y="0"/>
                    </a:moveTo>
                    <a:lnTo>
                      <a:pt x="1425946" y="58211"/>
                    </a:lnTo>
                  </a:path>
                  <a:path w="3324860" h="58420">
                    <a:moveTo>
                      <a:pt x="1432424" y="0"/>
                    </a:moveTo>
                    <a:lnTo>
                      <a:pt x="1432424" y="58211"/>
                    </a:lnTo>
                  </a:path>
                  <a:path w="3324860" h="58420">
                    <a:moveTo>
                      <a:pt x="1432424" y="0"/>
                    </a:moveTo>
                    <a:lnTo>
                      <a:pt x="1432424" y="58211"/>
                    </a:lnTo>
                  </a:path>
                  <a:path w="3324860" h="58420">
                    <a:moveTo>
                      <a:pt x="1432424" y="0"/>
                    </a:moveTo>
                    <a:lnTo>
                      <a:pt x="1432424" y="58211"/>
                    </a:lnTo>
                  </a:path>
                  <a:path w="3324860" h="58420">
                    <a:moveTo>
                      <a:pt x="1432424" y="0"/>
                    </a:moveTo>
                    <a:lnTo>
                      <a:pt x="1432424" y="58211"/>
                    </a:lnTo>
                  </a:path>
                  <a:path w="3324860" h="58420">
                    <a:moveTo>
                      <a:pt x="1432424" y="0"/>
                    </a:moveTo>
                    <a:lnTo>
                      <a:pt x="1432424" y="58211"/>
                    </a:lnTo>
                  </a:path>
                  <a:path w="3324860" h="58420">
                    <a:moveTo>
                      <a:pt x="1432424" y="0"/>
                    </a:moveTo>
                    <a:lnTo>
                      <a:pt x="1432424" y="58211"/>
                    </a:lnTo>
                  </a:path>
                  <a:path w="3324860" h="58420">
                    <a:moveTo>
                      <a:pt x="1432424" y="0"/>
                    </a:moveTo>
                    <a:lnTo>
                      <a:pt x="1432424" y="58211"/>
                    </a:lnTo>
                  </a:path>
                  <a:path w="3324860" h="58420">
                    <a:moveTo>
                      <a:pt x="1432424" y="0"/>
                    </a:moveTo>
                    <a:lnTo>
                      <a:pt x="1432424" y="58211"/>
                    </a:lnTo>
                  </a:path>
                  <a:path w="3324860" h="58420">
                    <a:moveTo>
                      <a:pt x="1438903" y="0"/>
                    </a:moveTo>
                    <a:lnTo>
                      <a:pt x="1438903" y="58211"/>
                    </a:lnTo>
                  </a:path>
                  <a:path w="3324860" h="58420">
                    <a:moveTo>
                      <a:pt x="1438903" y="0"/>
                    </a:moveTo>
                    <a:lnTo>
                      <a:pt x="1438903" y="58211"/>
                    </a:lnTo>
                  </a:path>
                  <a:path w="3324860" h="58420">
                    <a:moveTo>
                      <a:pt x="1438903" y="0"/>
                    </a:moveTo>
                    <a:lnTo>
                      <a:pt x="1438903" y="58211"/>
                    </a:lnTo>
                  </a:path>
                  <a:path w="3324860" h="58420">
                    <a:moveTo>
                      <a:pt x="1438903" y="0"/>
                    </a:moveTo>
                    <a:lnTo>
                      <a:pt x="1438903" y="58211"/>
                    </a:lnTo>
                  </a:path>
                  <a:path w="3324860" h="58420">
                    <a:moveTo>
                      <a:pt x="1438903" y="0"/>
                    </a:moveTo>
                    <a:lnTo>
                      <a:pt x="1438903" y="58211"/>
                    </a:lnTo>
                  </a:path>
                  <a:path w="3324860" h="58420">
                    <a:moveTo>
                      <a:pt x="1438903" y="0"/>
                    </a:moveTo>
                    <a:lnTo>
                      <a:pt x="1438903" y="58211"/>
                    </a:lnTo>
                  </a:path>
                  <a:path w="3324860" h="58420">
                    <a:moveTo>
                      <a:pt x="1438903" y="0"/>
                    </a:moveTo>
                    <a:lnTo>
                      <a:pt x="1438903" y="58211"/>
                    </a:lnTo>
                  </a:path>
                  <a:path w="3324860" h="58420">
                    <a:moveTo>
                      <a:pt x="1438903" y="0"/>
                    </a:moveTo>
                    <a:lnTo>
                      <a:pt x="1438903" y="58211"/>
                    </a:lnTo>
                  </a:path>
                  <a:path w="3324860" h="58420">
                    <a:moveTo>
                      <a:pt x="1445382" y="0"/>
                    </a:moveTo>
                    <a:lnTo>
                      <a:pt x="1445382" y="58211"/>
                    </a:lnTo>
                  </a:path>
                  <a:path w="3324860" h="58420">
                    <a:moveTo>
                      <a:pt x="1445382" y="0"/>
                    </a:moveTo>
                    <a:lnTo>
                      <a:pt x="1445382" y="58211"/>
                    </a:lnTo>
                  </a:path>
                  <a:path w="3324860" h="58420">
                    <a:moveTo>
                      <a:pt x="1445382" y="0"/>
                    </a:moveTo>
                    <a:lnTo>
                      <a:pt x="1445382" y="58211"/>
                    </a:lnTo>
                  </a:path>
                  <a:path w="3324860" h="58420">
                    <a:moveTo>
                      <a:pt x="1445382" y="0"/>
                    </a:moveTo>
                    <a:lnTo>
                      <a:pt x="1445382" y="58211"/>
                    </a:lnTo>
                  </a:path>
                  <a:path w="3324860" h="58420">
                    <a:moveTo>
                      <a:pt x="1445382" y="0"/>
                    </a:moveTo>
                    <a:lnTo>
                      <a:pt x="1445382" y="58211"/>
                    </a:lnTo>
                  </a:path>
                  <a:path w="3324860" h="58420">
                    <a:moveTo>
                      <a:pt x="1445382" y="0"/>
                    </a:moveTo>
                    <a:lnTo>
                      <a:pt x="1445382" y="58211"/>
                    </a:lnTo>
                  </a:path>
                  <a:path w="3324860" h="58420">
                    <a:moveTo>
                      <a:pt x="1445382" y="0"/>
                    </a:moveTo>
                    <a:lnTo>
                      <a:pt x="1445382" y="58211"/>
                    </a:lnTo>
                  </a:path>
                  <a:path w="3324860" h="58420">
                    <a:moveTo>
                      <a:pt x="1445382" y="0"/>
                    </a:moveTo>
                    <a:lnTo>
                      <a:pt x="1445382" y="58211"/>
                    </a:lnTo>
                  </a:path>
                  <a:path w="3324860" h="58420">
                    <a:moveTo>
                      <a:pt x="1445382" y="0"/>
                    </a:moveTo>
                    <a:lnTo>
                      <a:pt x="1445382" y="58211"/>
                    </a:lnTo>
                  </a:path>
                  <a:path w="3324860" h="58420">
                    <a:moveTo>
                      <a:pt x="1451860" y="0"/>
                    </a:moveTo>
                    <a:lnTo>
                      <a:pt x="1451860" y="58211"/>
                    </a:lnTo>
                  </a:path>
                  <a:path w="3324860" h="58420">
                    <a:moveTo>
                      <a:pt x="1451860" y="0"/>
                    </a:moveTo>
                    <a:lnTo>
                      <a:pt x="1451860" y="58211"/>
                    </a:lnTo>
                  </a:path>
                  <a:path w="3324860" h="58420">
                    <a:moveTo>
                      <a:pt x="1451860" y="0"/>
                    </a:moveTo>
                    <a:lnTo>
                      <a:pt x="1451860" y="58211"/>
                    </a:lnTo>
                  </a:path>
                  <a:path w="3324860" h="58420">
                    <a:moveTo>
                      <a:pt x="1451860" y="0"/>
                    </a:moveTo>
                    <a:lnTo>
                      <a:pt x="1451860" y="58211"/>
                    </a:lnTo>
                  </a:path>
                  <a:path w="3324860" h="58420">
                    <a:moveTo>
                      <a:pt x="1451860" y="0"/>
                    </a:moveTo>
                    <a:lnTo>
                      <a:pt x="1451860" y="58211"/>
                    </a:lnTo>
                  </a:path>
                  <a:path w="3324860" h="58420">
                    <a:moveTo>
                      <a:pt x="1451860" y="0"/>
                    </a:moveTo>
                    <a:lnTo>
                      <a:pt x="1451860" y="58211"/>
                    </a:lnTo>
                  </a:path>
                  <a:path w="3324860" h="58420">
                    <a:moveTo>
                      <a:pt x="1451860" y="0"/>
                    </a:moveTo>
                    <a:lnTo>
                      <a:pt x="1451860" y="58211"/>
                    </a:lnTo>
                  </a:path>
                  <a:path w="3324860" h="58420">
                    <a:moveTo>
                      <a:pt x="1451860" y="0"/>
                    </a:moveTo>
                    <a:lnTo>
                      <a:pt x="1451860" y="58211"/>
                    </a:lnTo>
                  </a:path>
                  <a:path w="3324860" h="58420">
                    <a:moveTo>
                      <a:pt x="1451860" y="0"/>
                    </a:moveTo>
                    <a:lnTo>
                      <a:pt x="1451860" y="58211"/>
                    </a:lnTo>
                  </a:path>
                  <a:path w="3324860" h="58420">
                    <a:moveTo>
                      <a:pt x="1458339" y="0"/>
                    </a:moveTo>
                    <a:lnTo>
                      <a:pt x="1458339" y="58211"/>
                    </a:lnTo>
                  </a:path>
                  <a:path w="3324860" h="58420">
                    <a:moveTo>
                      <a:pt x="1458339" y="0"/>
                    </a:moveTo>
                    <a:lnTo>
                      <a:pt x="1458339" y="58211"/>
                    </a:lnTo>
                  </a:path>
                  <a:path w="3324860" h="58420">
                    <a:moveTo>
                      <a:pt x="1458339" y="0"/>
                    </a:moveTo>
                    <a:lnTo>
                      <a:pt x="1458339" y="58211"/>
                    </a:lnTo>
                  </a:path>
                  <a:path w="3324860" h="58420">
                    <a:moveTo>
                      <a:pt x="1458339" y="0"/>
                    </a:moveTo>
                    <a:lnTo>
                      <a:pt x="1458339" y="58211"/>
                    </a:lnTo>
                  </a:path>
                  <a:path w="3324860" h="58420">
                    <a:moveTo>
                      <a:pt x="1458339" y="0"/>
                    </a:moveTo>
                    <a:lnTo>
                      <a:pt x="1458339" y="58211"/>
                    </a:lnTo>
                  </a:path>
                  <a:path w="3324860" h="58420">
                    <a:moveTo>
                      <a:pt x="1458339" y="0"/>
                    </a:moveTo>
                    <a:lnTo>
                      <a:pt x="1458339" y="58211"/>
                    </a:lnTo>
                  </a:path>
                  <a:path w="3324860" h="58420">
                    <a:moveTo>
                      <a:pt x="1458339" y="0"/>
                    </a:moveTo>
                    <a:lnTo>
                      <a:pt x="1458339" y="58211"/>
                    </a:lnTo>
                  </a:path>
                  <a:path w="3324860" h="58420">
                    <a:moveTo>
                      <a:pt x="1458339" y="0"/>
                    </a:moveTo>
                    <a:lnTo>
                      <a:pt x="1458339" y="58211"/>
                    </a:lnTo>
                  </a:path>
                  <a:path w="3324860" h="58420">
                    <a:moveTo>
                      <a:pt x="1458339" y="0"/>
                    </a:moveTo>
                    <a:lnTo>
                      <a:pt x="1458339" y="58211"/>
                    </a:lnTo>
                  </a:path>
                  <a:path w="3324860" h="58420">
                    <a:moveTo>
                      <a:pt x="1458339" y="0"/>
                    </a:moveTo>
                    <a:lnTo>
                      <a:pt x="1458339" y="58211"/>
                    </a:lnTo>
                  </a:path>
                  <a:path w="3324860" h="58420">
                    <a:moveTo>
                      <a:pt x="1464817" y="0"/>
                    </a:moveTo>
                    <a:lnTo>
                      <a:pt x="1464817" y="58211"/>
                    </a:lnTo>
                  </a:path>
                  <a:path w="3324860" h="58420">
                    <a:moveTo>
                      <a:pt x="1464817" y="0"/>
                    </a:moveTo>
                    <a:lnTo>
                      <a:pt x="1464817" y="58211"/>
                    </a:lnTo>
                  </a:path>
                  <a:path w="3324860" h="58420">
                    <a:moveTo>
                      <a:pt x="1464817" y="0"/>
                    </a:moveTo>
                    <a:lnTo>
                      <a:pt x="1464817" y="58211"/>
                    </a:lnTo>
                  </a:path>
                  <a:path w="3324860" h="58420">
                    <a:moveTo>
                      <a:pt x="1464817" y="0"/>
                    </a:moveTo>
                    <a:lnTo>
                      <a:pt x="1464817" y="58211"/>
                    </a:lnTo>
                  </a:path>
                  <a:path w="3324860" h="58420">
                    <a:moveTo>
                      <a:pt x="1464817" y="0"/>
                    </a:moveTo>
                    <a:lnTo>
                      <a:pt x="1464817" y="58211"/>
                    </a:lnTo>
                  </a:path>
                  <a:path w="3324860" h="58420">
                    <a:moveTo>
                      <a:pt x="1464817" y="0"/>
                    </a:moveTo>
                    <a:lnTo>
                      <a:pt x="1464817" y="58211"/>
                    </a:lnTo>
                  </a:path>
                  <a:path w="3324860" h="58420">
                    <a:moveTo>
                      <a:pt x="1464817" y="0"/>
                    </a:moveTo>
                    <a:lnTo>
                      <a:pt x="1464817" y="58211"/>
                    </a:lnTo>
                  </a:path>
                  <a:path w="3324860" h="58420">
                    <a:moveTo>
                      <a:pt x="1464817" y="0"/>
                    </a:moveTo>
                    <a:lnTo>
                      <a:pt x="1464817" y="58211"/>
                    </a:lnTo>
                  </a:path>
                  <a:path w="3324860" h="58420">
                    <a:moveTo>
                      <a:pt x="1464817" y="0"/>
                    </a:moveTo>
                    <a:lnTo>
                      <a:pt x="1464817" y="58211"/>
                    </a:lnTo>
                  </a:path>
                  <a:path w="3324860" h="58420">
                    <a:moveTo>
                      <a:pt x="1471296" y="0"/>
                    </a:moveTo>
                    <a:lnTo>
                      <a:pt x="1471296" y="58211"/>
                    </a:lnTo>
                  </a:path>
                  <a:path w="3324860" h="58420">
                    <a:moveTo>
                      <a:pt x="1471296" y="0"/>
                    </a:moveTo>
                    <a:lnTo>
                      <a:pt x="1471296" y="58211"/>
                    </a:lnTo>
                  </a:path>
                  <a:path w="3324860" h="58420">
                    <a:moveTo>
                      <a:pt x="1471296" y="0"/>
                    </a:moveTo>
                    <a:lnTo>
                      <a:pt x="1471296" y="58211"/>
                    </a:lnTo>
                  </a:path>
                  <a:path w="3324860" h="58420">
                    <a:moveTo>
                      <a:pt x="1471296" y="0"/>
                    </a:moveTo>
                    <a:lnTo>
                      <a:pt x="1471296" y="58211"/>
                    </a:lnTo>
                  </a:path>
                  <a:path w="3324860" h="58420">
                    <a:moveTo>
                      <a:pt x="1471296" y="0"/>
                    </a:moveTo>
                    <a:lnTo>
                      <a:pt x="1471296" y="58211"/>
                    </a:lnTo>
                  </a:path>
                  <a:path w="3324860" h="58420">
                    <a:moveTo>
                      <a:pt x="1471296" y="0"/>
                    </a:moveTo>
                    <a:lnTo>
                      <a:pt x="1471296" y="58211"/>
                    </a:lnTo>
                  </a:path>
                  <a:path w="3324860" h="58420">
                    <a:moveTo>
                      <a:pt x="1471296" y="0"/>
                    </a:moveTo>
                    <a:lnTo>
                      <a:pt x="1471296" y="58211"/>
                    </a:lnTo>
                  </a:path>
                  <a:path w="3324860" h="58420">
                    <a:moveTo>
                      <a:pt x="1471296" y="0"/>
                    </a:moveTo>
                    <a:lnTo>
                      <a:pt x="1471296" y="58211"/>
                    </a:lnTo>
                  </a:path>
                  <a:path w="3324860" h="58420">
                    <a:moveTo>
                      <a:pt x="1477647" y="0"/>
                    </a:moveTo>
                    <a:lnTo>
                      <a:pt x="1477647" y="58211"/>
                    </a:lnTo>
                  </a:path>
                  <a:path w="3324860" h="58420">
                    <a:moveTo>
                      <a:pt x="1477647" y="0"/>
                    </a:moveTo>
                    <a:lnTo>
                      <a:pt x="1477647" y="58211"/>
                    </a:lnTo>
                  </a:path>
                  <a:path w="3324860" h="58420">
                    <a:moveTo>
                      <a:pt x="1477647" y="0"/>
                    </a:moveTo>
                    <a:lnTo>
                      <a:pt x="1477647" y="58211"/>
                    </a:lnTo>
                  </a:path>
                  <a:path w="3324860" h="58420">
                    <a:moveTo>
                      <a:pt x="1477647" y="0"/>
                    </a:moveTo>
                    <a:lnTo>
                      <a:pt x="1477647" y="58211"/>
                    </a:lnTo>
                  </a:path>
                  <a:path w="3324860" h="58420">
                    <a:moveTo>
                      <a:pt x="1477647" y="0"/>
                    </a:moveTo>
                    <a:lnTo>
                      <a:pt x="1477647" y="58211"/>
                    </a:lnTo>
                  </a:path>
                  <a:path w="3324860" h="58420">
                    <a:moveTo>
                      <a:pt x="1477647" y="0"/>
                    </a:moveTo>
                    <a:lnTo>
                      <a:pt x="1477647" y="58211"/>
                    </a:lnTo>
                  </a:path>
                  <a:path w="3324860" h="58420">
                    <a:moveTo>
                      <a:pt x="1477647" y="0"/>
                    </a:moveTo>
                    <a:lnTo>
                      <a:pt x="1477647" y="58211"/>
                    </a:lnTo>
                  </a:path>
                  <a:path w="3324860" h="58420">
                    <a:moveTo>
                      <a:pt x="1477647" y="0"/>
                    </a:moveTo>
                    <a:lnTo>
                      <a:pt x="1477647" y="58211"/>
                    </a:lnTo>
                  </a:path>
                  <a:path w="3324860" h="58420">
                    <a:moveTo>
                      <a:pt x="1484126" y="0"/>
                    </a:moveTo>
                    <a:lnTo>
                      <a:pt x="1484126" y="58211"/>
                    </a:lnTo>
                  </a:path>
                  <a:path w="3324860" h="58420">
                    <a:moveTo>
                      <a:pt x="1484126" y="0"/>
                    </a:moveTo>
                    <a:lnTo>
                      <a:pt x="1484126" y="58211"/>
                    </a:lnTo>
                  </a:path>
                  <a:path w="3324860" h="58420">
                    <a:moveTo>
                      <a:pt x="1484126" y="0"/>
                    </a:moveTo>
                    <a:lnTo>
                      <a:pt x="1484126" y="58211"/>
                    </a:lnTo>
                  </a:path>
                  <a:path w="3324860" h="58420">
                    <a:moveTo>
                      <a:pt x="1484126" y="0"/>
                    </a:moveTo>
                    <a:lnTo>
                      <a:pt x="1484126" y="58211"/>
                    </a:lnTo>
                  </a:path>
                  <a:path w="3324860" h="58420">
                    <a:moveTo>
                      <a:pt x="1484126" y="0"/>
                    </a:moveTo>
                    <a:lnTo>
                      <a:pt x="1484126" y="58211"/>
                    </a:lnTo>
                  </a:path>
                  <a:path w="3324860" h="58420">
                    <a:moveTo>
                      <a:pt x="1484126" y="0"/>
                    </a:moveTo>
                    <a:lnTo>
                      <a:pt x="1484126" y="58211"/>
                    </a:lnTo>
                  </a:path>
                  <a:path w="3324860" h="58420">
                    <a:moveTo>
                      <a:pt x="1484126" y="0"/>
                    </a:moveTo>
                    <a:lnTo>
                      <a:pt x="1484126" y="58211"/>
                    </a:lnTo>
                  </a:path>
                  <a:path w="3324860" h="58420">
                    <a:moveTo>
                      <a:pt x="1484126" y="0"/>
                    </a:moveTo>
                    <a:lnTo>
                      <a:pt x="1484126" y="58211"/>
                    </a:lnTo>
                  </a:path>
                  <a:path w="3324860" h="58420">
                    <a:moveTo>
                      <a:pt x="1484126" y="0"/>
                    </a:moveTo>
                    <a:lnTo>
                      <a:pt x="1484126" y="58211"/>
                    </a:lnTo>
                  </a:path>
                  <a:path w="3324860" h="58420">
                    <a:moveTo>
                      <a:pt x="1490605" y="0"/>
                    </a:moveTo>
                    <a:lnTo>
                      <a:pt x="1490605" y="58211"/>
                    </a:lnTo>
                  </a:path>
                  <a:path w="3324860" h="58420">
                    <a:moveTo>
                      <a:pt x="1490605" y="0"/>
                    </a:moveTo>
                    <a:lnTo>
                      <a:pt x="1490605" y="58211"/>
                    </a:lnTo>
                  </a:path>
                  <a:path w="3324860" h="58420">
                    <a:moveTo>
                      <a:pt x="1490605" y="0"/>
                    </a:moveTo>
                    <a:lnTo>
                      <a:pt x="1490605" y="58211"/>
                    </a:lnTo>
                  </a:path>
                  <a:path w="3324860" h="58420">
                    <a:moveTo>
                      <a:pt x="1490605" y="0"/>
                    </a:moveTo>
                    <a:lnTo>
                      <a:pt x="1490605" y="58211"/>
                    </a:lnTo>
                  </a:path>
                  <a:path w="3324860" h="58420">
                    <a:moveTo>
                      <a:pt x="1490605" y="0"/>
                    </a:moveTo>
                    <a:lnTo>
                      <a:pt x="1490605" y="58211"/>
                    </a:lnTo>
                  </a:path>
                  <a:path w="3324860" h="58420">
                    <a:moveTo>
                      <a:pt x="1490605" y="0"/>
                    </a:moveTo>
                    <a:lnTo>
                      <a:pt x="1490605" y="58211"/>
                    </a:lnTo>
                  </a:path>
                  <a:path w="3324860" h="58420">
                    <a:moveTo>
                      <a:pt x="1490605" y="0"/>
                    </a:moveTo>
                    <a:lnTo>
                      <a:pt x="1490605" y="58211"/>
                    </a:lnTo>
                  </a:path>
                  <a:path w="3324860" h="58420">
                    <a:moveTo>
                      <a:pt x="1497083" y="0"/>
                    </a:moveTo>
                    <a:lnTo>
                      <a:pt x="1497083" y="58211"/>
                    </a:lnTo>
                  </a:path>
                  <a:path w="3324860" h="58420">
                    <a:moveTo>
                      <a:pt x="1497083" y="0"/>
                    </a:moveTo>
                    <a:lnTo>
                      <a:pt x="1497083" y="58211"/>
                    </a:lnTo>
                  </a:path>
                  <a:path w="3324860" h="58420">
                    <a:moveTo>
                      <a:pt x="1497083" y="0"/>
                    </a:moveTo>
                    <a:lnTo>
                      <a:pt x="1497083" y="58211"/>
                    </a:lnTo>
                  </a:path>
                  <a:path w="3324860" h="58420">
                    <a:moveTo>
                      <a:pt x="1497083" y="0"/>
                    </a:moveTo>
                    <a:lnTo>
                      <a:pt x="1497083" y="58211"/>
                    </a:lnTo>
                  </a:path>
                  <a:path w="3324860" h="58420">
                    <a:moveTo>
                      <a:pt x="1497083" y="0"/>
                    </a:moveTo>
                    <a:lnTo>
                      <a:pt x="1497083" y="58211"/>
                    </a:lnTo>
                  </a:path>
                  <a:path w="3324860" h="58420">
                    <a:moveTo>
                      <a:pt x="1497083" y="0"/>
                    </a:moveTo>
                    <a:lnTo>
                      <a:pt x="1497083" y="58211"/>
                    </a:lnTo>
                  </a:path>
                  <a:path w="3324860" h="58420">
                    <a:moveTo>
                      <a:pt x="1497083" y="0"/>
                    </a:moveTo>
                    <a:lnTo>
                      <a:pt x="1497083" y="58211"/>
                    </a:lnTo>
                  </a:path>
                  <a:path w="3324860" h="58420">
                    <a:moveTo>
                      <a:pt x="1497083" y="0"/>
                    </a:moveTo>
                    <a:lnTo>
                      <a:pt x="1497083" y="58211"/>
                    </a:lnTo>
                  </a:path>
                  <a:path w="3324860" h="58420">
                    <a:moveTo>
                      <a:pt x="1503562" y="0"/>
                    </a:moveTo>
                    <a:lnTo>
                      <a:pt x="1503562" y="58211"/>
                    </a:lnTo>
                  </a:path>
                  <a:path w="3324860" h="58420">
                    <a:moveTo>
                      <a:pt x="1503562" y="0"/>
                    </a:moveTo>
                    <a:lnTo>
                      <a:pt x="1503562" y="58211"/>
                    </a:lnTo>
                  </a:path>
                  <a:path w="3324860" h="58420">
                    <a:moveTo>
                      <a:pt x="1503562" y="0"/>
                    </a:moveTo>
                    <a:lnTo>
                      <a:pt x="1503562" y="58211"/>
                    </a:lnTo>
                  </a:path>
                  <a:path w="3324860" h="58420">
                    <a:moveTo>
                      <a:pt x="1503562" y="0"/>
                    </a:moveTo>
                    <a:lnTo>
                      <a:pt x="1503562" y="58211"/>
                    </a:lnTo>
                  </a:path>
                  <a:path w="3324860" h="58420">
                    <a:moveTo>
                      <a:pt x="1503562" y="0"/>
                    </a:moveTo>
                    <a:lnTo>
                      <a:pt x="1503562" y="58211"/>
                    </a:lnTo>
                  </a:path>
                  <a:path w="3324860" h="58420">
                    <a:moveTo>
                      <a:pt x="1503562" y="0"/>
                    </a:moveTo>
                    <a:lnTo>
                      <a:pt x="1503562" y="58211"/>
                    </a:lnTo>
                  </a:path>
                  <a:path w="3324860" h="58420">
                    <a:moveTo>
                      <a:pt x="1503562" y="0"/>
                    </a:moveTo>
                    <a:lnTo>
                      <a:pt x="1503562" y="58211"/>
                    </a:lnTo>
                  </a:path>
                  <a:path w="3324860" h="58420">
                    <a:moveTo>
                      <a:pt x="1503562" y="0"/>
                    </a:moveTo>
                    <a:lnTo>
                      <a:pt x="1503562" y="58211"/>
                    </a:lnTo>
                  </a:path>
                  <a:path w="3324860" h="58420">
                    <a:moveTo>
                      <a:pt x="1503562" y="0"/>
                    </a:moveTo>
                    <a:lnTo>
                      <a:pt x="1503562" y="58211"/>
                    </a:lnTo>
                  </a:path>
                  <a:path w="3324860" h="58420">
                    <a:moveTo>
                      <a:pt x="1510040" y="0"/>
                    </a:moveTo>
                    <a:lnTo>
                      <a:pt x="1510040" y="58211"/>
                    </a:lnTo>
                  </a:path>
                  <a:path w="3324860" h="58420">
                    <a:moveTo>
                      <a:pt x="1510040" y="0"/>
                    </a:moveTo>
                    <a:lnTo>
                      <a:pt x="1510040" y="58211"/>
                    </a:lnTo>
                  </a:path>
                  <a:path w="3324860" h="58420">
                    <a:moveTo>
                      <a:pt x="1510040" y="0"/>
                    </a:moveTo>
                    <a:lnTo>
                      <a:pt x="1510040" y="58211"/>
                    </a:lnTo>
                  </a:path>
                  <a:path w="3324860" h="58420">
                    <a:moveTo>
                      <a:pt x="1510040" y="0"/>
                    </a:moveTo>
                    <a:lnTo>
                      <a:pt x="1510040" y="58211"/>
                    </a:lnTo>
                  </a:path>
                  <a:path w="3324860" h="58420">
                    <a:moveTo>
                      <a:pt x="1510040" y="0"/>
                    </a:moveTo>
                    <a:lnTo>
                      <a:pt x="1510040" y="58211"/>
                    </a:lnTo>
                  </a:path>
                  <a:path w="3324860" h="58420">
                    <a:moveTo>
                      <a:pt x="1510040" y="0"/>
                    </a:moveTo>
                    <a:lnTo>
                      <a:pt x="1510040" y="58211"/>
                    </a:lnTo>
                  </a:path>
                  <a:path w="3324860" h="58420">
                    <a:moveTo>
                      <a:pt x="1510040" y="0"/>
                    </a:moveTo>
                    <a:lnTo>
                      <a:pt x="1510040" y="58211"/>
                    </a:lnTo>
                  </a:path>
                  <a:path w="3324860" h="58420">
                    <a:moveTo>
                      <a:pt x="1510040" y="0"/>
                    </a:moveTo>
                    <a:lnTo>
                      <a:pt x="1510040" y="58211"/>
                    </a:lnTo>
                  </a:path>
                  <a:path w="3324860" h="58420">
                    <a:moveTo>
                      <a:pt x="1510040" y="0"/>
                    </a:moveTo>
                    <a:lnTo>
                      <a:pt x="1510040" y="58211"/>
                    </a:lnTo>
                  </a:path>
                  <a:path w="3324860" h="58420">
                    <a:moveTo>
                      <a:pt x="1516519" y="0"/>
                    </a:moveTo>
                    <a:lnTo>
                      <a:pt x="1516519" y="58211"/>
                    </a:lnTo>
                  </a:path>
                  <a:path w="3324860" h="58420">
                    <a:moveTo>
                      <a:pt x="1516519" y="0"/>
                    </a:moveTo>
                    <a:lnTo>
                      <a:pt x="1516519" y="58211"/>
                    </a:lnTo>
                  </a:path>
                  <a:path w="3324860" h="58420">
                    <a:moveTo>
                      <a:pt x="1516519" y="0"/>
                    </a:moveTo>
                    <a:lnTo>
                      <a:pt x="1516519" y="58211"/>
                    </a:lnTo>
                  </a:path>
                  <a:path w="3324860" h="58420">
                    <a:moveTo>
                      <a:pt x="1516519" y="0"/>
                    </a:moveTo>
                    <a:lnTo>
                      <a:pt x="1516519" y="58211"/>
                    </a:lnTo>
                  </a:path>
                  <a:path w="3324860" h="58420">
                    <a:moveTo>
                      <a:pt x="1516519" y="0"/>
                    </a:moveTo>
                    <a:lnTo>
                      <a:pt x="1516519" y="58211"/>
                    </a:lnTo>
                  </a:path>
                  <a:path w="3324860" h="58420">
                    <a:moveTo>
                      <a:pt x="1516519" y="0"/>
                    </a:moveTo>
                    <a:lnTo>
                      <a:pt x="1516519" y="58211"/>
                    </a:lnTo>
                  </a:path>
                  <a:path w="3324860" h="58420">
                    <a:moveTo>
                      <a:pt x="1516519" y="0"/>
                    </a:moveTo>
                    <a:lnTo>
                      <a:pt x="1516519" y="58211"/>
                    </a:lnTo>
                  </a:path>
                  <a:path w="3324860" h="58420">
                    <a:moveTo>
                      <a:pt x="1516519" y="0"/>
                    </a:moveTo>
                    <a:lnTo>
                      <a:pt x="1516519" y="58211"/>
                    </a:lnTo>
                  </a:path>
                  <a:path w="3324860" h="58420">
                    <a:moveTo>
                      <a:pt x="1522997" y="0"/>
                    </a:moveTo>
                    <a:lnTo>
                      <a:pt x="1522997" y="58211"/>
                    </a:lnTo>
                  </a:path>
                  <a:path w="3324860" h="58420">
                    <a:moveTo>
                      <a:pt x="1522997" y="0"/>
                    </a:moveTo>
                    <a:lnTo>
                      <a:pt x="1522997" y="58211"/>
                    </a:lnTo>
                  </a:path>
                  <a:path w="3324860" h="58420">
                    <a:moveTo>
                      <a:pt x="1522997" y="0"/>
                    </a:moveTo>
                    <a:lnTo>
                      <a:pt x="1522997" y="58211"/>
                    </a:lnTo>
                  </a:path>
                  <a:path w="3324860" h="58420">
                    <a:moveTo>
                      <a:pt x="1522997" y="0"/>
                    </a:moveTo>
                    <a:lnTo>
                      <a:pt x="1522997" y="58211"/>
                    </a:lnTo>
                  </a:path>
                  <a:path w="3324860" h="58420">
                    <a:moveTo>
                      <a:pt x="1522997" y="0"/>
                    </a:moveTo>
                    <a:lnTo>
                      <a:pt x="1522997" y="58211"/>
                    </a:lnTo>
                  </a:path>
                  <a:path w="3324860" h="58420">
                    <a:moveTo>
                      <a:pt x="1522997" y="0"/>
                    </a:moveTo>
                    <a:lnTo>
                      <a:pt x="1522997" y="58211"/>
                    </a:lnTo>
                  </a:path>
                  <a:path w="3324860" h="58420">
                    <a:moveTo>
                      <a:pt x="1522997" y="0"/>
                    </a:moveTo>
                    <a:lnTo>
                      <a:pt x="1522997" y="58211"/>
                    </a:lnTo>
                  </a:path>
                  <a:path w="3324860" h="58420">
                    <a:moveTo>
                      <a:pt x="1522997" y="0"/>
                    </a:moveTo>
                    <a:lnTo>
                      <a:pt x="1522997" y="58211"/>
                    </a:lnTo>
                  </a:path>
                  <a:path w="3324860" h="58420">
                    <a:moveTo>
                      <a:pt x="1522997" y="0"/>
                    </a:moveTo>
                    <a:lnTo>
                      <a:pt x="1522997" y="58211"/>
                    </a:lnTo>
                  </a:path>
                  <a:path w="3324860" h="58420">
                    <a:moveTo>
                      <a:pt x="1529476" y="0"/>
                    </a:moveTo>
                    <a:lnTo>
                      <a:pt x="1529476" y="58211"/>
                    </a:lnTo>
                  </a:path>
                  <a:path w="3324860" h="58420">
                    <a:moveTo>
                      <a:pt x="1529476" y="0"/>
                    </a:moveTo>
                    <a:lnTo>
                      <a:pt x="1529476" y="58211"/>
                    </a:lnTo>
                  </a:path>
                  <a:path w="3324860" h="58420">
                    <a:moveTo>
                      <a:pt x="1529476" y="0"/>
                    </a:moveTo>
                    <a:lnTo>
                      <a:pt x="1529476" y="58211"/>
                    </a:lnTo>
                  </a:path>
                  <a:path w="3324860" h="58420">
                    <a:moveTo>
                      <a:pt x="1529476" y="0"/>
                    </a:moveTo>
                    <a:lnTo>
                      <a:pt x="1529476" y="58211"/>
                    </a:lnTo>
                  </a:path>
                  <a:path w="3324860" h="58420">
                    <a:moveTo>
                      <a:pt x="1529476" y="0"/>
                    </a:moveTo>
                    <a:lnTo>
                      <a:pt x="1529476" y="58211"/>
                    </a:lnTo>
                  </a:path>
                  <a:path w="3324860" h="58420">
                    <a:moveTo>
                      <a:pt x="1529476" y="0"/>
                    </a:moveTo>
                    <a:lnTo>
                      <a:pt x="1529476" y="58211"/>
                    </a:lnTo>
                  </a:path>
                  <a:path w="3324860" h="58420">
                    <a:moveTo>
                      <a:pt x="1529476" y="0"/>
                    </a:moveTo>
                    <a:lnTo>
                      <a:pt x="1529476" y="58211"/>
                    </a:lnTo>
                  </a:path>
                  <a:path w="3324860" h="58420">
                    <a:moveTo>
                      <a:pt x="1529476" y="0"/>
                    </a:moveTo>
                    <a:lnTo>
                      <a:pt x="1529476" y="58211"/>
                    </a:lnTo>
                  </a:path>
                  <a:path w="3324860" h="58420">
                    <a:moveTo>
                      <a:pt x="1529476" y="0"/>
                    </a:moveTo>
                    <a:lnTo>
                      <a:pt x="1529476" y="58211"/>
                    </a:lnTo>
                  </a:path>
                  <a:path w="3324860" h="58420">
                    <a:moveTo>
                      <a:pt x="1529476" y="0"/>
                    </a:moveTo>
                    <a:lnTo>
                      <a:pt x="1529476" y="58211"/>
                    </a:lnTo>
                  </a:path>
                  <a:path w="3324860" h="58420">
                    <a:moveTo>
                      <a:pt x="1535955" y="0"/>
                    </a:moveTo>
                    <a:lnTo>
                      <a:pt x="1535955" y="58211"/>
                    </a:lnTo>
                  </a:path>
                  <a:path w="3324860" h="58420">
                    <a:moveTo>
                      <a:pt x="1535955" y="0"/>
                    </a:moveTo>
                    <a:lnTo>
                      <a:pt x="1535955" y="58211"/>
                    </a:lnTo>
                  </a:path>
                  <a:path w="3324860" h="58420">
                    <a:moveTo>
                      <a:pt x="1535955" y="0"/>
                    </a:moveTo>
                    <a:lnTo>
                      <a:pt x="1535955" y="58211"/>
                    </a:lnTo>
                  </a:path>
                  <a:path w="3324860" h="58420">
                    <a:moveTo>
                      <a:pt x="1535955" y="0"/>
                    </a:moveTo>
                    <a:lnTo>
                      <a:pt x="1535955" y="58211"/>
                    </a:lnTo>
                  </a:path>
                  <a:path w="3324860" h="58420">
                    <a:moveTo>
                      <a:pt x="1535955" y="0"/>
                    </a:moveTo>
                    <a:lnTo>
                      <a:pt x="1535955" y="58211"/>
                    </a:lnTo>
                  </a:path>
                  <a:path w="3324860" h="58420">
                    <a:moveTo>
                      <a:pt x="1535955" y="0"/>
                    </a:moveTo>
                    <a:lnTo>
                      <a:pt x="1535955" y="58211"/>
                    </a:lnTo>
                  </a:path>
                  <a:path w="3324860" h="58420">
                    <a:moveTo>
                      <a:pt x="1535955" y="0"/>
                    </a:moveTo>
                    <a:lnTo>
                      <a:pt x="1535955" y="58211"/>
                    </a:lnTo>
                  </a:path>
                  <a:path w="3324860" h="58420">
                    <a:moveTo>
                      <a:pt x="1535955" y="0"/>
                    </a:moveTo>
                    <a:lnTo>
                      <a:pt x="1535955" y="58211"/>
                    </a:lnTo>
                  </a:path>
                  <a:path w="3324860" h="58420">
                    <a:moveTo>
                      <a:pt x="1535955" y="0"/>
                    </a:moveTo>
                    <a:lnTo>
                      <a:pt x="1535955" y="58211"/>
                    </a:lnTo>
                  </a:path>
                  <a:path w="3324860" h="58420">
                    <a:moveTo>
                      <a:pt x="1542433" y="0"/>
                    </a:moveTo>
                    <a:lnTo>
                      <a:pt x="1542433" y="58211"/>
                    </a:lnTo>
                  </a:path>
                  <a:path w="3324860" h="58420">
                    <a:moveTo>
                      <a:pt x="1542433" y="0"/>
                    </a:moveTo>
                    <a:lnTo>
                      <a:pt x="1542433" y="58211"/>
                    </a:lnTo>
                  </a:path>
                  <a:path w="3324860" h="58420">
                    <a:moveTo>
                      <a:pt x="1542433" y="0"/>
                    </a:moveTo>
                    <a:lnTo>
                      <a:pt x="1542433" y="58211"/>
                    </a:lnTo>
                  </a:path>
                  <a:path w="3324860" h="58420">
                    <a:moveTo>
                      <a:pt x="1542433" y="0"/>
                    </a:moveTo>
                    <a:lnTo>
                      <a:pt x="1542433" y="58211"/>
                    </a:lnTo>
                  </a:path>
                  <a:path w="3324860" h="58420">
                    <a:moveTo>
                      <a:pt x="1542433" y="0"/>
                    </a:moveTo>
                    <a:lnTo>
                      <a:pt x="1542433" y="58211"/>
                    </a:lnTo>
                  </a:path>
                  <a:path w="3324860" h="58420">
                    <a:moveTo>
                      <a:pt x="1542433" y="0"/>
                    </a:moveTo>
                    <a:lnTo>
                      <a:pt x="1542433" y="58211"/>
                    </a:lnTo>
                  </a:path>
                  <a:path w="3324860" h="58420">
                    <a:moveTo>
                      <a:pt x="1542433" y="0"/>
                    </a:moveTo>
                    <a:lnTo>
                      <a:pt x="1542433" y="58211"/>
                    </a:lnTo>
                  </a:path>
                  <a:path w="3324860" h="58420">
                    <a:moveTo>
                      <a:pt x="1548912" y="0"/>
                    </a:moveTo>
                    <a:lnTo>
                      <a:pt x="1548912" y="58211"/>
                    </a:lnTo>
                  </a:path>
                  <a:path w="3324860" h="58420">
                    <a:moveTo>
                      <a:pt x="1548912" y="0"/>
                    </a:moveTo>
                    <a:lnTo>
                      <a:pt x="1548912" y="58211"/>
                    </a:lnTo>
                  </a:path>
                  <a:path w="3324860" h="58420">
                    <a:moveTo>
                      <a:pt x="1548912" y="0"/>
                    </a:moveTo>
                    <a:lnTo>
                      <a:pt x="1548912" y="58211"/>
                    </a:lnTo>
                  </a:path>
                  <a:path w="3324860" h="58420">
                    <a:moveTo>
                      <a:pt x="1548912" y="0"/>
                    </a:moveTo>
                    <a:lnTo>
                      <a:pt x="1548912" y="58211"/>
                    </a:lnTo>
                  </a:path>
                  <a:path w="3324860" h="58420">
                    <a:moveTo>
                      <a:pt x="1548912" y="0"/>
                    </a:moveTo>
                    <a:lnTo>
                      <a:pt x="1548912" y="58211"/>
                    </a:lnTo>
                  </a:path>
                  <a:path w="3324860" h="58420">
                    <a:moveTo>
                      <a:pt x="1548912" y="0"/>
                    </a:moveTo>
                    <a:lnTo>
                      <a:pt x="1548912" y="58211"/>
                    </a:lnTo>
                  </a:path>
                  <a:path w="3324860" h="58420">
                    <a:moveTo>
                      <a:pt x="1548912" y="0"/>
                    </a:moveTo>
                    <a:lnTo>
                      <a:pt x="1548912" y="58211"/>
                    </a:lnTo>
                  </a:path>
                  <a:path w="3324860" h="58420">
                    <a:moveTo>
                      <a:pt x="1548912" y="0"/>
                    </a:moveTo>
                    <a:lnTo>
                      <a:pt x="1548912" y="58211"/>
                    </a:lnTo>
                  </a:path>
                  <a:path w="3324860" h="58420">
                    <a:moveTo>
                      <a:pt x="1548912" y="0"/>
                    </a:moveTo>
                    <a:lnTo>
                      <a:pt x="1548912" y="58211"/>
                    </a:lnTo>
                  </a:path>
                  <a:path w="3324860" h="58420">
                    <a:moveTo>
                      <a:pt x="1555390" y="0"/>
                    </a:moveTo>
                    <a:lnTo>
                      <a:pt x="1555390" y="58211"/>
                    </a:lnTo>
                  </a:path>
                  <a:path w="3324860" h="58420">
                    <a:moveTo>
                      <a:pt x="1555390" y="0"/>
                    </a:moveTo>
                    <a:lnTo>
                      <a:pt x="1555390" y="58211"/>
                    </a:lnTo>
                  </a:path>
                  <a:path w="3324860" h="58420">
                    <a:moveTo>
                      <a:pt x="1555390" y="0"/>
                    </a:moveTo>
                    <a:lnTo>
                      <a:pt x="1555390" y="58211"/>
                    </a:lnTo>
                  </a:path>
                  <a:path w="3324860" h="58420">
                    <a:moveTo>
                      <a:pt x="1555390" y="0"/>
                    </a:moveTo>
                    <a:lnTo>
                      <a:pt x="1555390" y="58211"/>
                    </a:lnTo>
                  </a:path>
                  <a:path w="3324860" h="58420">
                    <a:moveTo>
                      <a:pt x="1555390" y="0"/>
                    </a:moveTo>
                    <a:lnTo>
                      <a:pt x="1555390" y="58211"/>
                    </a:lnTo>
                  </a:path>
                  <a:path w="3324860" h="58420">
                    <a:moveTo>
                      <a:pt x="1555390" y="0"/>
                    </a:moveTo>
                    <a:lnTo>
                      <a:pt x="1555390" y="58211"/>
                    </a:lnTo>
                  </a:path>
                  <a:path w="3324860" h="58420">
                    <a:moveTo>
                      <a:pt x="1555390" y="0"/>
                    </a:moveTo>
                    <a:lnTo>
                      <a:pt x="1555390" y="58211"/>
                    </a:lnTo>
                  </a:path>
                  <a:path w="3324860" h="58420">
                    <a:moveTo>
                      <a:pt x="1555390" y="0"/>
                    </a:moveTo>
                    <a:lnTo>
                      <a:pt x="1555390" y="58211"/>
                    </a:lnTo>
                  </a:path>
                  <a:path w="3324860" h="58420">
                    <a:moveTo>
                      <a:pt x="1555390" y="0"/>
                    </a:moveTo>
                    <a:lnTo>
                      <a:pt x="1555390" y="58211"/>
                    </a:lnTo>
                  </a:path>
                  <a:path w="3324860" h="58420">
                    <a:moveTo>
                      <a:pt x="1561869" y="0"/>
                    </a:moveTo>
                    <a:lnTo>
                      <a:pt x="1561869" y="58211"/>
                    </a:lnTo>
                  </a:path>
                  <a:path w="3324860" h="58420">
                    <a:moveTo>
                      <a:pt x="1561869" y="0"/>
                    </a:moveTo>
                    <a:lnTo>
                      <a:pt x="1561869" y="58211"/>
                    </a:lnTo>
                  </a:path>
                  <a:path w="3324860" h="58420">
                    <a:moveTo>
                      <a:pt x="1561869" y="0"/>
                    </a:moveTo>
                    <a:lnTo>
                      <a:pt x="1561869" y="58211"/>
                    </a:lnTo>
                  </a:path>
                  <a:path w="3324860" h="58420">
                    <a:moveTo>
                      <a:pt x="1561869" y="0"/>
                    </a:moveTo>
                    <a:lnTo>
                      <a:pt x="1561869" y="58211"/>
                    </a:lnTo>
                  </a:path>
                  <a:path w="3324860" h="58420">
                    <a:moveTo>
                      <a:pt x="1561869" y="0"/>
                    </a:moveTo>
                    <a:lnTo>
                      <a:pt x="1561869" y="58211"/>
                    </a:lnTo>
                  </a:path>
                  <a:path w="3324860" h="58420">
                    <a:moveTo>
                      <a:pt x="1561869" y="0"/>
                    </a:moveTo>
                    <a:lnTo>
                      <a:pt x="1561869" y="58211"/>
                    </a:lnTo>
                  </a:path>
                  <a:path w="3324860" h="58420">
                    <a:moveTo>
                      <a:pt x="1561869" y="0"/>
                    </a:moveTo>
                    <a:lnTo>
                      <a:pt x="1561869" y="58211"/>
                    </a:lnTo>
                  </a:path>
                  <a:path w="3324860" h="58420">
                    <a:moveTo>
                      <a:pt x="1561869" y="0"/>
                    </a:moveTo>
                    <a:lnTo>
                      <a:pt x="1561869" y="58211"/>
                    </a:lnTo>
                  </a:path>
                  <a:path w="3324860" h="58420">
                    <a:moveTo>
                      <a:pt x="1561869" y="0"/>
                    </a:moveTo>
                    <a:lnTo>
                      <a:pt x="1561869" y="58211"/>
                    </a:lnTo>
                  </a:path>
                  <a:path w="3324860" h="58420">
                    <a:moveTo>
                      <a:pt x="1561869" y="0"/>
                    </a:moveTo>
                    <a:lnTo>
                      <a:pt x="1561869" y="58211"/>
                    </a:lnTo>
                  </a:path>
                  <a:path w="3324860" h="58420">
                    <a:moveTo>
                      <a:pt x="1568347" y="0"/>
                    </a:moveTo>
                    <a:lnTo>
                      <a:pt x="1568347" y="58211"/>
                    </a:lnTo>
                  </a:path>
                  <a:path w="3324860" h="58420">
                    <a:moveTo>
                      <a:pt x="1568347" y="0"/>
                    </a:moveTo>
                    <a:lnTo>
                      <a:pt x="1568347" y="58211"/>
                    </a:lnTo>
                  </a:path>
                  <a:path w="3324860" h="58420">
                    <a:moveTo>
                      <a:pt x="1568347" y="0"/>
                    </a:moveTo>
                    <a:lnTo>
                      <a:pt x="1568347" y="58211"/>
                    </a:lnTo>
                  </a:path>
                  <a:path w="3324860" h="58420">
                    <a:moveTo>
                      <a:pt x="1568347" y="0"/>
                    </a:moveTo>
                    <a:lnTo>
                      <a:pt x="1568347" y="58211"/>
                    </a:lnTo>
                  </a:path>
                  <a:path w="3324860" h="58420">
                    <a:moveTo>
                      <a:pt x="1568347" y="0"/>
                    </a:moveTo>
                    <a:lnTo>
                      <a:pt x="1568347" y="58211"/>
                    </a:lnTo>
                  </a:path>
                  <a:path w="3324860" h="58420">
                    <a:moveTo>
                      <a:pt x="1568347" y="0"/>
                    </a:moveTo>
                    <a:lnTo>
                      <a:pt x="1568347" y="58211"/>
                    </a:lnTo>
                  </a:path>
                  <a:path w="3324860" h="58420">
                    <a:moveTo>
                      <a:pt x="1568347" y="0"/>
                    </a:moveTo>
                    <a:lnTo>
                      <a:pt x="1568347" y="58211"/>
                    </a:lnTo>
                  </a:path>
                  <a:path w="3324860" h="58420">
                    <a:moveTo>
                      <a:pt x="1568347" y="0"/>
                    </a:moveTo>
                    <a:lnTo>
                      <a:pt x="1568347" y="58211"/>
                    </a:lnTo>
                  </a:path>
                  <a:path w="3324860" h="58420">
                    <a:moveTo>
                      <a:pt x="1574699" y="0"/>
                    </a:moveTo>
                    <a:lnTo>
                      <a:pt x="1574699" y="58211"/>
                    </a:lnTo>
                  </a:path>
                  <a:path w="3324860" h="58420">
                    <a:moveTo>
                      <a:pt x="1574699" y="0"/>
                    </a:moveTo>
                    <a:lnTo>
                      <a:pt x="1574699" y="58211"/>
                    </a:lnTo>
                  </a:path>
                  <a:path w="3324860" h="58420">
                    <a:moveTo>
                      <a:pt x="1574699" y="0"/>
                    </a:moveTo>
                    <a:lnTo>
                      <a:pt x="1574699" y="58211"/>
                    </a:lnTo>
                  </a:path>
                  <a:path w="3324860" h="58420">
                    <a:moveTo>
                      <a:pt x="1574699" y="0"/>
                    </a:moveTo>
                    <a:lnTo>
                      <a:pt x="1574699" y="58211"/>
                    </a:lnTo>
                  </a:path>
                  <a:path w="3324860" h="58420">
                    <a:moveTo>
                      <a:pt x="1574699" y="0"/>
                    </a:moveTo>
                    <a:lnTo>
                      <a:pt x="1574699" y="58211"/>
                    </a:lnTo>
                  </a:path>
                  <a:path w="3324860" h="58420">
                    <a:moveTo>
                      <a:pt x="1574699" y="0"/>
                    </a:moveTo>
                    <a:lnTo>
                      <a:pt x="1574699" y="58211"/>
                    </a:lnTo>
                  </a:path>
                  <a:path w="3324860" h="58420">
                    <a:moveTo>
                      <a:pt x="1574699" y="0"/>
                    </a:moveTo>
                    <a:lnTo>
                      <a:pt x="1574699" y="58211"/>
                    </a:lnTo>
                  </a:path>
                  <a:path w="3324860" h="58420">
                    <a:moveTo>
                      <a:pt x="1574699" y="0"/>
                    </a:moveTo>
                    <a:lnTo>
                      <a:pt x="1574699" y="58211"/>
                    </a:lnTo>
                  </a:path>
                  <a:path w="3324860" h="58420">
                    <a:moveTo>
                      <a:pt x="1574699" y="0"/>
                    </a:moveTo>
                    <a:lnTo>
                      <a:pt x="1574699" y="58211"/>
                    </a:lnTo>
                  </a:path>
                  <a:path w="3324860" h="58420">
                    <a:moveTo>
                      <a:pt x="1581178" y="0"/>
                    </a:moveTo>
                    <a:lnTo>
                      <a:pt x="1581178" y="58211"/>
                    </a:lnTo>
                  </a:path>
                  <a:path w="3324860" h="58420">
                    <a:moveTo>
                      <a:pt x="1581178" y="0"/>
                    </a:moveTo>
                    <a:lnTo>
                      <a:pt x="1581178" y="58211"/>
                    </a:lnTo>
                  </a:path>
                  <a:path w="3324860" h="58420">
                    <a:moveTo>
                      <a:pt x="1581178" y="0"/>
                    </a:moveTo>
                    <a:lnTo>
                      <a:pt x="1581178" y="58211"/>
                    </a:lnTo>
                  </a:path>
                  <a:path w="3324860" h="58420">
                    <a:moveTo>
                      <a:pt x="1581178" y="0"/>
                    </a:moveTo>
                    <a:lnTo>
                      <a:pt x="1581178" y="58211"/>
                    </a:lnTo>
                  </a:path>
                  <a:path w="3324860" h="58420">
                    <a:moveTo>
                      <a:pt x="1581178" y="0"/>
                    </a:moveTo>
                    <a:lnTo>
                      <a:pt x="1581178" y="58211"/>
                    </a:lnTo>
                  </a:path>
                  <a:path w="3324860" h="58420">
                    <a:moveTo>
                      <a:pt x="1581178" y="0"/>
                    </a:moveTo>
                    <a:lnTo>
                      <a:pt x="1581178" y="58211"/>
                    </a:lnTo>
                  </a:path>
                  <a:path w="3324860" h="58420">
                    <a:moveTo>
                      <a:pt x="1581178" y="0"/>
                    </a:moveTo>
                    <a:lnTo>
                      <a:pt x="1581178" y="58211"/>
                    </a:lnTo>
                  </a:path>
                  <a:path w="3324860" h="58420">
                    <a:moveTo>
                      <a:pt x="1581178" y="0"/>
                    </a:moveTo>
                    <a:lnTo>
                      <a:pt x="1581178" y="58211"/>
                    </a:lnTo>
                  </a:path>
                  <a:path w="3324860" h="58420">
                    <a:moveTo>
                      <a:pt x="1587656" y="0"/>
                    </a:moveTo>
                    <a:lnTo>
                      <a:pt x="1587656" y="58211"/>
                    </a:lnTo>
                  </a:path>
                  <a:path w="3324860" h="58420">
                    <a:moveTo>
                      <a:pt x="1587656" y="0"/>
                    </a:moveTo>
                    <a:lnTo>
                      <a:pt x="1587656" y="58211"/>
                    </a:lnTo>
                  </a:path>
                  <a:path w="3324860" h="58420">
                    <a:moveTo>
                      <a:pt x="1587656" y="0"/>
                    </a:moveTo>
                    <a:lnTo>
                      <a:pt x="1587656" y="58211"/>
                    </a:lnTo>
                  </a:path>
                  <a:path w="3324860" h="58420">
                    <a:moveTo>
                      <a:pt x="1587656" y="0"/>
                    </a:moveTo>
                    <a:lnTo>
                      <a:pt x="1587656" y="58211"/>
                    </a:lnTo>
                  </a:path>
                  <a:path w="3324860" h="58420">
                    <a:moveTo>
                      <a:pt x="1587656" y="0"/>
                    </a:moveTo>
                    <a:lnTo>
                      <a:pt x="1587656" y="58211"/>
                    </a:lnTo>
                  </a:path>
                  <a:path w="3324860" h="58420">
                    <a:moveTo>
                      <a:pt x="1587656" y="0"/>
                    </a:moveTo>
                    <a:lnTo>
                      <a:pt x="1587656" y="58211"/>
                    </a:lnTo>
                  </a:path>
                  <a:path w="3324860" h="58420">
                    <a:moveTo>
                      <a:pt x="1587656" y="0"/>
                    </a:moveTo>
                    <a:lnTo>
                      <a:pt x="1587656" y="58211"/>
                    </a:lnTo>
                  </a:path>
                  <a:path w="3324860" h="58420">
                    <a:moveTo>
                      <a:pt x="1587656" y="0"/>
                    </a:moveTo>
                    <a:lnTo>
                      <a:pt x="1587656" y="58211"/>
                    </a:lnTo>
                  </a:path>
                  <a:path w="3324860" h="58420">
                    <a:moveTo>
                      <a:pt x="1594135" y="0"/>
                    </a:moveTo>
                    <a:lnTo>
                      <a:pt x="1594135" y="58211"/>
                    </a:lnTo>
                  </a:path>
                  <a:path w="3324860" h="58420">
                    <a:moveTo>
                      <a:pt x="1594135" y="0"/>
                    </a:moveTo>
                    <a:lnTo>
                      <a:pt x="1594135" y="58211"/>
                    </a:lnTo>
                  </a:path>
                  <a:path w="3324860" h="58420">
                    <a:moveTo>
                      <a:pt x="1594135" y="0"/>
                    </a:moveTo>
                    <a:lnTo>
                      <a:pt x="1594135" y="58211"/>
                    </a:lnTo>
                  </a:path>
                  <a:path w="3324860" h="58420">
                    <a:moveTo>
                      <a:pt x="1594135" y="0"/>
                    </a:moveTo>
                    <a:lnTo>
                      <a:pt x="1594135" y="58211"/>
                    </a:lnTo>
                  </a:path>
                  <a:path w="3324860" h="58420">
                    <a:moveTo>
                      <a:pt x="1594135" y="0"/>
                    </a:moveTo>
                    <a:lnTo>
                      <a:pt x="1594135" y="58211"/>
                    </a:lnTo>
                  </a:path>
                  <a:path w="3324860" h="58420">
                    <a:moveTo>
                      <a:pt x="1594135" y="0"/>
                    </a:moveTo>
                    <a:lnTo>
                      <a:pt x="1594135" y="58211"/>
                    </a:lnTo>
                  </a:path>
                  <a:path w="3324860" h="58420">
                    <a:moveTo>
                      <a:pt x="1594135" y="0"/>
                    </a:moveTo>
                    <a:lnTo>
                      <a:pt x="1594135" y="58211"/>
                    </a:lnTo>
                  </a:path>
                  <a:path w="3324860" h="58420">
                    <a:moveTo>
                      <a:pt x="1594135" y="0"/>
                    </a:moveTo>
                    <a:lnTo>
                      <a:pt x="1594135" y="58211"/>
                    </a:lnTo>
                  </a:path>
                  <a:path w="3324860" h="58420">
                    <a:moveTo>
                      <a:pt x="1594135" y="0"/>
                    </a:moveTo>
                    <a:lnTo>
                      <a:pt x="1594135" y="58211"/>
                    </a:lnTo>
                  </a:path>
                  <a:path w="3324860" h="58420">
                    <a:moveTo>
                      <a:pt x="1594135" y="0"/>
                    </a:moveTo>
                    <a:lnTo>
                      <a:pt x="1594135" y="58211"/>
                    </a:lnTo>
                  </a:path>
                  <a:path w="3324860" h="58420">
                    <a:moveTo>
                      <a:pt x="1600613" y="0"/>
                    </a:moveTo>
                    <a:lnTo>
                      <a:pt x="1600613" y="58211"/>
                    </a:lnTo>
                  </a:path>
                  <a:path w="3324860" h="58420">
                    <a:moveTo>
                      <a:pt x="1600613" y="0"/>
                    </a:moveTo>
                    <a:lnTo>
                      <a:pt x="1600613" y="58211"/>
                    </a:lnTo>
                  </a:path>
                  <a:path w="3324860" h="58420">
                    <a:moveTo>
                      <a:pt x="1600613" y="0"/>
                    </a:moveTo>
                    <a:lnTo>
                      <a:pt x="1600613" y="58211"/>
                    </a:lnTo>
                  </a:path>
                  <a:path w="3324860" h="58420">
                    <a:moveTo>
                      <a:pt x="1600613" y="0"/>
                    </a:moveTo>
                    <a:lnTo>
                      <a:pt x="1600613" y="58211"/>
                    </a:lnTo>
                  </a:path>
                  <a:path w="3324860" h="58420">
                    <a:moveTo>
                      <a:pt x="1600613" y="0"/>
                    </a:moveTo>
                    <a:lnTo>
                      <a:pt x="1600613" y="58211"/>
                    </a:lnTo>
                  </a:path>
                  <a:path w="3324860" h="58420">
                    <a:moveTo>
                      <a:pt x="1600613" y="0"/>
                    </a:moveTo>
                    <a:lnTo>
                      <a:pt x="1600613" y="58211"/>
                    </a:lnTo>
                  </a:path>
                  <a:path w="3324860" h="58420">
                    <a:moveTo>
                      <a:pt x="1600613" y="0"/>
                    </a:moveTo>
                    <a:lnTo>
                      <a:pt x="1600613" y="58211"/>
                    </a:lnTo>
                  </a:path>
                  <a:path w="3324860" h="58420">
                    <a:moveTo>
                      <a:pt x="1600613" y="0"/>
                    </a:moveTo>
                    <a:lnTo>
                      <a:pt x="1600613" y="58211"/>
                    </a:lnTo>
                  </a:path>
                  <a:path w="3324860" h="58420">
                    <a:moveTo>
                      <a:pt x="1600613" y="0"/>
                    </a:moveTo>
                    <a:lnTo>
                      <a:pt x="1600613" y="58211"/>
                    </a:lnTo>
                  </a:path>
                  <a:path w="3324860" h="58420">
                    <a:moveTo>
                      <a:pt x="1607092" y="0"/>
                    </a:moveTo>
                    <a:lnTo>
                      <a:pt x="1607092" y="58211"/>
                    </a:lnTo>
                  </a:path>
                  <a:path w="3324860" h="58420">
                    <a:moveTo>
                      <a:pt x="1607092" y="0"/>
                    </a:moveTo>
                    <a:lnTo>
                      <a:pt x="1607092" y="58211"/>
                    </a:lnTo>
                  </a:path>
                  <a:path w="3324860" h="58420">
                    <a:moveTo>
                      <a:pt x="1607092" y="0"/>
                    </a:moveTo>
                    <a:lnTo>
                      <a:pt x="1607092" y="58211"/>
                    </a:lnTo>
                  </a:path>
                  <a:path w="3324860" h="58420">
                    <a:moveTo>
                      <a:pt x="1607092" y="0"/>
                    </a:moveTo>
                    <a:lnTo>
                      <a:pt x="1607092" y="58211"/>
                    </a:lnTo>
                  </a:path>
                  <a:path w="3324860" h="58420">
                    <a:moveTo>
                      <a:pt x="1607092" y="0"/>
                    </a:moveTo>
                    <a:lnTo>
                      <a:pt x="1607092" y="58211"/>
                    </a:lnTo>
                  </a:path>
                  <a:path w="3324860" h="58420">
                    <a:moveTo>
                      <a:pt x="1607092" y="0"/>
                    </a:moveTo>
                    <a:lnTo>
                      <a:pt x="1607092" y="58211"/>
                    </a:lnTo>
                  </a:path>
                  <a:path w="3324860" h="58420">
                    <a:moveTo>
                      <a:pt x="1607092" y="0"/>
                    </a:moveTo>
                    <a:lnTo>
                      <a:pt x="1607092" y="58211"/>
                    </a:lnTo>
                  </a:path>
                  <a:path w="3324860" h="58420">
                    <a:moveTo>
                      <a:pt x="1607092" y="0"/>
                    </a:moveTo>
                    <a:lnTo>
                      <a:pt x="1607092" y="58211"/>
                    </a:lnTo>
                  </a:path>
                  <a:path w="3324860" h="58420">
                    <a:moveTo>
                      <a:pt x="1607092" y="0"/>
                    </a:moveTo>
                    <a:lnTo>
                      <a:pt x="1607092" y="58211"/>
                    </a:lnTo>
                  </a:path>
                  <a:path w="3324860" h="58420">
                    <a:moveTo>
                      <a:pt x="1613570" y="0"/>
                    </a:moveTo>
                    <a:lnTo>
                      <a:pt x="1613570" y="58211"/>
                    </a:lnTo>
                  </a:path>
                  <a:path w="3324860" h="58420">
                    <a:moveTo>
                      <a:pt x="1613570" y="0"/>
                    </a:moveTo>
                    <a:lnTo>
                      <a:pt x="1613570" y="58211"/>
                    </a:lnTo>
                  </a:path>
                  <a:path w="3324860" h="58420">
                    <a:moveTo>
                      <a:pt x="1613570" y="0"/>
                    </a:moveTo>
                    <a:lnTo>
                      <a:pt x="1613570" y="58211"/>
                    </a:lnTo>
                  </a:path>
                  <a:path w="3324860" h="58420">
                    <a:moveTo>
                      <a:pt x="1613570" y="0"/>
                    </a:moveTo>
                    <a:lnTo>
                      <a:pt x="1613570" y="58211"/>
                    </a:lnTo>
                  </a:path>
                  <a:path w="3324860" h="58420">
                    <a:moveTo>
                      <a:pt x="1613570" y="0"/>
                    </a:moveTo>
                    <a:lnTo>
                      <a:pt x="1613570" y="58211"/>
                    </a:lnTo>
                  </a:path>
                  <a:path w="3324860" h="58420">
                    <a:moveTo>
                      <a:pt x="1613570" y="0"/>
                    </a:moveTo>
                    <a:lnTo>
                      <a:pt x="1613570" y="58211"/>
                    </a:lnTo>
                  </a:path>
                  <a:path w="3324860" h="58420">
                    <a:moveTo>
                      <a:pt x="1613570" y="0"/>
                    </a:moveTo>
                    <a:lnTo>
                      <a:pt x="1613570" y="58211"/>
                    </a:lnTo>
                  </a:path>
                  <a:path w="3324860" h="58420">
                    <a:moveTo>
                      <a:pt x="1613570" y="0"/>
                    </a:moveTo>
                    <a:lnTo>
                      <a:pt x="1613570" y="58211"/>
                    </a:lnTo>
                  </a:path>
                  <a:path w="3324860" h="58420">
                    <a:moveTo>
                      <a:pt x="1620303" y="0"/>
                    </a:moveTo>
                    <a:lnTo>
                      <a:pt x="1620303" y="58211"/>
                    </a:lnTo>
                  </a:path>
                  <a:path w="3324860" h="58420">
                    <a:moveTo>
                      <a:pt x="1620303" y="0"/>
                    </a:moveTo>
                    <a:lnTo>
                      <a:pt x="1620303" y="58211"/>
                    </a:lnTo>
                  </a:path>
                  <a:path w="3324860" h="58420">
                    <a:moveTo>
                      <a:pt x="1620303" y="0"/>
                    </a:moveTo>
                    <a:lnTo>
                      <a:pt x="1620303" y="58211"/>
                    </a:lnTo>
                  </a:path>
                  <a:path w="3324860" h="58420">
                    <a:moveTo>
                      <a:pt x="1620303" y="0"/>
                    </a:moveTo>
                    <a:lnTo>
                      <a:pt x="1620303" y="58211"/>
                    </a:lnTo>
                  </a:path>
                  <a:path w="3324860" h="58420">
                    <a:moveTo>
                      <a:pt x="1620303" y="0"/>
                    </a:moveTo>
                    <a:lnTo>
                      <a:pt x="1620303" y="58211"/>
                    </a:lnTo>
                  </a:path>
                  <a:path w="3324860" h="58420">
                    <a:moveTo>
                      <a:pt x="1620303" y="0"/>
                    </a:moveTo>
                    <a:lnTo>
                      <a:pt x="1620303" y="58211"/>
                    </a:lnTo>
                  </a:path>
                  <a:path w="3324860" h="58420">
                    <a:moveTo>
                      <a:pt x="1620303" y="0"/>
                    </a:moveTo>
                    <a:lnTo>
                      <a:pt x="1620303" y="58211"/>
                    </a:lnTo>
                  </a:path>
                  <a:path w="3324860" h="58420">
                    <a:moveTo>
                      <a:pt x="1620303" y="0"/>
                    </a:moveTo>
                    <a:lnTo>
                      <a:pt x="1620303" y="58211"/>
                    </a:lnTo>
                  </a:path>
                  <a:path w="3324860" h="58420">
                    <a:moveTo>
                      <a:pt x="1626782" y="0"/>
                    </a:moveTo>
                    <a:lnTo>
                      <a:pt x="1626782" y="58211"/>
                    </a:lnTo>
                  </a:path>
                  <a:path w="3324860" h="58420">
                    <a:moveTo>
                      <a:pt x="1626782" y="0"/>
                    </a:moveTo>
                    <a:lnTo>
                      <a:pt x="1626782" y="58211"/>
                    </a:lnTo>
                  </a:path>
                  <a:path w="3324860" h="58420">
                    <a:moveTo>
                      <a:pt x="1626782" y="0"/>
                    </a:moveTo>
                    <a:lnTo>
                      <a:pt x="1626782" y="58211"/>
                    </a:lnTo>
                  </a:path>
                  <a:path w="3324860" h="58420">
                    <a:moveTo>
                      <a:pt x="1626782" y="0"/>
                    </a:moveTo>
                    <a:lnTo>
                      <a:pt x="1626782" y="58211"/>
                    </a:lnTo>
                  </a:path>
                  <a:path w="3324860" h="58420">
                    <a:moveTo>
                      <a:pt x="1626782" y="0"/>
                    </a:moveTo>
                    <a:lnTo>
                      <a:pt x="1626782" y="58211"/>
                    </a:lnTo>
                  </a:path>
                  <a:path w="3324860" h="58420">
                    <a:moveTo>
                      <a:pt x="1626782" y="0"/>
                    </a:moveTo>
                    <a:lnTo>
                      <a:pt x="1626782" y="58211"/>
                    </a:lnTo>
                  </a:path>
                  <a:path w="3324860" h="58420">
                    <a:moveTo>
                      <a:pt x="1626782" y="0"/>
                    </a:moveTo>
                    <a:lnTo>
                      <a:pt x="1626782" y="58211"/>
                    </a:lnTo>
                  </a:path>
                  <a:path w="3324860" h="58420">
                    <a:moveTo>
                      <a:pt x="1626782" y="0"/>
                    </a:moveTo>
                    <a:lnTo>
                      <a:pt x="1626782" y="58211"/>
                    </a:lnTo>
                  </a:path>
                  <a:path w="3324860" h="58420">
                    <a:moveTo>
                      <a:pt x="1626782" y="0"/>
                    </a:moveTo>
                    <a:lnTo>
                      <a:pt x="1626782" y="58211"/>
                    </a:lnTo>
                  </a:path>
                  <a:path w="3324860" h="58420">
                    <a:moveTo>
                      <a:pt x="1626782" y="0"/>
                    </a:moveTo>
                    <a:lnTo>
                      <a:pt x="1626782" y="58211"/>
                    </a:lnTo>
                  </a:path>
                  <a:path w="3324860" h="58420">
                    <a:moveTo>
                      <a:pt x="1633260" y="0"/>
                    </a:moveTo>
                    <a:lnTo>
                      <a:pt x="1633260" y="58211"/>
                    </a:lnTo>
                  </a:path>
                  <a:path w="3324860" h="58420">
                    <a:moveTo>
                      <a:pt x="1633260" y="0"/>
                    </a:moveTo>
                    <a:lnTo>
                      <a:pt x="1633260" y="58211"/>
                    </a:lnTo>
                  </a:path>
                  <a:path w="3324860" h="58420">
                    <a:moveTo>
                      <a:pt x="1633260" y="0"/>
                    </a:moveTo>
                    <a:lnTo>
                      <a:pt x="1633260" y="58211"/>
                    </a:lnTo>
                  </a:path>
                  <a:path w="3324860" h="58420">
                    <a:moveTo>
                      <a:pt x="1633260" y="0"/>
                    </a:moveTo>
                    <a:lnTo>
                      <a:pt x="1633260" y="58211"/>
                    </a:lnTo>
                  </a:path>
                  <a:path w="3324860" h="58420">
                    <a:moveTo>
                      <a:pt x="1633260" y="0"/>
                    </a:moveTo>
                    <a:lnTo>
                      <a:pt x="1633260" y="58211"/>
                    </a:lnTo>
                  </a:path>
                  <a:path w="3324860" h="58420">
                    <a:moveTo>
                      <a:pt x="1633260" y="0"/>
                    </a:moveTo>
                    <a:lnTo>
                      <a:pt x="1633260" y="58211"/>
                    </a:lnTo>
                  </a:path>
                  <a:path w="3324860" h="58420">
                    <a:moveTo>
                      <a:pt x="1633260" y="0"/>
                    </a:moveTo>
                    <a:lnTo>
                      <a:pt x="1633260" y="58211"/>
                    </a:lnTo>
                  </a:path>
                  <a:path w="3324860" h="58420">
                    <a:moveTo>
                      <a:pt x="1633260" y="0"/>
                    </a:moveTo>
                    <a:lnTo>
                      <a:pt x="1633260" y="58211"/>
                    </a:lnTo>
                  </a:path>
                  <a:path w="3324860" h="58420">
                    <a:moveTo>
                      <a:pt x="1633260" y="0"/>
                    </a:moveTo>
                    <a:lnTo>
                      <a:pt x="1633260" y="58211"/>
                    </a:lnTo>
                  </a:path>
                  <a:path w="3324860" h="58420">
                    <a:moveTo>
                      <a:pt x="1633260" y="0"/>
                    </a:moveTo>
                    <a:lnTo>
                      <a:pt x="1633260" y="58211"/>
                    </a:lnTo>
                  </a:path>
                  <a:path w="3324860" h="58420">
                    <a:moveTo>
                      <a:pt x="1639739" y="0"/>
                    </a:moveTo>
                    <a:lnTo>
                      <a:pt x="1639739" y="58211"/>
                    </a:lnTo>
                  </a:path>
                  <a:path w="3324860" h="58420">
                    <a:moveTo>
                      <a:pt x="1639739" y="0"/>
                    </a:moveTo>
                    <a:lnTo>
                      <a:pt x="1639739" y="58211"/>
                    </a:lnTo>
                  </a:path>
                  <a:path w="3324860" h="58420">
                    <a:moveTo>
                      <a:pt x="1639739" y="0"/>
                    </a:moveTo>
                    <a:lnTo>
                      <a:pt x="1639739" y="58211"/>
                    </a:lnTo>
                  </a:path>
                  <a:path w="3324860" h="58420">
                    <a:moveTo>
                      <a:pt x="1639739" y="0"/>
                    </a:moveTo>
                    <a:lnTo>
                      <a:pt x="1639739" y="58211"/>
                    </a:lnTo>
                  </a:path>
                  <a:path w="3324860" h="58420">
                    <a:moveTo>
                      <a:pt x="1639739" y="0"/>
                    </a:moveTo>
                    <a:lnTo>
                      <a:pt x="1639739" y="58211"/>
                    </a:lnTo>
                  </a:path>
                  <a:path w="3324860" h="58420">
                    <a:moveTo>
                      <a:pt x="1639739" y="0"/>
                    </a:moveTo>
                    <a:lnTo>
                      <a:pt x="1639739" y="58211"/>
                    </a:lnTo>
                  </a:path>
                  <a:path w="3324860" h="58420">
                    <a:moveTo>
                      <a:pt x="1639739" y="0"/>
                    </a:moveTo>
                    <a:lnTo>
                      <a:pt x="1639739" y="58211"/>
                    </a:lnTo>
                  </a:path>
                  <a:path w="3324860" h="58420">
                    <a:moveTo>
                      <a:pt x="1639739" y="0"/>
                    </a:moveTo>
                    <a:lnTo>
                      <a:pt x="1639739" y="58211"/>
                    </a:lnTo>
                  </a:path>
                  <a:path w="3324860" h="58420">
                    <a:moveTo>
                      <a:pt x="1646217" y="0"/>
                    </a:moveTo>
                    <a:lnTo>
                      <a:pt x="1646217" y="58211"/>
                    </a:lnTo>
                  </a:path>
                  <a:path w="3324860" h="58420">
                    <a:moveTo>
                      <a:pt x="1646217" y="0"/>
                    </a:moveTo>
                    <a:lnTo>
                      <a:pt x="1646217" y="58211"/>
                    </a:lnTo>
                  </a:path>
                  <a:path w="3324860" h="58420">
                    <a:moveTo>
                      <a:pt x="1646217" y="0"/>
                    </a:moveTo>
                    <a:lnTo>
                      <a:pt x="1646217" y="58211"/>
                    </a:lnTo>
                  </a:path>
                  <a:path w="3324860" h="58420">
                    <a:moveTo>
                      <a:pt x="1646217" y="0"/>
                    </a:moveTo>
                    <a:lnTo>
                      <a:pt x="1646217" y="58211"/>
                    </a:lnTo>
                  </a:path>
                  <a:path w="3324860" h="58420">
                    <a:moveTo>
                      <a:pt x="1646217" y="0"/>
                    </a:moveTo>
                    <a:lnTo>
                      <a:pt x="1646217" y="58211"/>
                    </a:lnTo>
                  </a:path>
                  <a:path w="3324860" h="58420">
                    <a:moveTo>
                      <a:pt x="1646217" y="0"/>
                    </a:moveTo>
                    <a:lnTo>
                      <a:pt x="1646217" y="58211"/>
                    </a:lnTo>
                  </a:path>
                  <a:path w="3324860" h="58420">
                    <a:moveTo>
                      <a:pt x="1646217" y="0"/>
                    </a:moveTo>
                    <a:lnTo>
                      <a:pt x="1646217" y="58211"/>
                    </a:lnTo>
                  </a:path>
                  <a:path w="3324860" h="58420">
                    <a:moveTo>
                      <a:pt x="1646217" y="0"/>
                    </a:moveTo>
                    <a:lnTo>
                      <a:pt x="1646217" y="58211"/>
                    </a:lnTo>
                  </a:path>
                  <a:path w="3324860" h="58420">
                    <a:moveTo>
                      <a:pt x="1646217" y="0"/>
                    </a:moveTo>
                    <a:lnTo>
                      <a:pt x="1646217" y="58211"/>
                    </a:lnTo>
                  </a:path>
                  <a:path w="3324860" h="58420">
                    <a:moveTo>
                      <a:pt x="1652696" y="0"/>
                    </a:moveTo>
                    <a:lnTo>
                      <a:pt x="1652696" y="58211"/>
                    </a:lnTo>
                  </a:path>
                  <a:path w="3324860" h="58420">
                    <a:moveTo>
                      <a:pt x="1652696" y="0"/>
                    </a:moveTo>
                    <a:lnTo>
                      <a:pt x="1652696" y="58211"/>
                    </a:lnTo>
                  </a:path>
                  <a:path w="3324860" h="58420">
                    <a:moveTo>
                      <a:pt x="1652696" y="0"/>
                    </a:moveTo>
                    <a:lnTo>
                      <a:pt x="1652696" y="58211"/>
                    </a:lnTo>
                  </a:path>
                  <a:path w="3324860" h="58420">
                    <a:moveTo>
                      <a:pt x="1652696" y="0"/>
                    </a:moveTo>
                    <a:lnTo>
                      <a:pt x="1652696" y="58211"/>
                    </a:lnTo>
                  </a:path>
                  <a:path w="3324860" h="58420">
                    <a:moveTo>
                      <a:pt x="1652696" y="0"/>
                    </a:moveTo>
                    <a:lnTo>
                      <a:pt x="1652696" y="58211"/>
                    </a:lnTo>
                  </a:path>
                  <a:path w="3324860" h="58420">
                    <a:moveTo>
                      <a:pt x="1652696" y="0"/>
                    </a:moveTo>
                    <a:lnTo>
                      <a:pt x="1652696" y="58211"/>
                    </a:lnTo>
                  </a:path>
                  <a:path w="3324860" h="58420">
                    <a:moveTo>
                      <a:pt x="1652696" y="0"/>
                    </a:moveTo>
                    <a:lnTo>
                      <a:pt x="1652696" y="58211"/>
                    </a:lnTo>
                  </a:path>
                  <a:path w="3324860" h="58420">
                    <a:moveTo>
                      <a:pt x="1652696" y="0"/>
                    </a:moveTo>
                    <a:lnTo>
                      <a:pt x="1652696" y="58211"/>
                    </a:lnTo>
                  </a:path>
                  <a:path w="3324860" h="58420">
                    <a:moveTo>
                      <a:pt x="1652696" y="0"/>
                    </a:moveTo>
                    <a:lnTo>
                      <a:pt x="1652696" y="58211"/>
                    </a:lnTo>
                  </a:path>
                  <a:path w="3324860" h="58420">
                    <a:moveTo>
                      <a:pt x="1659175" y="0"/>
                    </a:moveTo>
                    <a:lnTo>
                      <a:pt x="1659175" y="58211"/>
                    </a:lnTo>
                  </a:path>
                  <a:path w="3324860" h="58420">
                    <a:moveTo>
                      <a:pt x="1659175" y="0"/>
                    </a:moveTo>
                    <a:lnTo>
                      <a:pt x="1659175" y="58211"/>
                    </a:lnTo>
                  </a:path>
                  <a:path w="3324860" h="58420">
                    <a:moveTo>
                      <a:pt x="1659175" y="0"/>
                    </a:moveTo>
                    <a:lnTo>
                      <a:pt x="1659175" y="58211"/>
                    </a:lnTo>
                  </a:path>
                  <a:path w="3324860" h="58420">
                    <a:moveTo>
                      <a:pt x="1659175" y="0"/>
                    </a:moveTo>
                    <a:lnTo>
                      <a:pt x="1659175" y="58211"/>
                    </a:lnTo>
                  </a:path>
                  <a:path w="3324860" h="58420">
                    <a:moveTo>
                      <a:pt x="1659175" y="0"/>
                    </a:moveTo>
                    <a:lnTo>
                      <a:pt x="1659175" y="58211"/>
                    </a:lnTo>
                  </a:path>
                  <a:path w="3324860" h="58420">
                    <a:moveTo>
                      <a:pt x="1659175" y="0"/>
                    </a:moveTo>
                    <a:lnTo>
                      <a:pt x="1659175" y="58211"/>
                    </a:lnTo>
                  </a:path>
                  <a:path w="3324860" h="58420">
                    <a:moveTo>
                      <a:pt x="1659175" y="0"/>
                    </a:moveTo>
                    <a:lnTo>
                      <a:pt x="1659175" y="58211"/>
                    </a:lnTo>
                  </a:path>
                  <a:path w="3324860" h="58420">
                    <a:moveTo>
                      <a:pt x="1659175" y="0"/>
                    </a:moveTo>
                    <a:lnTo>
                      <a:pt x="1659175" y="58211"/>
                    </a:lnTo>
                  </a:path>
                  <a:path w="3324860" h="58420">
                    <a:moveTo>
                      <a:pt x="1665653" y="0"/>
                    </a:moveTo>
                    <a:lnTo>
                      <a:pt x="1665653" y="58211"/>
                    </a:lnTo>
                  </a:path>
                  <a:path w="3324860" h="58420">
                    <a:moveTo>
                      <a:pt x="1665653" y="0"/>
                    </a:moveTo>
                    <a:lnTo>
                      <a:pt x="1665653" y="58211"/>
                    </a:lnTo>
                  </a:path>
                  <a:path w="3324860" h="58420">
                    <a:moveTo>
                      <a:pt x="1665653" y="0"/>
                    </a:moveTo>
                    <a:lnTo>
                      <a:pt x="1665653" y="58211"/>
                    </a:lnTo>
                  </a:path>
                  <a:path w="3324860" h="58420">
                    <a:moveTo>
                      <a:pt x="1665653" y="0"/>
                    </a:moveTo>
                    <a:lnTo>
                      <a:pt x="1665653" y="58211"/>
                    </a:lnTo>
                  </a:path>
                  <a:path w="3324860" h="58420">
                    <a:moveTo>
                      <a:pt x="1665653" y="0"/>
                    </a:moveTo>
                    <a:lnTo>
                      <a:pt x="1665653" y="58211"/>
                    </a:lnTo>
                  </a:path>
                  <a:path w="3324860" h="58420">
                    <a:moveTo>
                      <a:pt x="1665653" y="0"/>
                    </a:moveTo>
                    <a:lnTo>
                      <a:pt x="1665653" y="58211"/>
                    </a:lnTo>
                  </a:path>
                  <a:path w="3324860" h="58420">
                    <a:moveTo>
                      <a:pt x="1665653" y="0"/>
                    </a:moveTo>
                    <a:lnTo>
                      <a:pt x="1665653" y="58211"/>
                    </a:lnTo>
                  </a:path>
                  <a:path w="3324860" h="58420">
                    <a:moveTo>
                      <a:pt x="1665653" y="0"/>
                    </a:moveTo>
                    <a:lnTo>
                      <a:pt x="1665653" y="58211"/>
                    </a:lnTo>
                  </a:path>
                  <a:path w="3324860" h="58420">
                    <a:moveTo>
                      <a:pt x="1665653" y="0"/>
                    </a:moveTo>
                    <a:lnTo>
                      <a:pt x="1665653" y="58211"/>
                    </a:lnTo>
                  </a:path>
                  <a:path w="3324860" h="58420">
                    <a:moveTo>
                      <a:pt x="1665653" y="0"/>
                    </a:moveTo>
                    <a:lnTo>
                      <a:pt x="1665653" y="58211"/>
                    </a:lnTo>
                  </a:path>
                  <a:path w="3324860" h="58420">
                    <a:moveTo>
                      <a:pt x="1672132" y="0"/>
                    </a:moveTo>
                    <a:lnTo>
                      <a:pt x="1672132" y="58211"/>
                    </a:lnTo>
                  </a:path>
                  <a:path w="3324860" h="58420">
                    <a:moveTo>
                      <a:pt x="1672132" y="0"/>
                    </a:moveTo>
                    <a:lnTo>
                      <a:pt x="1672132" y="58211"/>
                    </a:lnTo>
                  </a:path>
                  <a:path w="3324860" h="58420">
                    <a:moveTo>
                      <a:pt x="1672132" y="0"/>
                    </a:moveTo>
                    <a:lnTo>
                      <a:pt x="1672132" y="58211"/>
                    </a:lnTo>
                  </a:path>
                  <a:path w="3324860" h="58420">
                    <a:moveTo>
                      <a:pt x="1672132" y="0"/>
                    </a:moveTo>
                    <a:lnTo>
                      <a:pt x="1672132" y="58211"/>
                    </a:lnTo>
                  </a:path>
                  <a:path w="3324860" h="58420">
                    <a:moveTo>
                      <a:pt x="1672132" y="0"/>
                    </a:moveTo>
                    <a:lnTo>
                      <a:pt x="1672132" y="58211"/>
                    </a:lnTo>
                  </a:path>
                  <a:path w="3324860" h="58420">
                    <a:moveTo>
                      <a:pt x="1672132" y="0"/>
                    </a:moveTo>
                    <a:lnTo>
                      <a:pt x="1672132" y="58211"/>
                    </a:lnTo>
                  </a:path>
                  <a:path w="3324860" h="58420">
                    <a:moveTo>
                      <a:pt x="1672132" y="0"/>
                    </a:moveTo>
                    <a:lnTo>
                      <a:pt x="1672132" y="58211"/>
                    </a:lnTo>
                  </a:path>
                  <a:path w="3324860" h="58420">
                    <a:moveTo>
                      <a:pt x="1672132" y="0"/>
                    </a:moveTo>
                    <a:lnTo>
                      <a:pt x="1672132" y="58211"/>
                    </a:lnTo>
                  </a:path>
                  <a:path w="3324860" h="58420">
                    <a:moveTo>
                      <a:pt x="1678610" y="0"/>
                    </a:moveTo>
                    <a:lnTo>
                      <a:pt x="1678610" y="58211"/>
                    </a:lnTo>
                  </a:path>
                  <a:path w="3324860" h="58420">
                    <a:moveTo>
                      <a:pt x="1678610" y="0"/>
                    </a:moveTo>
                    <a:lnTo>
                      <a:pt x="1678610" y="58211"/>
                    </a:lnTo>
                  </a:path>
                  <a:path w="3324860" h="58420">
                    <a:moveTo>
                      <a:pt x="1678610" y="0"/>
                    </a:moveTo>
                    <a:lnTo>
                      <a:pt x="1678610" y="58211"/>
                    </a:lnTo>
                  </a:path>
                  <a:path w="3324860" h="58420">
                    <a:moveTo>
                      <a:pt x="1678610" y="0"/>
                    </a:moveTo>
                    <a:lnTo>
                      <a:pt x="1678610" y="58211"/>
                    </a:lnTo>
                  </a:path>
                  <a:path w="3324860" h="58420">
                    <a:moveTo>
                      <a:pt x="1678610" y="0"/>
                    </a:moveTo>
                    <a:lnTo>
                      <a:pt x="1678610" y="58211"/>
                    </a:lnTo>
                  </a:path>
                  <a:path w="3324860" h="58420">
                    <a:moveTo>
                      <a:pt x="1678610" y="0"/>
                    </a:moveTo>
                    <a:lnTo>
                      <a:pt x="1678610" y="58211"/>
                    </a:lnTo>
                  </a:path>
                  <a:path w="3324860" h="58420">
                    <a:moveTo>
                      <a:pt x="1678610" y="0"/>
                    </a:moveTo>
                    <a:lnTo>
                      <a:pt x="1678610" y="58211"/>
                    </a:lnTo>
                  </a:path>
                  <a:path w="3324860" h="58420">
                    <a:moveTo>
                      <a:pt x="1685089" y="0"/>
                    </a:moveTo>
                    <a:lnTo>
                      <a:pt x="1685089" y="58211"/>
                    </a:lnTo>
                  </a:path>
                  <a:path w="3324860" h="58420">
                    <a:moveTo>
                      <a:pt x="1685089" y="0"/>
                    </a:moveTo>
                    <a:lnTo>
                      <a:pt x="1685089" y="58211"/>
                    </a:lnTo>
                  </a:path>
                  <a:path w="3324860" h="58420">
                    <a:moveTo>
                      <a:pt x="1685089" y="0"/>
                    </a:moveTo>
                    <a:lnTo>
                      <a:pt x="1685089" y="58211"/>
                    </a:lnTo>
                  </a:path>
                  <a:path w="3324860" h="58420">
                    <a:moveTo>
                      <a:pt x="1685089" y="0"/>
                    </a:moveTo>
                    <a:lnTo>
                      <a:pt x="1685089" y="58211"/>
                    </a:lnTo>
                  </a:path>
                  <a:path w="3324860" h="58420">
                    <a:moveTo>
                      <a:pt x="1685089" y="0"/>
                    </a:moveTo>
                    <a:lnTo>
                      <a:pt x="1685089" y="58211"/>
                    </a:lnTo>
                  </a:path>
                  <a:path w="3324860" h="58420">
                    <a:moveTo>
                      <a:pt x="1685089" y="0"/>
                    </a:moveTo>
                    <a:lnTo>
                      <a:pt x="1685089" y="58211"/>
                    </a:lnTo>
                  </a:path>
                  <a:path w="3324860" h="58420">
                    <a:moveTo>
                      <a:pt x="1685089" y="0"/>
                    </a:moveTo>
                    <a:lnTo>
                      <a:pt x="1685089" y="58211"/>
                    </a:lnTo>
                  </a:path>
                  <a:path w="3324860" h="58420">
                    <a:moveTo>
                      <a:pt x="1685089" y="0"/>
                    </a:moveTo>
                    <a:lnTo>
                      <a:pt x="1685089" y="58211"/>
                    </a:lnTo>
                  </a:path>
                  <a:path w="3324860" h="58420">
                    <a:moveTo>
                      <a:pt x="1691567" y="0"/>
                    </a:moveTo>
                    <a:lnTo>
                      <a:pt x="1691567" y="58211"/>
                    </a:lnTo>
                  </a:path>
                  <a:path w="3324860" h="58420">
                    <a:moveTo>
                      <a:pt x="1691567" y="0"/>
                    </a:moveTo>
                    <a:lnTo>
                      <a:pt x="1691567" y="58211"/>
                    </a:lnTo>
                  </a:path>
                  <a:path w="3324860" h="58420">
                    <a:moveTo>
                      <a:pt x="1691567" y="0"/>
                    </a:moveTo>
                    <a:lnTo>
                      <a:pt x="1691567" y="58211"/>
                    </a:lnTo>
                  </a:path>
                  <a:path w="3324860" h="58420">
                    <a:moveTo>
                      <a:pt x="1691567" y="0"/>
                    </a:moveTo>
                    <a:lnTo>
                      <a:pt x="1691567" y="58211"/>
                    </a:lnTo>
                  </a:path>
                  <a:path w="3324860" h="58420">
                    <a:moveTo>
                      <a:pt x="1691567" y="0"/>
                    </a:moveTo>
                    <a:lnTo>
                      <a:pt x="1691567" y="58211"/>
                    </a:lnTo>
                  </a:path>
                  <a:path w="3324860" h="58420">
                    <a:moveTo>
                      <a:pt x="1691567" y="0"/>
                    </a:moveTo>
                    <a:lnTo>
                      <a:pt x="1691567" y="58211"/>
                    </a:lnTo>
                  </a:path>
                  <a:path w="3324860" h="58420">
                    <a:moveTo>
                      <a:pt x="1691567" y="0"/>
                    </a:moveTo>
                    <a:lnTo>
                      <a:pt x="1691567" y="58211"/>
                    </a:lnTo>
                  </a:path>
                  <a:path w="3324860" h="58420">
                    <a:moveTo>
                      <a:pt x="1691567" y="0"/>
                    </a:moveTo>
                    <a:lnTo>
                      <a:pt x="1691567" y="58211"/>
                    </a:lnTo>
                  </a:path>
                  <a:path w="3324860" h="58420">
                    <a:moveTo>
                      <a:pt x="1691567" y="0"/>
                    </a:moveTo>
                    <a:lnTo>
                      <a:pt x="1691567" y="58211"/>
                    </a:lnTo>
                  </a:path>
                  <a:path w="3324860" h="58420">
                    <a:moveTo>
                      <a:pt x="1698046" y="0"/>
                    </a:moveTo>
                    <a:lnTo>
                      <a:pt x="1698046" y="58211"/>
                    </a:lnTo>
                  </a:path>
                  <a:path w="3324860" h="58420">
                    <a:moveTo>
                      <a:pt x="1698046" y="0"/>
                    </a:moveTo>
                    <a:lnTo>
                      <a:pt x="1698046" y="58211"/>
                    </a:lnTo>
                  </a:path>
                  <a:path w="3324860" h="58420">
                    <a:moveTo>
                      <a:pt x="1698046" y="0"/>
                    </a:moveTo>
                    <a:lnTo>
                      <a:pt x="1698046" y="58211"/>
                    </a:lnTo>
                  </a:path>
                  <a:path w="3324860" h="58420">
                    <a:moveTo>
                      <a:pt x="1698046" y="0"/>
                    </a:moveTo>
                    <a:lnTo>
                      <a:pt x="1698046" y="58211"/>
                    </a:lnTo>
                  </a:path>
                  <a:path w="3324860" h="58420">
                    <a:moveTo>
                      <a:pt x="1698046" y="0"/>
                    </a:moveTo>
                    <a:lnTo>
                      <a:pt x="1698046" y="58211"/>
                    </a:lnTo>
                  </a:path>
                  <a:path w="3324860" h="58420">
                    <a:moveTo>
                      <a:pt x="1698046" y="0"/>
                    </a:moveTo>
                    <a:lnTo>
                      <a:pt x="1698046" y="58211"/>
                    </a:lnTo>
                  </a:path>
                  <a:path w="3324860" h="58420">
                    <a:moveTo>
                      <a:pt x="1698046" y="0"/>
                    </a:moveTo>
                    <a:lnTo>
                      <a:pt x="1698046" y="58211"/>
                    </a:lnTo>
                  </a:path>
                  <a:path w="3324860" h="58420">
                    <a:moveTo>
                      <a:pt x="1698046" y="0"/>
                    </a:moveTo>
                    <a:lnTo>
                      <a:pt x="1698046" y="58211"/>
                    </a:lnTo>
                  </a:path>
                  <a:path w="3324860" h="58420">
                    <a:moveTo>
                      <a:pt x="1698046" y="0"/>
                    </a:moveTo>
                    <a:lnTo>
                      <a:pt x="1698046" y="58211"/>
                    </a:lnTo>
                  </a:path>
                  <a:path w="3324860" h="58420">
                    <a:moveTo>
                      <a:pt x="1698046" y="0"/>
                    </a:moveTo>
                    <a:lnTo>
                      <a:pt x="1698046" y="58211"/>
                    </a:lnTo>
                  </a:path>
                  <a:path w="3324860" h="58420">
                    <a:moveTo>
                      <a:pt x="1704525" y="0"/>
                    </a:moveTo>
                    <a:lnTo>
                      <a:pt x="1704525" y="58211"/>
                    </a:lnTo>
                  </a:path>
                  <a:path w="3324860" h="58420">
                    <a:moveTo>
                      <a:pt x="1704525" y="0"/>
                    </a:moveTo>
                    <a:lnTo>
                      <a:pt x="1704525" y="58211"/>
                    </a:lnTo>
                  </a:path>
                  <a:path w="3324860" h="58420">
                    <a:moveTo>
                      <a:pt x="1704525" y="0"/>
                    </a:moveTo>
                    <a:lnTo>
                      <a:pt x="1704525" y="58211"/>
                    </a:lnTo>
                  </a:path>
                  <a:path w="3324860" h="58420">
                    <a:moveTo>
                      <a:pt x="1704525" y="0"/>
                    </a:moveTo>
                    <a:lnTo>
                      <a:pt x="1704525" y="58211"/>
                    </a:lnTo>
                  </a:path>
                  <a:path w="3324860" h="58420">
                    <a:moveTo>
                      <a:pt x="1704525" y="0"/>
                    </a:moveTo>
                    <a:lnTo>
                      <a:pt x="1704525" y="58211"/>
                    </a:lnTo>
                  </a:path>
                  <a:path w="3324860" h="58420">
                    <a:moveTo>
                      <a:pt x="1704525" y="0"/>
                    </a:moveTo>
                    <a:lnTo>
                      <a:pt x="1704525" y="58211"/>
                    </a:lnTo>
                  </a:path>
                  <a:path w="3324860" h="58420">
                    <a:moveTo>
                      <a:pt x="1704525" y="0"/>
                    </a:moveTo>
                    <a:lnTo>
                      <a:pt x="1704525" y="58211"/>
                    </a:lnTo>
                  </a:path>
                  <a:path w="3324860" h="58420">
                    <a:moveTo>
                      <a:pt x="1704525" y="0"/>
                    </a:moveTo>
                    <a:lnTo>
                      <a:pt x="1704525" y="58211"/>
                    </a:lnTo>
                  </a:path>
                  <a:path w="3324860" h="58420">
                    <a:moveTo>
                      <a:pt x="1711003" y="0"/>
                    </a:moveTo>
                    <a:lnTo>
                      <a:pt x="1711003" y="58211"/>
                    </a:lnTo>
                  </a:path>
                  <a:path w="3324860" h="58420">
                    <a:moveTo>
                      <a:pt x="1711003" y="0"/>
                    </a:moveTo>
                    <a:lnTo>
                      <a:pt x="1711003" y="58211"/>
                    </a:lnTo>
                  </a:path>
                  <a:path w="3324860" h="58420">
                    <a:moveTo>
                      <a:pt x="1711003" y="0"/>
                    </a:moveTo>
                    <a:lnTo>
                      <a:pt x="1711003" y="58211"/>
                    </a:lnTo>
                  </a:path>
                  <a:path w="3324860" h="58420">
                    <a:moveTo>
                      <a:pt x="1711003" y="0"/>
                    </a:moveTo>
                    <a:lnTo>
                      <a:pt x="1711003" y="58211"/>
                    </a:lnTo>
                  </a:path>
                  <a:path w="3324860" h="58420">
                    <a:moveTo>
                      <a:pt x="1711003" y="0"/>
                    </a:moveTo>
                    <a:lnTo>
                      <a:pt x="1711003" y="58211"/>
                    </a:lnTo>
                  </a:path>
                  <a:path w="3324860" h="58420">
                    <a:moveTo>
                      <a:pt x="1711003" y="0"/>
                    </a:moveTo>
                    <a:lnTo>
                      <a:pt x="1711003" y="58211"/>
                    </a:lnTo>
                  </a:path>
                  <a:path w="3324860" h="58420">
                    <a:moveTo>
                      <a:pt x="1711003" y="0"/>
                    </a:moveTo>
                    <a:lnTo>
                      <a:pt x="1711003" y="58211"/>
                    </a:lnTo>
                  </a:path>
                  <a:path w="3324860" h="58420">
                    <a:moveTo>
                      <a:pt x="1711003" y="0"/>
                    </a:moveTo>
                    <a:lnTo>
                      <a:pt x="1711003" y="58211"/>
                    </a:lnTo>
                  </a:path>
                  <a:path w="3324860" h="58420">
                    <a:moveTo>
                      <a:pt x="1711003" y="0"/>
                    </a:moveTo>
                    <a:lnTo>
                      <a:pt x="1711003" y="58211"/>
                    </a:lnTo>
                  </a:path>
                  <a:path w="3324860" h="58420">
                    <a:moveTo>
                      <a:pt x="1717355" y="0"/>
                    </a:moveTo>
                    <a:lnTo>
                      <a:pt x="1717355" y="58211"/>
                    </a:lnTo>
                  </a:path>
                  <a:path w="3324860" h="58420">
                    <a:moveTo>
                      <a:pt x="1717355" y="0"/>
                    </a:moveTo>
                    <a:lnTo>
                      <a:pt x="1717355" y="58211"/>
                    </a:lnTo>
                  </a:path>
                  <a:path w="3324860" h="58420">
                    <a:moveTo>
                      <a:pt x="1717355" y="0"/>
                    </a:moveTo>
                    <a:lnTo>
                      <a:pt x="1717355" y="58211"/>
                    </a:lnTo>
                  </a:path>
                  <a:path w="3324860" h="58420">
                    <a:moveTo>
                      <a:pt x="1717355" y="0"/>
                    </a:moveTo>
                    <a:lnTo>
                      <a:pt x="1717355" y="58211"/>
                    </a:lnTo>
                  </a:path>
                  <a:path w="3324860" h="58420">
                    <a:moveTo>
                      <a:pt x="1717355" y="0"/>
                    </a:moveTo>
                    <a:lnTo>
                      <a:pt x="1717355" y="58211"/>
                    </a:lnTo>
                  </a:path>
                  <a:path w="3324860" h="58420">
                    <a:moveTo>
                      <a:pt x="1717355" y="0"/>
                    </a:moveTo>
                    <a:lnTo>
                      <a:pt x="1717355" y="58211"/>
                    </a:lnTo>
                  </a:path>
                  <a:path w="3324860" h="58420">
                    <a:moveTo>
                      <a:pt x="1717355" y="0"/>
                    </a:moveTo>
                    <a:lnTo>
                      <a:pt x="1717355" y="58211"/>
                    </a:lnTo>
                  </a:path>
                  <a:path w="3324860" h="58420">
                    <a:moveTo>
                      <a:pt x="1723833" y="0"/>
                    </a:moveTo>
                    <a:lnTo>
                      <a:pt x="1723833" y="58211"/>
                    </a:lnTo>
                  </a:path>
                  <a:path w="3324860" h="58420">
                    <a:moveTo>
                      <a:pt x="1723833" y="0"/>
                    </a:moveTo>
                    <a:lnTo>
                      <a:pt x="1723833" y="58211"/>
                    </a:lnTo>
                  </a:path>
                  <a:path w="3324860" h="58420">
                    <a:moveTo>
                      <a:pt x="1723833" y="0"/>
                    </a:moveTo>
                    <a:lnTo>
                      <a:pt x="1723833" y="58211"/>
                    </a:lnTo>
                  </a:path>
                  <a:path w="3324860" h="58420">
                    <a:moveTo>
                      <a:pt x="1723833" y="0"/>
                    </a:moveTo>
                    <a:lnTo>
                      <a:pt x="1723833" y="58211"/>
                    </a:lnTo>
                  </a:path>
                  <a:path w="3324860" h="58420">
                    <a:moveTo>
                      <a:pt x="1723833" y="0"/>
                    </a:moveTo>
                    <a:lnTo>
                      <a:pt x="1723833" y="58211"/>
                    </a:lnTo>
                  </a:path>
                  <a:path w="3324860" h="58420">
                    <a:moveTo>
                      <a:pt x="1723833" y="0"/>
                    </a:moveTo>
                    <a:lnTo>
                      <a:pt x="1723833" y="58211"/>
                    </a:lnTo>
                  </a:path>
                  <a:path w="3324860" h="58420">
                    <a:moveTo>
                      <a:pt x="1723833" y="0"/>
                    </a:moveTo>
                    <a:lnTo>
                      <a:pt x="1723833" y="58211"/>
                    </a:lnTo>
                  </a:path>
                  <a:path w="3324860" h="58420">
                    <a:moveTo>
                      <a:pt x="1723833" y="0"/>
                    </a:moveTo>
                    <a:lnTo>
                      <a:pt x="1723833" y="58211"/>
                    </a:lnTo>
                  </a:path>
                  <a:path w="3324860" h="58420">
                    <a:moveTo>
                      <a:pt x="1723833" y="0"/>
                    </a:moveTo>
                    <a:lnTo>
                      <a:pt x="1723833" y="58211"/>
                    </a:lnTo>
                  </a:path>
                  <a:path w="3324860" h="58420">
                    <a:moveTo>
                      <a:pt x="1730312" y="0"/>
                    </a:moveTo>
                    <a:lnTo>
                      <a:pt x="1730312" y="58211"/>
                    </a:lnTo>
                  </a:path>
                  <a:path w="3324860" h="58420">
                    <a:moveTo>
                      <a:pt x="1730312" y="0"/>
                    </a:moveTo>
                    <a:lnTo>
                      <a:pt x="1730312" y="58211"/>
                    </a:lnTo>
                  </a:path>
                  <a:path w="3324860" h="58420">
                    <a:moveTo>
                      <a:pt x="1730312" y="0"/>
                    </a:moveTo>
                    <a:lnTo>
                      <a:pt x="1730312" y="58211"/>
                    </a:lnTo>
                  </a:path>
                  <a:path w="3324860" h="58420">
                    <a:moveTo>
                      <a:pt x="1730312" y="0"/>
                    </a:moveTo>
                    <a:lnTo>
                      <a:pt x="1730312" y="58211"/>
                    </a:lnTo>
                  </a:path>
                  <a:path w="3324860" h="58420">
                    <a:moveTo>
                      <a:pt x="1730312" y="0"/>
                    </a:moveTo>
                    <a:lnTo>
                      <a:pt x="1730312" y="58211"/>
                    </a:lnTo>
                  </a:path>
                  <a:path w="3324860" h="58420">
                    <a:moveTo>
                      <a:pt x="1730312" y="0"/>
                    </a:moveTo>
                    <a:lnTo>
                      <a:pt x="1730312" y="58211"/>
                    </a:lnTo>
                  </a:path>
                  <a:path w="3324860" h="58420">
                    <a:moveTo>
                      <a:pt x="1730312" y="0"/>
                    </a:moveTo>
                    <a:lnTo>
                      <a:pt x="1730312" y="58211"/>
                    </a:lnTo>
                  </a:path>
                  <a:path w="3324860" h="58420">
                    <a:moveTo>
                      <a:pt x="1730312" y="0"/>
                    </a:moveTo>
                    <a:lnTo>
                      <a:pt x="1730312" y="58211"/>
                    </a:lnTo>
                  </a:path>
                  <a:path w="3324860" h="58420">
                    <a:moveTo>
                      <a:pt x="1730312" y="0"/>
                    </a:moveTo>
                    <a:lnTo>
                      <a:pt x="1730312" y="58211"/>
                    </a:lnTo>
                  </a:path>
                  <a:path w="3324860" h="58420">
                    <a:moveTo>
                      <a:pt x="1730312" y="0"/>
                    </a:moveTo>
                    <a:lnTo>
                      <a:pt x="1730312" y="58211"/>
                    </a:lnTo>
                  </a:path>
                  <a:path w="3324860" h="58420">
                    <a:moveTo>
                      <a:pt x="1736790" y="0"/>
                    </a:moveTo>
                    <a:lnTo>
                      <a:pt x="1736790" y="58211"/>
                    </a:lnTo>
                  </a:path>
                  <a:path w="3324860" h="58420">
                    <a:moveTo>
                      <a:pt x="1736790" y="0"/>
                    </a:moveTo>
                    <a:lnTo>
                      <a:pt x="1736790" y="58211"/>
                    </a:lnTo>
                  </a:path>
                  <a:path w="3324860" h="58420">
                    <a:moveTo>
                      <a:pt x="1736790" y="0"/>
                    </a:moveTo>
                    <a:lnTo>
                      <a:pt x="1736790" y="58211"/>
                    </a:lnTo>
                  </a:path>
                  <a:path w="3324860" h="58420">
                    <a:moveTo>
                      <a:pt x="1736790" y="0"/>
                    </a:moveTo>
                    <a:lnTo>
                      <a:pt x="1736790" y="58211"/>
                    </a:lnTo>
                  </a:path>
                  <a:path w="3324860" h="58420">
                    <a:moveTo>
                      <a:pt x="1736790" y="0"/>
                    </a:moveTo>
                    <a:lnTo>
                      <a:pt x="1736790" y="58211"/>
                    </a:lnTo>
                  </a:path>
                  <a:path w="3324860" h="58420">
                    <a:moveTo>
                      <a:pt x="1736790" y="0"/>
                    </a:moveTo>
                    <a:lnTo>
                      <a:pt x="1736790" y="58211"/>
                    </a:lnTo>
                  </a:path>
                  <a:path w="3324860" h="58420">
                    <a:moveTo>
                      <a:pt x="1736790" y="0"/>
                    </a:moveTo>
                    <a:lnTo>
                      <a:pt x="1736790" y="58211"/>
                    </a:lnTo>
                  </a:path>
                  <a:path w="3324860" h="58420">
                    <a:moveTo>
                      <a:pt x="1736790" y="0"/>
                    </a:moveTo>
                    <a:lnTo>
                      <a:pt x="1736790" y="58211"/>
                    </a:lnTo>
                  </a:path>
                  <a:path w="3324860" h="58420">
                    <a:moveTo>
                      <a:pt x="1736790" y="0"/>
                    </a:moveTo>
                    <a:lnTo>
                      <a:pt x="1736790" y="58211"/>
                    </a:lnTo>
                  </a:path>
                  <a:path w="3324860" h="58420">
                    <a:moveTo>
                      <a:pt x="1743269" y="0"/>
                    </a:moveTo>
                    <a:lnTo>
                      <a:pt x="1743269" y="58211"/>
                    </a:lnTo>
                  </a:path>
                  <a:path w="3324860" h="58420">
                    <a:moveTo>
                      <a:pt x="1743269" y="0"/>
                    </a:moveTo>
                    <a:lnTo>
                      <a:pt x="1743269" y="58211"/>
                    </a:lnTo>
                  </a:path>
                  <a:path w="3324860" h="58420">
                    <a:moveTo>
                      <a:pt x="1743269" y="0"/>
                    </a:moveTo>
                    <a:lnTo>
                      <a:pt x="1743269" y="58211"/>
                    </a:lnTo>
                  </a:path>
                  <a:path w="3324860" h="58420">
                    <a:moveTo>
                      <a:pt x="1743269" y="0"/>
                    </a:moveTo>
                    <a:lnTo>
                      <a:pt x="1743269" y="58211"/>
                    </a:lnTo>
                  </a:path>
                  <a:path w="3324860" h="58420">
                    <a:moveTo>
                      <a:pt x="1743269" y="0"/>
                    </a:moveTo>
                    <a:lnTo>
                      <a:pt x="1743269" y="58211"/>
                    </a:lnTo>
                  </a:path>
                  <a:path w="3324860" h="58420">
                    <a:moveTo>
                      <a:pt x="1743269" y="0"/>
                    </a:moveTo>
                    <a:lnTo>
                      <a:pt x="1743269" y="58211"/>
                    </a:lnTo>
                  </a:path>
                  <a:path w="3324860" h="58420">
                    <a:moveTo>
                      <a:pt x="1743269" y="0"/>
                    </a:moveTo>
                    <a:lnTo>
                      <a:pt x="1743269" y="58211"/>
                    </a:lnTo>
                  </a:path>
                  <a:path w="3324860" h="58420">
                    <a:moveTo>
                      <a:pt x="1743269" y="0"/>
                    </a:moveTo>
                    <a:lnTo>
                      <a:pt x="1743269" y="58211"/>
                    </a:lnTo>
                  </a:path>
                  <a:path w="3324860" h="58420">
                    <a:moveTo>
                      <a:pt x="1743269" y="0"/>
                    </a:moveTo>
                    <a:lnTo>
                      <a:pt x="1743269" y="58211"/>
                    </a:lnTo>
                  </a:path>
                  <a:path w="3324860" h="58420">
                    <a:moveTo>
                      <a:pt x="1749747" y="0"/>
                    </a:moveTo>
                    <a:lnTo>
                      <a:pt x="1749747" y="58211"/>
                    </a:lnTo>
                  </a:path>
                  <a:path w="3324860" h="58420">
                    <a:moveTo>
                      <a:pt x="1749747" y="0"/>
                    </a:moveTo>
                    <a:lnTo>
                      <a:pt x="1749747" y="58211"/>
                    </a:lnTo>
                  </a:path>
                  <a:path w="3324860" h="58420">
                    <a:moveTo>
                      <a:pt x="1749747" y="0"/>
                    </a:moveTo>
                    <a:lnTo>
                      <a:pt x="1749747" y="58211"/>
                    </a:lnTo>
                  </a:path>
                  <a:path w="3324860" h="58420">
                    <a:moveTo>
                      <a:pt x="1749747" y="0"/>
                    </a:moveTo>
                    <a:lnTo>
                      <a:pt x="1749747" y="58211"/>
                    </a:lnTo>
                  </a:path>
                  <a:path w="3324860" h="58420">
                    <a:moveTo>
                      <a:pt x="1749747" y="0"/>
                    </a:moveTo>
                    <a:lnTo>
                      <a:pt x="1749747" y="58211"/>
                    </a:lnTo>
                  </a:path>
                  <a:path w="3324860" h="58420">
                    <a:moveTo>
                      <a:pt x="1749747" y="0"/>
                    </a:moveTo>
                    <a:lnTo>
                      <a:pt x="1749747" y="58211"/>
                    </a:lnTo>
                  </a:path>
                  <a:path w="3324860" h="58420">
                    <a:moveTo>
                      <a:pt x="1749747" y="0"/>
                    </a:moveTo>
                    <a:lnTo>
                      <a:pt x="1749747" y="58211"/>
                    </a:lnTo>
                  </a:path>
                  <a:path w="3324860" h="58420">
                    <a:moveTo>
                      <a:pt x="1749747" y="0"/>
                    </a:moveTo>
                    <a:lnTo>
                      <a:pt x="1749747" y="58211"/>
                    </a:lnTo>
                  </a:path>
                  <a:path w="3324860" h="58420">
                    <a:moveTo>
                      <a:pt x="1756226" y="0"/>
                    </a:moveTo>
                    <a:lnTo>
                      <a:pt x="1756226" y="58211"/>
                    </a:lnTo>
                  </a:path>
                  <a:path w="3324860" h="58420">
                    <a:moveTo>
                      <a:pt x="1756226" y="0"/>
                    </a:moveTo>
                    <a:lnTo>
                      <a:pt x="1756226" y="58211"/>
                    </a:lnTo>
                  </a:path>
                  <a:path w="3324860" h="58420">
                    <a:moveTo>
                      <a:pt x="1756226" y="0"/>
                    </a:moveTo>
                    <a:lnTo>
                      <a:pt x="1756226" y="58211"/>
                    </a:lnTo>
                  </a:path>
                  <a:path w="3324860" h="58420">
                    <a:moveTo>
                      <a:pt x="1756226" y="0"/>
                    </a:moveTo>
                    <a:lnTo>
                      <a:pt x="1756226" y="58211"/>
                    </a:lnTo>
                  </a:path>
                  <a:path w="3324860" h="58420">
                    <a:moveTo>
                      <a:pt x="1756226" y="0"/>
                    </a:moveTo>
                    <a:lnTo>
                      <a:pt x="1756226" y="58211"/>
                    </a:lnTo>
                  </a:path>
                  <a:path w="3324860" h="58420">
                    <a:moveTo>
                      <a:pt x="1756226" y="0"/>
                    </a:moveTo>
                    <a:lnTo>
                      <a:pt x="1756226" y="58211"/>
                    </a:lnTo>
                  </a:path>
                  <a:path w="3324860" h="58420">
                    <a:moveTo>
                      <a:pt x="1756226" y="0"/>
                    </a:moveTo>
                    <a:lnTo>
                      <a:pt x="1756226" y="58211"/>
                    </a:lnTo>
                  </a:path>
                  <a:path w="3324860" h="58420">
                    <a:moveTo>
                      <a:pt x="1756226" y="0"/>
                    </a:moveTo>
                    <a:lnTo>
                      <a:pt x="1756226" y="58211"/>
                    </a:lnTo>
                  </a:path>
                  <a:path w="3324860" h="58420">
                    <a:moveTo>
                      <a:pt x="1762705" y="0"/>
                    </a:moveTo>
                    <a:lnTo>
                      <a:pt x="1762705" y="58211"/>
                    </a:lnTo>
                  </a:path>
                  <a:path w="3324860" h="58420">
                    <a:moveTo>
                      <a:pt x="1762705" y="0"/>
                    </a:moveTo>
                    <a:lnTo>
                      <a:pt x="1762705" y="58211"/>
                    </a:lnTo>
                  </a:path>
                  <a:path w="3324860" h="58420">
                    <a:moveTo>
                      <a:pt x="1762705" y="0"/>
                    </a:moveTo>
                    <a:lnTo>
                      <a:pt x="1762705" y="58211"/>
                    </a:lnTo>
                  </a:path>
                  <a:path w="3324860" h="58420">
                    <a:moveTo>
                      <a:pt x="1762705" y="0"/>
                    </a:moveTo>
                    <a:lnTo>
                      <a:pt x="1762705" y="58211"/>
                    </a:lnTo>
                  </a:path>
                  <a:path w="3324860" h="58420">
                    <a:moveTo>
                      <a:pt x="1762705" y="0"/>
                    </a:moveTo>
                    <a:lnTo>
                      <a:pt x="1762705" y="58211"/>
                    </a:lnTo>
                  </a:path>
                  <a:path w="3324860" h="58420">
                    <a:moveTo>
                      <a:pt x="1762705" y="0"/>
                    </a:moveTo>
                    <a:lnTo>
                      <a:pt x="1762705" y="58211"/>
                    </a:lnTo>
                  </a:path>
                  <a:path w="3324860" h="58420">
                    <a:moveTo>
                      <a:pt x="1762705" y="0"/>
                    </a:moveTo>
                    <a:lnTo>
                      <a:pt x="1762705" y="58211"/>
                    </a:lnTo>
                  </a:path>
                  <a:path w="3324860" h="58420">
                    <a:moveTo>
                      <a:pt x="1762705" y="0"/>
                    </a:moveTo>
                    <a:lnTo>
                      <a:pt x="1762705" y="58211"/>
                    </a:lnTo>
                  </a:path>
                  <a:path w="3324860" h="58420">
                    <a:moveTo>
                      <a:pt x="1762705" y="0"/>
                    </a:moveTo>
                    <a:lnTo>
                      <a:pt x="1762705" y="58211"/>
                    </a:lnTo>
                  </a:path>
                  <a:path w="3324860" h="58420">
                    <a:moveTo>
                      <a:pt x="1762705" y="0"/>
                    </a:moveTo>
                    <a:lnTo>
                      <a:pt x="1762705" y="58211"/>
                    </a:lnTo>
                  </a:path>
                  <a:path w="3324860" h="58420">
                    <a:moveTo>
                      <a:pt x="1769183" y="0"/>
                    </a:moveTo>
                    <a:lnTo>
                      <a:pt x="1769183" y="58211"/>
                    </a:lnTo>
                  </a:path>
                  <a:path w="3324860" h="58420">
                    <a:moveTo>
                      <a:pt x="1769183" y="0"/>
                    </a:moveTo>
                    <a:lnTo>
                      <a:pt x="1769183" y="58211"/>
                    </a:lnTo>
                  </a:path>
                  <a:path w="3324860" h="58420">
                    <a:moveTo>
                      <a:pt x="1769183" y="0"/>
                    </a:moveTo>
                    <a:lnTo>
                      <a:pt x="1769183" y="58211"/>
                    </a:lnTo>
                  </a:path>
                  <a:path w="3324860" h="58420">
                    <a:moveTo>
                      <a:pt x="1769183" y="0"/>
                    </a:moveTo>
                    <a:lnTo>
                      <a:pt x="1769183" y="58211"/>
                    </a:lnTo>
                  </a:path>
                  <a:path w="3324860" h="58420">
                    <a:moveTo>
                      <a:pt x="1769183" y="0"/>
                    </a:moveTo>
                    <a:lnTo>
                      <a:pt x="1769183" y="58211"/>
                    </a:lnTo>
                  </a:path>
                  <a:path w="3324860" h="58420">
                    <a:moveTo>
                      <a:pt x="1769183" y="0"/>
                    </a:moveTo>
                    <a:lnTo>
                      <a:pt x="1769183" y="58211"/>
                    </a:lnTo>
                  </a:path>
                  <a:path w="3324860" h="58420">
                    <a:moveTo>
                      <a:pt x="1769183" y="0"/>
                    </a:moveTo>
                    <a:lnTo>
                      <a:pt x="1769183" y="58211"/>
                    </a:lnTo>
                  </a:path>
                  <a:path w="3324860" h="58420">
                    <a:moveTo>
                      <a:pt x="1769183" y="0"/>
                    </a:moveTo>
                    <a:lnTo>
                      <a:pt x="1769183" y="58211"/>
                    </a:lnTo>
                  </a:path>
                  <a:path w="3324860" h="58420">
                    <a:moveTo>
                      <a:pt x="1769183" y="0"/>
                    </a:moveTo>
                    <a:lnTo>
                      <a:pt x="1769183" y="58211"/>
                    </a:lnTo>
                  </a:path>
                  <a:path w="3324860" h="58420">
                    <a:moveTo>
                      <a:pt x="1775662" y="0"/>
                    </a:moveTo>
                    <a:lnTo>
                      <a:pt x="1775662" y="58211"/>
                    </a:lnTo>
                  </a:path>
                  <a:path w="3324860" h="58420">
                    <a:moveTo>
                      <a:pt x="1775662" y="0"/>
                    </a:moveTo>
                    <a:lnTo>
                      <a:pt x="1775662" y="58211"/>
                    </a:lnTo>
                  </a:path>
                  <a:path w="3324860" h="58420">
                    <a:moveTo>
                      <a:pt x="1775662" y="0"/>
                    </a:moveTo>
                    <a:lnTo>
                      <a:pt x="1775662" y="58211"/>
                    </a:lnTo>
                  </a:path>
                  <a:path w="3324860" h="58420">
                    <a:moveTo>
                      <a:pt x="1775662" y="0"/>
                    </a:moveTo>
                    <a:lnTo>
                      <a:pt x="1775662" y="58211"/>
                    </a:lnTo>
                  </a:path>
                  <a:path w="3324860" h="58420">
                    <a:moveTo>
                      <a:pt x="1775662" y="0"/>
                    </a:moveTo>
                    <a:lnTo>
                      <a:pt x="1775662" y="58211"/>
                    </a:lnTo>
                  </a:path>
                  <a:path w="3324860" h="58420">
                    <a:moveTo>
                      <a:pt x="1775662" y="0"/>
                    </a:moveTo>
                    <a:lnTo>
                      <a:pt x="1775662" y="58211"/>
                    </a:lnTo>
                  </a:path>
                  <a:path w="3324860" h="58420">
                    <a:moveTo>
                      <a:pt x="1775662" y="0"/>
                    </a:moveTo>
                    <a:lnTo>
                      <a:pt x="1775662" y="58211"/>
                    </a:lnTo>
                  </a:path>
                  <a:path w="3324860" h="58420">
                    <a:moveTo>
                      <a:pt x="1775662" y="0"/>
                    </a:moveTo>
                    <a:lnTo>
                      <a:pt x="1775662" y="58211"/>
                    </a:lnTo>
                  </a:path>
                  <a:path w="3324860" h="58420">
                    <a:moveTo>
                      <a:pt x="1782140" y="0"/>
                    </a:moveTo>
                    <a:lnTo>
                      <a:pt x="1782140" y="58211"/>
                    </a:lnTo>
                  </a:path>
                  <a:path w="3324860" h="58420">
                    <a:moveTo>
                      <a:pt x="1782140" y="0"/>
                    </a:moveTo>
                    <a:lnTo>
                      <a:pt x="1782140" y="58211"/>
                    </a:lnTo>
                  </a:path>
                  <a:path w="3324860" h="58420">
                    <a:moveTo>
                      <a:pt x="1782140" y="0"/>
                    </a:moveTo>
                    <a:lnTo>
                      <a:pt x="1782140" y="58211"/>
                    </a:lnTo>
                  </a:path>
                  <a:path w="3324860" h="58420">
                    <a:moveTo>
                      <a:pt x="1782140" y="0"/>
                    </a:moveTo>
                    <a:lnTo>
                      <a:pt x="1782140" y="58211"/>
                    </a:lnTo>
                  </a:path>
                  <a:path w="3324860" h="58420">
                    <a:moveTo>
                      <a:pt x="1782140" y="0"/>
                    </a:moveTo>
                    <a:lnTo>
                      <a:pt x="1782140" y="58211"/>
                    </a:lnTo>
                  </a:path>
                  <a:path w="3324860" h="58420">
                    <a:moveTo>
                      <a:pt x="1782140" y="0"/>
                    </a:moveTo>
                    <a:lnTo>
                      <a:pt x="1782140" y="58211"/>
                    </a:lnTo>
                  </a:path>
                  <a:path w="3324860" h="58420">
                    <a:moveTo>
                      <a:pt x="1782140" y="0"/>
                    </a:moveTo>
                    <a:lnTo>
                      <a:pt x="1782140" y="58211"/>
                    </a:lnTo>
                  </a:path>
                  <a:path w="3324860" h="58420">
                    <a:moveTo>
                      <a:pt x="1782140" y="0"/>
                    </a:moveTo>
                    <a:lnTo>
                      <a:pt x="1782140" y="58211"/>
                    </a:lnTo>
                  </a:path>
                  <a:path w="3324860" h="58420">
                    <a:moveTo>
                      <a:pt x="1782140" y="0"/>
                    </a:moveTo>
                    <a:lnTo>
                      <a:pt x="1782140" y="58211"/>
                    </a:lnTo>
                  </a:path>
                  <a:path w="3324860" h="58420">
                    <a:moveTo>
                      <a:pt x="1788619" y="0"/>
                    </a:moveTo>
                    <a:lnTo>
                      <a:pt x="1788619" y="58211"/>
                    </a:lnTo>
                  </a:path>
                  <a:path w="3324860" h="58420">
                    <a:moveTo>
                      <a:pt x="1788619" y="0"/>
                    </a:moveTo>
                    <a:lnTo>
                      <a:pt x="1788619" y="58211"/>
                    </a:lnTo>
                  </a:path>
                  <a:path w="3324860" h="58420">
                    <a:moveTo>
                      <a:pt x="1788619" y="0"/>
                    </a:moveTo>
                    <a:lnTo>
                      <a:pt x="1788619" y="58211"/>
                    </a:lnTo>
                  </a:path>
                  <a:path w="3324860" h="58420">
                    <a:moveTo>
                      <a:pt x="1788619" y="0"/>
                    </a:moveTo>
                    <a:lnTo>
                      <a:pt x="1788619" y="58211"/>
                    </a:lnTo>
                  </a:path>
                  <a:path w="3324860" h="58420">
                    <a:moveTo>
                      <a:pt x="1788619" y="0"/>
                    </a:moveTo>
                    <a:lnTo>
                      <a:pt x="1788619" y="58211"/>
                    </a:lnTo>
                  </a:path>
                  <a:path w="3324860" h="58420">
                    <a:moveTo>
                      <a:pt x="1788619" y="0"/>
                    </a:moveTo>
                    <a:lnTo>
                      <a:pt x="1788619" y="58211"/>
                    </a:lnTo>
                  </a:path>
                  <a:path w="3324860" h="58420">
                    <a:moveTo>
                      <a:pt x="1788619" y="0"/>
                    </a:moveTo>
                    <a:lnTo>
                      <a:pt x="1788619" y="58211"/>
                    </a:lnTo>
                  </a:path>
                  <a:path w="3324860" h="58420">
                    <a:moveTo>
                      <a:pt x="1788619" y="0"/>
                    </a:moveTo>
                    <a:lnTo>
                      <a:pt x="1788619" y="58211"/>
                    </a:lnTo>
                  </a:path>
                  <a:path w="3324860" h="58420">
                    <a:moveTo>
                      <a:pt x="1788619" y="0"/>
                    </a:moveTo>
                    <a:lnTo>
                      <a:pt x="1788619" y="58211"/>
                    </a:lnTo>
                  </a:path>
                  <a:path w="3324860" h="58420">
                    <a:moveTo>
                      <a:pt x="1795097" y="0"/>
                    </a:moveTo>
                    <a:lnTo>
                      <a:pt x="1795097" y="58211"/>
                    </a:lnTo>
                  </a:path>
                  <a:path w="3324860" h="58420">
                    <a:moveTo>
                      <a:pt x="1795097" y="0"/>
                    </a:moveTo>
                    <a:lnTo>
                      <a:pt x="1795097" y="58211"/>
                    </a:lnTo>
                  </a:path>
                  <a:path w="3324860" h="58420">
                    <a:moveTo>
                      <a:pt x="1795097" y="0"/>
                    </a:moveTo>
                    <a:lnTo>
                      <a:pt x="1795097" y="58211"/>
                    </a:lnTo>
                  </a:path>
                  <a:path w="3324860" h="58420">
                    <a:moveTo>
                      <a:pt x="1795097" y="0"/>
                    </a:moveTo>
                    <a:lnTo>
                      <a:pt x="1795097" y="58211"/>
                    </a:lnTo>
                  </a:path>
                  <a:path w="3324860" h="58420">
                    <a:moveTo>
                      <a:pt x="1795097" y="0"/>
                    </a:moveTo>
                    <a:lnTo>
                      <a:pt x="1795097" y="58211"/>
                    </a:lnTo>
                  </a:path>
                  <a:path w="3324860" h="58420">
                    <a:moveTo>
                      <a:pt x="1795097" y="0"/>
                    </a:moveTo>
                    <a:lnTo>
                      <a:pt x="1795097" y="58211"/>
                    </a:lnTo>
                  </a:path>
                  <a:path w="3324860" h="58420">
                    <a:moveTo>
                      <a:pt x="1795097" y="0"/>
                    </a:moveTo>
                    <a:lnTo>
                      <a:pt x="1795097" y="58211"/>
                    </a:lnTo>
                  </a:path>
                  <a:path w="3324860" h="58420">
                    <a:moveTo>
                      <a:pt x="1795097" y="0"/>
                    </a:moveTo>
                    <a:lnTo>
                      <a:pt x="1795097" y="58211"/>
                    </a:lnTo>
                  </a:path>
                  <a:path w="3324860" h="58420">
                    <a:moveTo>
                      <a:pt x="1795097" y="0"/>
                    </a:moveTo>
                    <a:lnTo>
                      <a:pt x="1795097" y="58211"/>
                    </a:lnTo>
                  </a:path>
                  <a:path w="3324860" h="58420">
                    <a:moveTo>
                      <a:pt x="1801576" y="0"/>
                    </a:moveTo>
                    <a:lnTo>
                      <a:pt x="1801576" y="58211"/>
                    </a:lnTo>
                  </a:path>
                  <a:path w="3324860" h="58420">
                    <a:moveTo>
                      <a:pt x="1801576" y="0"/>
                    </a:moveTo>
                    <a:lnTo>
                      <a:pt x="1801576" y="58211"/>
                    </a:lnTo>
                  </a:path>
                  <a:path w="3324860" h="58420">
                    <a:moveTo>
                      <a:pt x="1801576" y="0"/>
                    </a:moveTo>
                    <a:lnTo>
                      <a:pt x="1801576" y="58211"/>
                    </a:lnTo>
                  </a:path>
                  <a:path w="3324860" h="58420">
                    <a:moveTo>
                      <a:pt x="1801576" y="0"/>
                    </a:moveTo>
                    <a:lnTo>
                      <a:pt x="1801576" y="58211"/>
                    </a:lnTo>
                  </a:path>
                  <a:path w="3324860" h="58420">
                    <a:moveTo>
                      <a:pt x="1801576" y="0"/>
                    </a:moveTo>
                    <a:lnTo>
                      <a:pt x="1801576" y="58211"/>
                    </a:lnTo>
                  </a:path>
                  <a:path w="3324860" h="58420">
                    <a:moveTo>
                      <a:pt x="1801576" y="0"/>
                    </a:moveTo>
                    <a:lnTo>
                      <a:pt x="1801576" y="58211"/>
                    </a:lnTo>
                  </a:path>
                  <a:path w="3324860" h="58420">
                    <a:moveTo>
                      <a:pt x="1801576" y="0"/>
                    </a:moveTo>
                    <a:lnTo>
                      <a:pt x="1801576" y="58211"/>
                    </a:lnTo>
                  </a:path>
                  <a:path w="3324860" h="58420">
                    <a:moveTo>
                      <a:pt x="1801576" y="0"/>
                    </a:moveTo>
                    <a:lnTo>
                      <a:pt x="1801576" y="58211"/>
                    </a:lnTo>
                  </a:path>
                  <a:path w="3324860" h="58420">
                    <a:moveTo>
                      <a:pt x="1801576" y="0"/>
                    </a:moveTo>
                    <a:lnTo>
                      <a:pt x="1801576" y="58211"/>
                    </a:lnTo>
                  </a:path>
                  <a:path w="3324860" h="58420">
                    <a:moveTo>
                      <a:pt x="1808055" y="0"/>
                    </a:moveTo>
                    <a:lnTo>
                      <a:pt x="1808055" y="58211"/>
                    </a:lnTo>
                  </a:path>
                  <a:path w="3324860" h="58420">
                    <a:moveTo>
                      <a:pt x="1808055" y="0"/>
                    </a:moveTo>
                    <a:lnTo>
                      <a:pt x="1808055" y="58211"/>
                    </a:lnTo>
                  </a:path>
                  <a:path w="3324860" h="58420">
                    <a:moveTo>
                      <a:pt x="1808055" y="0"/>
                    </a:moveTo>
                    <a:lnTo>
                      <a:pt x="1808055" y="58211"/>
                    </a:lnTo>
                  </a:path>
                  <a:path w="3324860" h="58420">
                    <a:moveTo>
                      <a:pt x="1808055" y="0"/>
                    </a:moveTo>
                    <a:lnTo>
                      <a:pt x="1808055" y="58211"/>
                    </a:lnTo>
                  </a:path>
                  <a:path w="3324860" h="58420">
                    <a:moveTo>
                      <a:pt x="1808055" y="0"/>
                    </a:moveTo>
                    <a:lnTo>
                      <a:pt x="1808055" y="58211"/>
                    </a:lnTo>
                  </a:path>
                  <a:path w="3324860" h="58420">
                    <a:moveTo>
                      <a:pt x="1808055" y="0"/>
                    </a:moveTo>
                    <a:lnTo>
                      <a:pt x="1808055" y="58211"/>
                    </a:lnTo>
                  </a:path>
                  <a:path w="3324860" h="58420">
                    <a:moveTo>
                      <a:pt x="1808055" y="0"/>
                    </a:moveTo>
                    <a:lnTo>
                      <a:pt x="1808055" y="58211"/>
                    </a:lnTo>
                  </a:path>
                  <a:path w="3324860" h="58420">
                    <a:moveTo>
                      <a:pt x="1808055" y="0"/>
                    </a:moveTo>
                    <a:lnTo>
                      <a:pt x="1808055" y="58211"/>
                    </a:lnTo>
                  </a:path>
                  <a:path w="3324860" h="58420">
                    <a:moveTo>
                      <a:pt x="1808055" y="0"/>
                    </a:moveTo>
                    <a:lnTo>
                      <a:pt x="1808055" y="58211"/>
                    </a:lnTo>
                  </a:path>
                  <a:path w="3324860" h="58420">
                    <a:moveTo>
                      <a:pt x="1814787" y="0"/>
                    </a:moveTo>
                    <a:lnTo>
                      <a:pt x="1814787" y="58211"/>
                    </a:lnTo>
                  </a:path>
                  <a:path w="3324860" h="58420">
                    <a:moveTo>
                      <a:pt x="1814787" y="0"/>
                    </a:moveTo>
                    <a:lnTo>
                      <a:pt x="1814787" y="58211"/>
                    </a:lnTo>
                  </a:path>
                  <a:path w="3324860" h="58420">
                    <a:moveTo>
                      <a:pt x="1814787" y="0"/>
                    </a:moveTo>
                    <a:lnTo>
                      <a:pt x="1814787" y="58211"/>
                    </a:lnTo>
                  </a:path>
                  <a:path w="3324860" h="58420">
                    <a:moveTo>
                      <a:pt x="1814787" y="0"/>
                    </a:moveTo>
                    <a:lnTo>
                      <a:pt x="1814787" y="58211"/>
                    </a:lnTo>
                  </a:path>
                  <a:path w="3324860" h="58420">
                    <a:moveTo>
                      <a:pt x="1814787" y="0"/>
                    </a:moveTo>
                    <a:lnTo>
                      <a:pt x="1814787" y="58211"/>
                    </a:lnTo>
                  </a:path>
                  <a:path w="3324860" h="58420">
                    <a:moveTo>
                      <a:pt x="1814787" y="0"/>
                    </a:moveTo>
                    <a:lnTo>
                      <a:pt x="1814787" y="58211"/>
                    </a:lnTo>
                  </a:path>
                  <a:path w="3324860" h="58420">
                    <a:moveTo>
                      <a:pt x="1814787" y="0"/>
                    </a:moveTo>
                    <a:lnTo>
                      <a:pt x="1814787" y="58211"/>
                    </a:lnTo>
                  </a:path>
                  <a:path w="3324860" h="58420">
                    <a:moveTo>
                      <a:pt x="1814787" y="0"/>
                    </a:moveTo>
                    <a:lnTo>
                      <a:pt x="1814787" y="58211"/>
                    </a:lnTo>
                  </a:path>
                  <a:path w="3324860" h="58420">
                    <a:moveTo>
                      <a:pt x="1821266" y="0"/>
                    </a:moveTo>
                    <a:lnTo>
                      <a:pt x="1821266" y="58211"/>
                    </a:lnTo>
                  </a:path>
                  <a:path w="3324860" h="58420">
                    <a:moveTo>
                      <a:pt x="1821266" y="0"/>
                    </a:moveTo>
                    <a:lnTo>
                      <a:pt x="1821266" y="58211"/>
                    </a:lnTo>
                  </a:path>
                  <a:path w="3324860" h="58420">
                    <a:moveTo>
                      <a:pt x="1821266" y="0"/>
                    </a:moveTo>
                    <a:lnTo>
                      <a:pt x="1821266" y="58211"/>
                    </a:lnTo>
                  </a:path>
                  <a:path w="3324860" h="58420">
                    <a:moveTo>
                      <a:pt x="1821266" y="0"/>
                    </a:moveTo>
                    <a:lnTo>
                      <a:pt x="1821266" y="58211"/>
                    </a:lnTo>
                  </a:path>
                  <a:path w="3324860" h="58420">
                    <a:moveTo>
                      <a:pt x="1821266" y="0"/>
                    </a:moveTo>
                    <a:lnTo>
                      <a:pt x="1821266" y="58211"/>
                    </a:lnTo>
                  </a:path>
                  <a:path w="3324860" h="58420">
                    <a:moveTo>
                      <a:pt x="1821266" y="0"/>
                    </a:moveTo>
                    <a:lnTo>
                      <a:pt x="1821266" y="58211"/>
                    </a:lnTo>
                  </a:path>
                  <a:path w="3324860" h="58420">
                    <a:moveTo>
                      <a:pt x="1821266" y="0"/>
                    </a:moveTo>
                    <a:lnTo>
                      <a:pt x="1821266" y="58211"/>
                    </a:lnTo>
                  </a:path>
                  <a:path w="3324860" h="58420">
                    <a:moveTo>
                      <a:pt x="1821266" y="0"/>
                    </a:moveTo>
                    <a:lnTo>
                      <a:pt x="1821266" y="58211"/>
                    </a:lnTo>
                  </a:path>
                  <a:path w="3324860" h="58420">
                    <a:moveTo>
                      <a:pt x="1821266" y="0"/>
                    </a:moveTo>
                    <a:lnTo>
                      <a:pt x="1821266" y="58211"/>
                    </a:lnTo>
                  </a:path>
                  <a:path w="3324860" h="58420">
                    <a:moveTo>
                      <a:pt x="1827744" y="0"/>
                    </a:moveTo>
                    <a:lnTo>
                      <a:pt x="1827744" y="58211"/>
                    </a:lnTo>
                  </a:path>
                  <a:path w="3324860" h="58420">
                    <a:moveTo>
                      <a:pt x="1827744" y="0"/>
                    </a:moveTo>
                    <a:lnTo>
                      <a:pt x="1827744" y="58211"/>
                    </a:lnTo>
                  </a:path>
                  <a:path w="3324860" h="58420">
                    <a:moveTo>
                      <a:pt x="1827744" y="0"/>
                    </a:moveTo>
                    <a:lnTo>
                      <a:pt x="1827744" y="58211"/>
                    </a:lnTo>
                  </a:path>
                  <a:path w="3324860" h="58420">
                    <a:moveTo>
                      <a:pt x="1827744" y="0"/>
                    </a:moveTo>
                    <a:lnTo>
                      <a:pt x="1827744" y="58211"/>
                    </a:lnTo>
                  </a:path>
                  <a:path w="3324860" h="58420">
                    <a:moveTo>
                      <a:pt x="1827744" y="0"/>
                    </a:moveTo>
                    <a:lnTo>
                      <a:pt x="1827744" y="58211"/>
                    </a:lnTo>
                  </a:path>
                  <a:path w="3324860" h="58420">
                    <a:moveTo>
                      <a:pt x="1827744" y="0"/>
                    </a:moveTo>
                    <a:lnTo>
                      <a:pt x="1827744" y="58211"/>
                    </a:lnTo>
                  </a:path>
                  <a:path w="3324860" h="58420">
                    <a:moveTo>
                      <a:pt x="1827744" y="0"/>
                    </a:moveTo>
                    <a:lnTo>
                      <a:pt x="1827744" y="58211"/>
                    </a:lnTo>
                  </a:path>
                  <a:path w="3324860" h="58420">
                    <a:moveTo>
                      <a:pt x="1827744" y="0"/>
                    </a:moveTo>
                    <a:lnTo>
                      <a:pt x="1827744" y="58211"/>
                    </a:lnTo>
                  </a:path>
                  <a:path w="3324860" h="58420">
                    <a:moveTo>
                      <a:pt x="1827744" y="0"/>
                    </a:moveTo>
                    <a:lnTo>
                      <a:pt x="1827744" y="58211"/>
                    </a:lnTo>
                  </a:path>
                  <a:path w="3324860" h="58420">
                    <a:moveTo>
                      <a:pt x="1834223" y="0"/>
                    </a:moveTo>
                    <a:lnTo>
                      <a:pt x="1834223" y="58211"/>
                    </a:lnTo>
                  </a:path>
                  <a:path w="3324860" h="58420">
                    <a:moveTo>
                      <a:pt x="1834223" y="0"/>
                    </a:moveTo>
                    <a:lnTo>
                      <a:pt x="1834223" y="58211"/>
                    </a:lnTo>
                  </a:path>
                  <a:path w="3324860" h="58420">
                    <a:moveTo>
                      <a:pt x="1834223" y="0"/>
                    </a:moveTo>
                    <a:lnTo>
                      <a:pt x="1834223" y="58211"/>
                    </a:lnTo>
                  </a:path>
                  <a:path w="3324860" h="58420">
                    <a:moveTo>
                      <a:pt x="1834223" y="0"/>
                    </a:moveTo>
                    <a:lnTo>
                      <a:pt x="1834223" y="58211"/>
                    </a:lnTo>
                  </a:path>
                  <a:path w="3324860" h="58420">
                    <a:moveTo>
                      <a:pt x="1834223" y="0"/>
                    </a:moveTo>
                    <a:lnTo>
                      <a:pt x="1834223" y="58211"/>
                    </a:lnTo>
                  </a:path>
                  <a:path w="3324860" h="58420">
                    <a:moveTo>
                      <a:pt x="1834223" y="0"/>
                    </a:moveTo>
                    <a:lnTo>
                      <a:pt x="1834223" y="58211"/>
                    </a:lnTo>
                  </a:path>
                  <a:path w="3324860" h="58420">
                    <a:moveTo>
                      <a:pt x="1834223" y="0"/>
                    </a:moveTo>
                    <a:lnTo>
                      <a:pt x="1834223" y="58211"/>
                    </a:lnTo>
                  </a:path>
                  <a:path w="3324860" h="58420">
                    <a:moveTo>
                      <a:pt x="1834223" y="0"/>
                    </a:moveTo>
                    <a:lnTo>
                      <a:pt x="1834223" y="58211"/>
                    </a:lnTo>
                  </a:path>
                  <a:path w="3324860" h="58420">
                    <a:moveTo>
                      <a:pt x="1834223" y="0"/>
                    </a:moveTo>
                    <a:lnTo>
                      <a:pt x="1834223" y="58211"/>
                    </a:lnTo>
                  </a:path>
                  <a:path w="3324860" h="58420">
                    <a:moveTo>
                      <a:pt x="1834223" y="0"/>
                    </a:moveTo>
                    <a:lnTo>
                      <a:pt x="1834223" y="58211"/>
                    </a:lnTo>
                  </a:path>
                  <a:path w="3324860" h="58420">
                    <a:moveTo>
                      <a:pt x="1840702" y="0"/>
                    </a:moveTo>
                    <a:lnTo>
                      <a:pt x="1840702" y="58211"/>
                    </a:lnTo>
                  </a:path>
                  <a:path w="3324860" h="58420">
                    <a:moveTo>
                      <a:pt x="1840702" y="0"/>
                    </a:moveTo>
                    <a:lnTo>
                      <a:pt x="1840702" y="58211"/>
                    </a:lnTo>
                  </a:path>
                  <a:path w="3324860" h="58420">
                    <a:moveTo>
                      <a:pt x="1840702" y="0"/>
                    </a:moveTo>
                    <a:lnTo>
                      <a:pt x="1840702" y="58211"/>
                    </a:lnTo>
                  </a:path>
                  <a:path w="3324860" h="58420">
                    <a:moveTo>
                      <a:pt x="1840702" y="0"/>
                    </a:moveTo>
                    <a:lnTo>
                      <a:pt x="1840702" y="58211"/>
                    </a:lnTo>
                  </a:path>
                  <a:path w="3324860" h="58420">
                    <a:moveTo>
                      <a:pt x="1840702" y="0"/>
                    </a:moveTo>
                    <a:lnTo>
                      <a:pt x="1840702" y="58211"/>
                    </a:lnTo>
                  </a:path>
                  <a:path w="3324860" h="58420">
                    <a:moveTo>
                      <a:pt x="1840702" y="0"/>
                    </a:moveTo>
                    <a:lnTo>
                      <a:pt x="1840702" y="58211"/>
                    </a:lnTo>
                  </a:path>
                  <a:path w="3324860" h="58420">
                    <a:moveTo>
                      <a:pt x="1840702" y="0"/>
                    </a:moveTo>
                    <a:lnTo>
                      <a:pt x="1840702" y="58211"/>
                    </a:lnTo>
                  </a:path>
                  <a:path w="3324860" h="58420">
                    <a:moveTo>
                      <a:pt x="1840702" y="0"/>
                    </a:moveTo>
                    <a:lnTo>
                      <a:pt x="1840702" y="58211"/>
                    </a:lnTo>
                  </a:path>
                  <a:path w="3324860" h="58420">
                    <a:moveTo>
                      <a:pt x="1840702" y="0"/>
                    </a:moveTo>
                    <a:lnTo>
                      <a:pt x="1840702" y="58211"/>
                    </a:lnTo>
                  </a:path>
                  <a:path w="3324860" h="58420">
                    <a:moveTo>
                      <a:pt x="1847180" y="0"/>
                    </a:moveTo>
                    <a:lnTo>
                      <a:pt x="1847180" y="58211"/>
                    </a:lnTo>
                  </a:path>
                  <a:path w="3324860" h="58420">
                    <a:moveTo>
                      <a:pt x="1847180" y="0"/>
                    </a:moveTo>
                    <a:lnTo>
                      <a:pt x="1847180" y="58211"/>
                    </a:lnTo>
                  </a:path>
                  <a:path w="3324860" h="58420">
                    <a:moveTo>
                      <a:pt x="1847180" y="0"/>
                    </a:moveTo>
                    <a:lnTo>
                      <a:pt x="1847180" y="58211"/>
                    </a:lnTo>
                  </a:path>
                  <a:path w="3324860" h="58420">
                    <a:moveTo>
                      <a:pt x="1847180" y="0"/>
                    </a:moveTo>
                    <a:lnTo>
                      <a:pt x="1847180" y="58211"/>
                    </a:lnTo>
                  </a:path>
                  <a:path w="3324860" h="58420">
                    <a:moveTo>
                      <a:pt x="1847180" y="0"/>
                    </a:moveTo>
                    <a:lnTo>
                      <a:pt x="1847180" y="58211"/>
                    </a:lnTo>
                  </a:path>
                  <a:path w="3324860" h="58420">
                    <a:moveTo>
                      <a:pt x="1847180" y="0"/>
                    </a:moveTo>
                    <a:lnTo>
                      <a:pt x="1847180" y="58211"/>
                    </a:lnTo>
                  </a:path>
                  <a:path w="3324860" h="58420">
                    <a:moveTo>
                      <a:pt x="1847180" y="0"/>
                    </a:moveTo>
                    <a:lnTo>
                      <a:pt x="1847180" y="58211"/>
                    </a:lnTo>
                  </a:path>
                  <a:path w="3324860" h="58420">
                    <a:moveTo>
                      <a:pt x="1847180" y="0"/>
                    </a:moveTo>
                    <a:lnTo>
                      <a:pt x="1847180" y="58211"/>
                    </a:lnTo>
                  </a:path>
                  <a:path w="3324860" h="58420">
                    <a:moveTo>
                      <a:pt x="1853659" y="0"/>
                    </a:moveTo>
                    <a:lnTo>
                      <a:pt x="1853659" y="58211"/>
                    </a:lnTo>
                  </a:path>
                  <a:path w="3324860" h="58420">
                    <a:moveTo>
                      <a:pt x="1853659" y="0"/>
                    </a:moveTo>
                    <a:lnTo>
                      <a:pt x="1853659" y="58211"/>
                    </a:lnTo>
                  </a:path>
                  <a:path w="3324860" h="58420">
                    <a:moveTo>
                      <a:pt x="1853659" y="0"/>
                    </a:moveTo>
                    <a:lnTo>
                      <a:pt x="1853659" y="58211"/>
                    </a:lnTo>
                  </a:path>
                  <a:path w="3324860" h="58420">
                    <a:moveTo>
                      <a:pt x="1853659" y="0"/>
                    </a:moveTo>
                    <a:lnTo>
                      <a:pt x="1853659" y="58211"/>
                    </a:lnTo>
                  </a:path>
                  <a:path w="3324860" h="58420">
                    <a:moveTo>
                      <a:pt x="1853659" y="0"/>
                    </a:moveTo>
                    <a:lnTo>
                      <a:pt x="1853659" y="58211"/>
                    </a:lnTo>
                  </a:path>
                  <a:path w="3324860" h="58420">
                    <a:moveTo>
                      <a:pt x="1853659" y="0"/>
                    </a:moveTo>
                    <a:lnTo>
                      <a:pt x="1853659" y="58211"/>
                    </a:lnTo>
                  </a:path>
                  <a:path w="3324860" h="58420">
                    <a:moveTo>
                      <a:pt x="1853659" y="0"/>
                    </a:moveTo>
                    <a:lnTo>
                      <a:pt x="1853659" y="58211"/>
                    </a:lnTo>
                  </a:path>
                  <a:path w="3324860" h="58420">
                    <a:moveTo>
                      <a:pt x="1853659" y="0"/>
                    </a:moveTo>
                    <a:lnTo>
                      <a:pt x="1853659" y="58211"/>
                    </a:lnTo>
                  </a:path>
                  <a:path w="3324860" h="58420">
                    <a:moveTo>
                      <a:pt x="1860010" y="0"/>
                    </a:moveTo>
                    <a:lnTo>
                      <a:pt x="1860010" y="58211"/>
                    </a:lnTo>
                  </a:path>
                  <a:path w="3324860" h="58420">
                    <a:moveTo>
                      <a:pt x="1860010" y="0"/>
                    </a:moveTo>
                    <a:lnTo>
                      <a:pt x="1860010" y="58211"/>
                    </a:lnTo>
                  </a:path>
                  <a:path w="3324860" h="58420">
                    <a:moveTo>
                      <a:pt x="1860010" y="0"/>
                    </a:moveTo>
                    <a:lnTo>
                      <a:pt x="1860010" y="58211"/>
                    </a:lnTo>
                  </a:path>
                  <a:path w="3324860" h="58420">
                    <a:moveTo>
                      <a:pt x="1860010" y="0"/>
                    </a:moveTo>
                    <a:lnTo>
                      <a:pt x="1860010" y="58211"/>
                    </a:lnTo>
                  </a:path>
                  <a:path w="3324860" h="58420">
                    <a:moveTo>
                      <a:pt x="1860010" y="0"/>
                    </a:moveTo>
                    <a:lnTo>
                      <a:pt x="1860010" y="58211"/>
                    </a:lnTo>
                  </a:path>
                  <a:path w="3324860" h="58420">
                    <a:moveTo>
                      <a:pt x="1860010" y="0"/>
                    </a:moveTo>
                    <a:lnTo>
                      <a:pt x="1860010" y="58211"/>
                    </a:lnTo>
                  </a:path>
                  <a:path w="3324860" h="58420">
                    <a:moveTo>
                      <a:pt x="1860010" y="0"/>
                    </a:moveTo>
                    <a:lnTo>
                      <a:pt x="1860010" y="58211"/>
                    </a:lnTo>
                  </a:path>
                  <a:path w="3324860" h="58420">
                    <a:moveTo>
                      <a:pt x="1860010" y="0"/>
                    </a:moveTo>
                    <a:lnTo>
                      <a:pt x="1860010" y="58211"/>
                    </a:lnTo>
                  </a:path>
                  <a:path w="3324860" h="58420">
                    <a:moveTo>
                      <a:pt x="1866489" y="0"/>
                    </a:moveTo>
                    <a:lnTo>
                      <a:pt x="1866489" y="58211"/>
                    </a:lnTo>
                  </a:path>
                  <a:path w="3324860" h="58420">
                    <a:moveTo>
                      <a:pt x="1866489" y="0"/>
                    </a:moveTo>
                    <a:lnTo>
                      <a:pt x="1866489" y="58211"/>
                    </a:lnTo>
                  </a:path>
                  <a:path w="3324860" h="58420">
                    <a:moveTo>
                      <a:pt x="1866489" y="0"/>
                    </a:moveTo>
                    <a:lnTo>
                      <a:pt x="1866489" y="58211"/>
                    </a:lnTo>
                  </a:path>
                  <a:path w="3324860" h="58420">
                    <a:moveTo>
                      <a:pt x="1866489" y="0"/>
                    </a:moveTo>
                    <a:lnTo>
                      <a:pt x="1866489" y="58211"/>
                    </a:lnTo>
                  </a:path>
                  <a:path w="3324860" h="58420">
                    <a:moveTo>
                      <a:pt x="1866489" y="0"/>
                    </a:moveTo>
                    <a:lnTo>
                      <a:pt x="1866489" y="58211"/>
                    </a:lnTo>
                  </a:path>
                  <a:path w="3324860" h="58420">
                    <a:moveTo>
                      <a:pt x="1866489" y="0"/>
                    </a:moveTo>
                    <a:lnTo>
                      <a:pt x="1866489" y="58211"/>
                    </a:lnTo>
                  </a:path>
                  <a:path w="3324860" h="58420">
                    <a:moveTo>
                      <a:pt x="1866489" y="0"/>
                    </a:moveTo>
                    <a:lnTo>
                      <a:pt x="1866489" y="58211"/>
                    </a:lnTo>
                  </a:path>
                  <a:path w="3324860" h="58420">
                    <a:moveTo>
                      <a:pt x="1866489" y="0"/>
                    </a:moveTo>
                    <a:lnTo>
                      <a:pt x="1866489" y="58211"/>
                    </a:lnTo>
                  </a:path>
                  <a:path w="3324860" h="58420">
                    <a:moveTo>
                      <a:pt x="1866489" y="0"/>
                    </a:moveTo>
                    <a:lnTo>
                      <a:pt x="1866489" y="58211"/>
                    </a:lnTo>
                  </a:path>
                  <a:path w="3324860" h="58420">
                    <a:moveTo>
                      <a:pt x="1872967" y="0"/>
                    </a:moveTo>
                    <a:lnTo>
                      <a:pt x="1872967" y="58211"/>
                    </a:lnTo>
                  </a:path>
                  <a:path w="3324860" h="58420">
                    <a:moveTo>
                      <a:pt x="1872967" y="0"/>
                    </a:moveTo>
                    <a:lnTo>
                      <a:pt x="1872967" y="58211"/>
                    </a:lnTo>
                  </a:path>
                  <a:path w="3324860" h="58420">
                    <a:moveTo>
                      <a:pt x="1872967" y="0"/>
                    </a:moveTo>
                    <a:lnTo>
                      <a:pt x="1872967" y="58211"/>
                    </a:lnTo>
                  </a:path>
                  <a:path w="3324860" h="58420">
                    <a:moveTo>
                      <a:pt x="1872967" y="0"/>
                    </a:moveTo>
                    <a:lnTo>
                      <a:pt x="1872967" y="58211"/>
                    </a:lnTo>
                  </a:path>
                  <a:path w="3324860" h="58420">
                    <a:moveTo>
                      <a:pt x="1872967" y="0"/>
                    </a:moveTo>
                    <a:lnTo>
                      <a:pt x="1872967" y="58211"/>
                    </a:lnTo>
                  </a:path>
                  <a:path w="3324860" h="58420">
                    <a:moveTo>
                      <a:pt x="1872967" y="0"/>
                    </a:moveTo>
                    <a:lnTo>
                      <a:pt x="1872967" y="58211"/>
                    </a:lnTo>
                  </a:path>
                  <a:path w="3324860" h="58420">
                    <a:moveTo>
                      <a:pt x="1872967" y="0"/>
                    </a:moveTo>
                    <a:lnTo>
                      <a:pt x="1872967" y="58211"/>
                    </a:lnTo>
                  </a:path>
                  <a:path w="3324860" h="58420">
                    <a:moveTo>
                      <a:pt x="1872967" y="0"/>
                    </a:moveTo>
                    <a:lnTo>
                      <a:pt x="1872967" y="58211"/>
                    </a:lnTo>
                  </a:path>
                  <a:path w="3324860" h="58420">
                    <a:moveTo>
                      <a:pt x="1879446" y="0"/>
                    </a:moveTo>
                    <a:lnTo>
                      <a:pt x="1879446" y="58211"/>
                    </a:lnTo>
                  </a:path>
                  <a:path w="3324860" h="58420">
                    <a:moveTo>
                      <a:pt x="1879446" y="0"/>
                    </a:moveTo>
                    <a:lnTo>
                      <a:pt x="1879446" y="58211"/>
                    </a:lnTo>
                  </a:path>
                  <a:path w="3324860" h="58420">
                    <a:moveTo>
                      <a:pt x="1879446" y="0"/>
                    </a:moveTo>
                    <a:lnTo>
                      <a:pt x="1879446" y="58211"/>
                    </a:lnTo>
                  </a:path>
                  <a:path w="3324860" h="58420">
                    <a:moveTo>
                      <a:pt x="1879446" y="0"/>
                    </a:moveTo>
                    <a:lnTo>
                      <a:pt x="1879446" y="58211"/>
                    </a:lnTo>
                  </a:path>
                  <a:path w="3324860" h="58420">
                    <a:moveTo>
                      <a:pt x="1879446" y="0"/>
                    </a:moveTo>
                    <a:lnTo>
                      <a:pt x="1879446" y="58211"/>
                    </a:lnTo>
                  </a:path>
                  <a:path w="3324860" h="58420">
                    <a:moveTo>
                      <a:pt x="1879446" y="0"/>
                    </a:moveTo>
                    <a:lnTo>
                      <a:pt x="1879446" y="58211"/>
                    </a:lnTo>
                  </a:path>
                  <a:path w="3324860" h="58420">
                    <a:moveTo>
                      <a:pt x="1879446" y="0"/>
                    </a:moveTo>
                    <a:lnTo>
                      <a:pt x="1879446" y="58211"/>
                    </a:lnTo>
                  </a:path>
                  <a:path w="3324860" h="58420">
                    <a:moveTo>
                      <a:pt x="1879446" y="0"/>
                    </a:moveTo>
                    <a:lnTo>
                      <a:pt x="1879446" y="58211"/>
                    </a:lnTo>
                  </a:path>
                  <a:path w="3324860" h="58420">
                    <a:moveTo>
                      <a:pt x="1879446" y="0"/>
                    </a:moveTo>
                    <a:lnTo>
                      <a:pt x="1879446" y="58211"/>
                    </a:lnTo>
                  </a:path>
                  <a:path w="3324860" h="58420">
                    <a:moveTo>
                      <a:pt x="1885925" y="0"/>
                    </a:moveTo>
                    <a:lnTo>
                      <a:pt x="1885925" y="58211"/>
                    </a:lnTo>
                  </a:path>
                  <a:path w="3324860" h="58420">
                    <a:moveTo>
                      <a:pt x="1885925" y="0"/>
                    </a:moveTo>
                    <a:lnTo>
                      <a:pt x="1885925" y="58211"/>
                    </a:lnTo>
                  </a:path>
                  <a:path w="3324860" h="58420">
                    <a:moveTo>
                      <a:pt x="1885925" y="0"/>
                    </a:moveTo>
                    <a:lnTo>
                      <a:pt x="1885925" y="58211"/>
                    </a:lnTo>
                  </a:path>
                  <a:path w="3324860" h="58420">
                    <a:moveTo>
                      <a:pt x="1885925" y="0"/>
                    </a:moveTo>
                    <a:lnTo>
                      <a:pt x="1885925" y="58211"/>
                    </a:lnTo>
                  </a:path>
                  <a:path w="3324860" h="58420">
                    <a:moveTo>
                      <a:pt x="1885925" y="0"/>
                    </a:moveTo>
                    <a:lnTo>
                      <a:pt x="1885925" y="58211"/>
                    </a:lnTo>
                  </a:path>
                  <a:path w="3324860" h="58420">
                    <a:moveTo>
                      <a:pt x="1885925" y="0"/>
                    </a:moveTo>
                    <a:lnTo>
                      <a:pt x="1885925" y="58211"/>
                    </a:lnTo>
                  </a:path>
                  <a:path w="3324860" h="58420">
                    <a:moveTo>
                      <a:pt x="1885925" y="0"/>
                    </a:moveTo>
                    <a:lnTo>
                      <a:pt x="1885925" y="58211"/>
                    </a:lnTo>
                  </a:path>
                  <a:path w="3324860" h="58420">
                    <a:moveTo>
                      <a:pt x="1885925" y="0"/>
                    </a:moveTo>
                    <a:lnTo>
                      <a:pt x="1885925" y="58211"/>
                    </a:lnTo>
                  </a:path>
                  <a:path w="3324860" h="58420">
                    <a:moveTo>
                      <a:pt x="1892403" y="0"/>
                    </a:moveTo>
                    <a:lnTo>
                      <a:pt x="1892403" y="58211"/>
                    </a:lnTo>
                  </a:path>
                  <a:path w="3324860" h="58420">
                    <a:moveTo>
                      <a:pt x="1892403" y="0"/>
                    </a:moveTo>
                    <a:lnTo>
                      <a:pt x="1892403" y="58211"/>
                    </a:lnTo>
                  </a:path>
                  <a:path w="3324860" h="58420">
                    <a:moveTo>
                      <a:pt x="1892403" y="0"/>
                    </a:moveTo>
                    <a:lnTo>
                      <a:pt x="1892403" y="58211"/>
                    </a:lnTo>
                  </a:path>
                  <a:path w="3324860" h="58420">
                    <a:moveTo>
                      <a:pt x="1892403" y="0"/>
                    </a:moveTo>
                    <a:lnTo>
                      <a:pt x="1892403" y="58211"/>
                    </a:lnTo>
                  </a:path>
                  <a:path w="3324860" h="58420">
                    <a:moveTo>
                      <a:pt x="1892403" y="0"/>
                    </a:moveTo>
                    <a:lnTo>
                      <a:pt x="1892403" y="58211"/>
                    </a:lnTo>
                  </a:path>
                  <a:path w="3324860" h="58420">
                    <a:moveTo>
                      <a:pt x="1892403" y="0"/>
                    </a:moveTo>
                    <a:lnTo>
                      <a:pt x="1892403" y="58211"/>
                    </a:lnTo>
                  </a:path>
                  <a:path w="3324860" h="58420">
                    <a:moveTo>
                      <a:pt x="1892403" y="0"/>
                    </a:moveTo>
                    <a:lnTo>
                      <a:pt x="1892403" y="58211"/>
                    </a:lnTo>
                  </a:path>
                  <a:path w="3324860" h="58420">
                    <a:moveTo>
                      <a:pt x="1892403" y="0"/>
                    </a:moveTo>
                    <a:lnTo>
                      <a:pt x="1892403" y="58211"/>
                    </a:lnTo>
                  </a:path>
                  <a:path w="3324860" h="58420">
                    <a:moveTo>
                      <a:pt x="1892403" y="0"/>
                    </a:moveTo>
                    <a:lnTo>
                      <a:pt x="1892403" y="58211"/>
                    </a:lnTo>
                  </a:path>
                  <a:path w="3324860" h="58420">
                    <a:moveTo>
                      <a:pt x="1898882" y="0"/>
                    </a:moveTo>
                    <a:lnTo>
                      <a:pt x="1898882" y="58211"/>
                    </a:lnTo>
                  </a:path>
                  <a:path w="3324860" h="58420">
                    <a:moveTo>
                      <a:pt x="1898882" y="0"/>
                    </a:moveTo>
                    <a:lnTo>
                      <a:pt x="1898882" y="58211"/>
                    </a:lnTo>
                  </a:path>
                  <a:path w="3324860" h="58420">
                    <a:moveTo>
                      <a:pt x="1898882" y="0"/>
                    </a:moveTo>
                    <a:lnTo>
                      <a:pt x="1898882" y="58211"/>
                    </a:lnTo>
                  </a:path>
                  <a:path w="3324860" h="58420">
                    <a:moveTo>
                      <a:pt x="1898882" y="0"/>
                    </a:moveTo>
                    <a:lnTo>
                      <a:pt x="1898882" y="58211"/>
                    </a:lnTo>
                  </a:path>
                  <a:path w="3324860" h="58420">
                    <a:moveTo>
                      <a:pt x="1898882" y="0"/>
                    </a:moveTo>
                    <a:lnTo>
                      <a:pt x="1898882" y="58211"/>
                    </a:lnTo>
                  </a:path>
                  <a:path w="3324860" h="58420">
                    <a:moveTo>
                      <a:pt x="1898882" y="0"/>
                    </a:moveTo>
                    <a:lnTo>
                      <a:pt x="1898882" y="58211"/>
                    </a:lnTo>
                  </a:path>
                  <a:path w="3324860" h="58420">
                    <a:moveTo>
                      <a:pt x="1898882" y="0"/>
                    </a:moveTo>
                    <a:lnTo>
                      <a:pt x="1898882" y="58211"/>
                    </a:lnTo>
                  </a:path>
                  <a:path w="3324860" h="58420">
                    <a:moveTo>
                      <a:pt x="1898882" y="0"/>
                    </a:moveTo>
                    <a:lnTo>
                      <a:pt x="1898882" y="58211"/>
                    </a:lnTo>
                  </a:path>
                  <a:path w="3324860" h="58420">
                    <a:moveTo>
                      <a:pt x="1898882" y="0"/>
                    </a:moveTo>
                    <a:lnTo>
                      <a:pt x="1898882" y="58211"/>
                    </a:lnTo>
                  </a:path>
                  <a:path w="3324860" h="58420">
                    <a:moveTo>
                      <a:pt x="1905360" y="0"/>
                    </a:moveTo>
                    <a:lnTo>
                      <a:pt x="1905360" y="58211"/>
                    </a:lnTo>
                  </a:path>
                  <a:path w="3324860" h="58420">
                    <a:moveTo>
                      <a:pt x="1905360" y="0"/>
                    </a:moveTo>
                    <a:lnTo>
                      <a:pt x="1905360" y="58211"/>
                    </a:lnTo>
                  </a:path>
                  <a:path w="3324860" h="58420">
                    <a:moveTo>
                      <a:pt x="1905360" y="0"/>
                    </a:moveTo>
                    <a:lnTo>
                      <a:pt x="1905360" y="58211"/>
                    </a:lnTo>
                  </a:path>
                  <a:path w="3324860" h="58420">
                    <a:moveTo>
                      <a:pt x="1905360" y="0"/>
                    </a:moveTo>
                    <a:lnTo>
                      <a:pt x="1905360" y="58211"/>
                    </a:lnTo>
                  </a:path>
                  <a:path w="3324860" h="58420">
                    <a:moveTo>
                      <a:pt x="1905360" y="0"/>
                    </a:moveTo>
                    <a:lnTo>
                      <a:pt x="1905360" y="58211"/>
                    </a:lnTo>
                  </a:path>
                  <a:path w="3324860" h="58420">
                    <a:moveTo>
                      <a:pt x="1905360" y="0"/>
                    </a:moveTo>
                    <a:lnTo>
                      <a:pt x="1905360" y="58211"/>
                    </a:lnTo>
                  </a:path>
                  <a:path w="3324860" h="58420">
                    <a:moveTo>
                      <a:pt x="1905360" y="0"/>
                    </a:moveTo>
                    <a:lnTo>
                      <a:pt x="1905360" y="58211"/>
                    </a:lnTo>
                  </a:path>
                  <a:path w="3324860" h="58420">
                    <a:moveTo>
                      <a:pt x="1905360" y="0"/>
                    </a:moveTo>
                    <a:lnTo>
                      <a:pt x="1905360" y="58211"/>
                    </a:lnTo>
                  </a:path>
                  <a:path w="3324860" h="58420">
                    <a:moveTo>
                      <a:pt x="1905360" y="0"/>
                    </a:moveTo>
                    <a:lnTo>
                      <a:pt x="1905360" y="58211"/>
                    </a:lnTo>
                  </a:path>
                  <a:path w="3324860" h="58420">
                    <a:moveTo>
                      <a:pt x="1905360" y="0"/>
                    </a:moveTo>
                    <a:lnTo>
                      <a:pt x="1905360" y="58211"/>
                    </a:lnTo>
                  </a:path>
                  <a:path w="3324860" h="58420">
                    <a:moveTo>
                      <a:pt x="1911839" y="0"/>
                    </a:moveTo>
                    <a:lnTo>
                      <a:pt x="1911839" y="58211"/>
                    </a:lnTo>
                  </a:path>
                  <a:path w="3324860" h="58420">
                    <a:moveTo>
                      <a:pt x="1911839" y="0"/>
                    </a:moveTo>
                    <a:lnTo>
                      <a:pt x="1911839" y="58211"/>
                    </a:lnTo>
                  </a:path>
                  <a:path w="3324860" h="58420">
                    <a:moveTo>
                      <a:pt x="1911839" y="0"/>
                    </a:moveTo>
                    <a:lnTo>
                      <a:pt x="1911839" y="58211"/>
                    </a:lnTo>
                  </a:path>
                  <a:path w="3324860" h="58420">
                    <a:moveTo>
                      <a:pt x="1911839" y="0"/>
                    </a:moveTo>
                    <a:lnTo>
                      <a:pt x="1911839" y="58211"/>
                    </a:lnTo>
                  </a:path>
                  <a:path w="3324860" h="58420">
                    <a:moveTo>
                      <a:pt x="1911839" y="0"/>
                    </a:moveTo>
                    <a:lnTo>
                      <a:pt x="1911839" y="58211"/>
                    </a:lnTo>
                  </a:path>
                  <a:path w="3324860" h="58420">
                    <a:moveTo>
                      <a:pt x="1911839" y="0"/>
                    </a:moveTo>
                    <a:lnTo>
                      <a:pt x="1911839" y="58211"/>
                    </a:lnTo>
                  </a:path>
                  <a:path w="3324860" h="58420">
                    <a:moveTo>
                      <a:pt x="1911839" y="0"/>
                    </a:moveTo>
                    <a:lnTo>
                      <a:pt x="1911839" y="58211"/>
                    </a:lnTo>
                  </a:path>
                  <a:path w="3324860" h="58420">
                    <a:moveTo>
                      <a:pt x="1911839" y="0"/>
                    </a:moveTo>
                    <a:lnTo>
                      <a:pt x="1911839" y="58211"/>
                    </a:lnTo>
                  </a:path>
                  <a:path w="3324860" h="58420">
                    <a:moveTo>
                      <a:pt x="1911839" y="0"/>
                    </a:moveTo>
                    <a:lnTo>
                      <a:pt x="1911839" y="58211"/>
                    </a:lnTo>
                  </a:path>
                  <a:path w="3324860" h="58420">
                    <a:moveTo>
                      <a:pt x="1918317" y="0"/>
                    </a:moveTo>
                    <a:lnTo>
                      <a:pt x="1918317" y="58211"/>
                    </a:lnTo>
                  </a:path>
                  <a:path w="3324860" h="58420">
                    <a:moveTo>
                      <a:pt x="1918317" y="0"/>
                    </a:moveTo>
                    <a:lnTo>
                      <a:pt x="1918317" y="58211"/>
                    </a:lnTo>
                  </a:path>
                  <a:path w="3324860" h="58420">
                    <a:moveTo>
                      <a:pt x="1918317" y="0"/>
                    </a:moveTo>
                    <a:lnTo>
                      <a:pt x="1918317" y="58211"/>
                    </a:lnTo>
                  </a:path>
                  <a:path w="3324860" h="58420">
                    <a:moveTo>
                      <a:pt x="1918317" y="0"/>
                    </a:moveTo>
                    <a:lnTo>
                      <a:pt x="1918317" y="58211"/>
                    </a:lnTo>
                  </a:path>
                  <a:path w="3324860" h="58420">
                    <a:moveTo>
                      <a:pt x="1918317" y="0"/>
                    </a:moveTo>
                    <a:lnTo>
                      <a:pt x="1918317" y="58211"/>
                    </a:lnTo>
                  </a:path>
                  <a:path w="3324860" h="58420">
                    <a:moveTo>
                      <a:pt x="1918317" y="0"/>
                    </a:moveTo>
                    <a:lnTo>
                      <a:pt x="1918317" y="58211"/>
                    </a:lnTo>
                  </a:path>
                  <a:path w="3324860" h="58420">
                    <a:moveTo>
                      <a:pt x="1918317" y="0"/>
                    </a:moveTo>
                    <a:lnTo>
                      <a:pt x="1918317" y="58211"/>
                    </a:lnTo>
                  </a:path>
                  <a:path w="3324860" h="58420">
                    <a:moveTo>
                      <a:pt x="1924796" y="0"/>
                    </a:moveTo>
                    <a:lnTo>
                      <a:pt x="1924796" y="58211"/>
                    </a:lnTo>
                  </a:path>
                  <a:path w="3324860" h="58420">
                    <a:moveTo>
                      <a:pt x="1924796" y="0"/>
                    </a:moveTo>
                    <a:lnTo>
                      <a:pt x="1924796" y="58211"/>
                    </a:lnTo>
                  </a:path>
                  <a:path w="3324860" h="58420">
                    <a:moveTo>
                      <a:pt x="1924796" y="0"/>
                    </a:moveTo>
                    <a:lnTo>
                      <a:pt x="1924796" y="58211"/>
                    </a:lnTo>
                  </a:path>
                  <a:path w="3324860" h="58420">
                    <a:moveTo>
                      <a:pt x="1924796" y="0"/>
                    </a:moveTo>
                    <a:lnTo>
                      <a:pt x="1924796" y="58211"/>
                    </a:lnTo>
                  </a:path>
                  <a:path w="3324860" h="58420">
                    <a:moveTo>
                      <a:pt x="1924796" y="0"/>
                    </a:moveTo>
                    <a:lnTo>
                      <a:pt x="1924796" y="58211"/>
                    </a:lnTo>
                  </a:path>
                  <a:path w="3324860" h="58420">
                    <a:moveTo>
                      <a:pt x="1924796" y="0"/>
                    </a:moveTo>
                    <a:lnTo>
                      <a:pt x="1924796" y="58211"/>
                    </a:lnTo>
                  </a:path>
                  <a:path w="3324860" h="58420">
                    <a:moveTo>
                      <a:pt x="1924796" y="0"/>
                    </a:moveTo>
                    <a:lnTo>
                      <a:pt x="1924796" y="58211"/>
                    </a:lnTo>
                  </a:path>
                  <a:path w="3324860" h="58420">
                    <a:moveTo>
                      <a:pt x="1924796" y="0"/>
                    </a:moveTo>
                    <a:lnTo>
                      <a:pt x="1924796" y="58211"/>
                    </a:lnTo>
                  </a:path>
                  <a:path w="3324860" h="58420">
                    <a:moveTo>
                      <a:pt x="1924796" y="0"/>
                    </a:moveTo>
                    <a:lnTo>
                      <a:pt x="1924796" y="58211"/>
                    </a:lnTo>
                  </a:path>
                  <a:path w="3324860" h="58420">
                    <a:moveTo>
                      <a:pt x="1931275" y="0"/>
                    </a:moveTo>
                    <a:lnTo>
                      <a:pt x="1931275" y="58211"/>
                    </a:lnTo>
                  </a:path>
                  <a:path w="3324860" h="58420">
                    <a:moveTo>
                      <a:pt x="1931275" y="0"/>
                    </a:moveTo>
                    <a:lnTo>
                      <a:pt x="1931275" y="58211"/>
                    </a:lnTo>
                  </a:path>
                  <a:path w="3324860" h="58420">
                    <a:moveTo>
                      <a:pt x="1931275" y="0"/>
                    </a:moveTo>
                    <a:lnTo>
                      <a:pt x="1931275" y="58211"/>
                    </a:lnTo>
                  </a:path>
                  <a:path w="3324860" h="58420">
                    <a:moveTo>
                      <a:pt x="1931275" y="0"/>
                    </a:moveTo>
                    <a:lnTo>
                      <a:pt x="1931275" y="58211"/>
                    </a:lnTo>
                  </a:path>
                  <a:path w="3324860" h="58420">
                    <a:moveTo>
                      <a:pt x="1931275" y="0"/>
                    </a:moveTo>
                    <a:lnTo>
                      <a:pt x="1931275" y="58211"/>
                    </a:lnTo>
                  </a:path>
                  <a:path w="3324860" h="58420">
                    <a:moveTo>
                      <a:pt x="1931275" y="0"/>
                    </a:moveTo>
                    <a:lnTo>
                      <a:pt x="1931275" y="58211"/>
                    </a:lnTo>
                  </a:path>
                  <a:path w="3324860" h="58420">
                    <a:moveTo>
                      <a:pt x="1931275" y="0"/>
                    </a:moveTo>
                    <a:lnTo>
                      <a:pt x="1931275" y="58211"/>
                    </a:lnTo>
                  </a:path>
                  <a:path w="3324860" h="58420">
                    <a:moveTo>
                      <a:pt x="1931275" y="0"/>
                    </a:moveTo>
                    <a:lnTo>
                      <a:pt x="1931275" y="58211"/>
                    </a:lnTo>
                  </a:path>
                  <a:path w="3324860" h="58420">
                    <a:moveTo>
                      <a:pt x="1931275" y="0"/>
                    </a:moveTo>
                    <a:lnTo>
                      <a:pt x="1931275" y="58211"/>
                    </a:lnTo>
                  </a:path>
                  <a:path w="3324860" h="58420">
                    <a:moveTo>
                      <a:pt x="1937753" y="0"/>
                    </a:moveTo>
                    <a:lnTo>
                      <a:pt x="1937753" y="58211"/>
                    </a:lnTo>
                  </a:path>
                  <a:path w="3324860" h="58420">
                    <a:moveTo>
                      <a:pt x="1937753" y="0"/>
                    </a:moveTo>
                    <a:lnTo>
                      <a:pt x="1937753" y="58211"/>
                    </a:lnTo>
                  </a:path>
                  <a:path w="3324860" h="58420">
                    <a:moveTo>
                      <a:pt x="1937753" y="0"/>
                    </a:moveTo>
                    <a:lnTo>
                      <a:pt x="1937753" y="58211"/>
                    </a:lnTo>
                  </a:path>
                  <a:path w="3324860" h="58420">
                    <a:moveTo>
                      <a:pt x="1937753" y="0"/>
                    </a:moveTo>
                    <a:lnTo>
                      <a:pt x="1937753" y="58211"/>
                    </a:lnTo>
                  </a:path>
                  <a:path w="3324860" h="58420">
                    <a:moveTo>
                      <a:pt x="1937753" y="0"/>
                    </a:moveTo>
                    <a:lnTo>
                      <a:pt x="1937753" y="58211"/>
                    </a:lnTo>
                  </a:path>
                  <a:path w="3324860" h="58420">
                    <a:moveTo>
                      <a:pt x="1937753" y="0"/>
                    </a:moveTo>
                    <a:lnTo>
                      <a:pt x="1937753" y="58211"/>
                    </a:lnTo>
                  </a:path>
                  <a:path w="3324860" h="58420">
                    <a:moveTo>
                      <a:pt x="1937753" y="0"/>
                    </a:moveTo>
                    <a:lnTo>
                      <a:pt x="1937753" y="58211"/>
                    </a:lnTo>
                  </a:path>
                  <a:path w="3324860" h="58420">
                    <a:moveTo>
                      <a:pt x="1937753" y="0"/>
                    </a:moveTo>
                    <a:lnTo>
                      <a:pt x="1937753" y="58211"/>
                    </a:lnTo>
                  </a:path>
                  <a:path w="3324860" h="58420">
                    <a:moveTo>
                      <a:pt x="1937753" y="0"/>
                    </a:moveTo>
                    <a:lnTo>
                      <a:pt x="1937753" y="58211"/>
                    </a:lnTo>
                  </a:path>
                  <a:path w="3324860" h="58420">
                    <a:moveTo>
                      <a:pt x="1944232" y="0"/>
                    </a:moveTo>
                    <a:lnTo>
                      <a:pt x="1944232" y="58211"/>
                    </a:lnTo>
                  </a:path>
                  <a:path w="3324860" h="58420">
                    <a:moveTo>
                      <a:pt x="1944232" y="0"/>
                    </a:moveTo>
                    <a:lnTo>
                      <a:pt x="1944232" y="58211"/>
                    </a:lnTo>
                  </a:path>
                  <a:path w="3324860" h="58420">
                    <a:moveTo>
                      <a:pt x="1944232" y="0"/>
                    </a:moveTo>
                    <a:lnTo>
                      <a:pt x="1944232" y="58211"/>
                    </a:lnTo>
                  </a:path>
                  <a:path w="3324860" h="58420">
                    <a:moveTo>
                      <a:pt x="1944232" y="0"/>
                    </a:moveTo>
                    <a:lnTo>
                      <a:pt x="1944232" y="58211"/>
                    </a:lnTo>
                  </a:path>
                  <a:path w="3324860" h="58420">
                    <a:moveTo>
                      <a:pt x="1944232" y="0"/>
                    </a:moveTo>
                    <a:lnTo>
                      <a:pt x="1944232" y="58211"/>
                    </a:lnTo>
                  </a:path>
                  <a:path w="3324860" h="58420">
                    <a:moveTo>
                      <a:pt x="1944232" y="0"/>
                    </a:moveTo>
                    <a:lnTo>
                      <a:pt x="1944232" y="58211"/>
                    </a:lnTo>
                  </a:path>
                  <a:path w="3324860" h="58420">
                    <a:moveTo>
                      <a:pt x="1944232" y="0"/>
                    </a:moveTo>
                    <a:lnTo>
                      <a:pt x="1944232" y="58211"/>
                    </a:lnTo>
                  </a:path>
                  <a:path w="3324860" h="58420">
                    <a:moveTo>
                      <a:pt x="1944232" y="0"/>
                    </a:moveTo>
                    <a:lnTo>
                      <a:pt x="1944232" y="58211"/>
                    </a:lnTo>
                  </a:path>
                  <a:path w="3324860" h="58420">
                    <a:moveTo>
                      <a:pt x="1944232" y="0"/>
                    </a:moveTo>
                    <a:lnTo>
                      <a:pt x="1944232" y="58211"/>
                    </a:lnTo>
                  </a:path>
                  <a:path w="3324860" h="58420">
                    <a:moveTo>
                      <a:pt x="1950710" y="0"/>
                    </a:moveTo>
                    <a:lnTo>
                      <a:pt x="1950710" y="58211"/>
                    </a:lnTo>
                  </a:path>
                  <a:path w="3324860" h="58420">
                    <a:moveTo>
                      <a:pt x="1950710" y="0"/>
                    </a:moveTo>
                    <a:lnTo>
                      <a:pt x="1950710" y="58211"/>
                    </a:lnTo>
                  </a:path>
                  <a:path w="3324860" h="58420">
                    <a:moveTo>
                      <a:pt x="1950710" y="0"/>
                    </a:moveTo>
                    <a:lnTo>
                      <a:pt x="1950710" y="58211"/>
                    </a:lnTo>
                  </a:path>
                  <a:path w="3324860" h="58420">
                    <a:moveTo>
                      <a:pt x="1950710" y="0"/>
                    </a:moveTo>
                    <a:lnTo>
                      <a:pt x="1950710" y="58211"/>
                    </a:lnTo>
                  </a:path>
                  <a:path w="3324860" h="58420">
                    <a:moveTo>
                      <a:pt x="1950710" y="0"/>
                    </a:moveTo>
                    <a:lnTo>
                      <a:pt x="1950710" y="58211"/>
                    </a:lnTo>
                  </a:path>
                  <a:path w="3324860" h="58420">
                    <a:moveTo>
                      <a:pt x="1950710" y="0"/>
                    </a:moveTo>
                    <a:lnTo>
                      <a:pt x="1950710" y="58211"/>
                    </a:lnTo>
                  </a:path>
                  <a:path w="3324860" h="58420">
                    <a:moveTo>
                      <a:pt x="1950710" y="0"/>
                    </a:moveTo>
                    <a:lnTo>
                      <a:pt x="1950710" y="58211"/>
                    </a:lnTo>
                  </a:path>
                  <a:path w="3324860" h="58420">
                    <a:moveTo>
                      <a:pt x="1950710" y="0"/>
                    </a:moveTo>
                    <a:lnTo>
                      <a:pt x="1950710" y="58211"/>
                    </a:lnTo>
                  </a:path>
                  <a:path w="3324860" h="58420">
                    <a:moveTo>
                      <a:pt x="1950710" y="0"/>
                    </a:moveTo>
                    <a:lnTo>
                      <a:pt x="1950710" y="58211"/>
                    </a:lnTo>
                  </a:path>
                  <a:path w="3324860" h="58420">
                    <a:moveTo>
                      <a:pt x="1957062" y="0"/>
                    </a:moveTo>
                    <a:lnTo>
                      <a:pt x="1957062" y="58211"/>
                    </a:lnTo>
                  </a:path>
                  <a:path w="3324860" h="58420">
                    <a:moveTo>
                      <a:pt x="1957062" y="0"/>
                    </a:moveTo>
                    <a:lnTo>
                      <a:pt x="1957062" y="58211"/>
                    </a:lnTo>
                  </a:path>
                  <a:path w="3324860" h="58420">
                    <a:moveTo>
                      <a:pt x="1957062" y="0"/>
                    </a:moveTo>
                    <a:lnTo>
                      <a:pt x="1957062" y="58211"/>
                    </a:lnTo>
                  </a:path>
                  <a:path w="3324860" h="58420">
                    <a:moveTo>
                      <a:pt x="1957062" y="0"/>
                    </a:moveTo>
                    <a:lnTo>
                      <a:pt x="1957062" y="58211"/>
                    </a:lnTo>
                  </a:path>
                  <a:path w="3324860" h="58420">
                    <a:moveTo>
                      <a:pt x="1957062" y="0"/>
                    </a:moveTo>
                    <a:lnTo>
                      <a:pt x="1957062" y="58211"/>
                    </a:lnTo>
                  </a:path>
                  <a:path w="3324860" h="58420">
                    <a:moveTo>
                      <a:pt x="1957062" y="0"/>
                    </a:moveTo>
                    <a:lnTo>
                      <a:pt x="1957062" y="58211"/>
                    </a:lnTo>
                  </a:path>
                  <a:path w="3324860" h="58420">
                    <a:moveTo>
                      <a:pt x="1957062" y="0"/>
                    </a:moveTo>
                    <a:lnTo>
                      <a:pt x="1957062" y="58211"/>
                    </a:lnTo>
                  </a:path>
                  <a:path w="3324860" h="58420">
                    <a:moveTo>
                      <a:pt x="1963540" y="0"/>
                    </a:moveTo>
                    <a:lnTo>
                      <a:pt x="1963540" y="58211"/>
                    </a:lnTo>
                  </a:path>
                  <a:path w="3324860" h="58420">
                    <a:moveTo>
                      <a:pt x="1963540" y="0"/>
                    </a:moveTo>
                    <a:lnTo>
                      <a:pt x="1963540" y="58211"/>
                    </a:lnTo>
                  </a:path>
                  <a:path w="3324860" h="58420">
                    <a:moveTo>
                      <a:pt x="1963540" y="0"/>
                    </a:moveTo>
                    <a:lnTo>
                      <a:pt x="1963540" y="58211"/>
                    </a:lnTo>
                  </a:path>
                  <a:path w="3324860" h="58420">
                    <a:moveTo>
                      <a:pt x="1963540" y="0"/>
                    </a:moveTo>
                    <a:lnTo>
                      <a:pt x="1963540" y="58211"/>
                    </a:lnTo>
                  </a:path>
                  <a:path w="3324860" h="58420">
                    <a:moveTo>
                      <a:pt x="1963540" y="0"/>
                    </a:moveTo>
                    <a:lnTo>
                      <a:pt x="1963540" y="58211"/>
                    </a:lnTo>
                  </a:path>
                  <a:path w="3324860" h="58420">
                    <a:moveTo>
                      <a:pt x="1963540" y="0"/>
                    </a:moveTo>
                    <a:lnTo>
                      <a:pt x="1963540" y="58211"/>
                    </a:lnTo>
                  </a:path>
                  <a:path w="3324860" h="58420">
                    <a:moveTo>
                      <a:pt x="1963540" y="0"/>
                    </a:moveTo>
                    <a:lnTo>
                      <a:pt x="1963540" y="58211"/>
                    </a:lnTo>
                  </a:path>
                  <a:path w="3324860" h="58420">
                    <a:moveTo>
                      <a:pt x="1963540" y="0"/>
                    </a:moveTo>
                    <a:lnTo>
                      <a:pt x="1963540" y="58211"/>
                    </a:lnTo>
                  </a:path>
                  <a:path w="3324860" h="58420">
                    <a:moveTo>
                      <a:pt x="1963540" y="0"/>
                    </a:moveTo>
                    <a:lnTo>
                      <a:pt x="1963540" y="58211"/>
                    </a:lnTo>
                  </a:path>
                  <a:path w="3324860" h="58420">
                    <a:moveTo>
                      <a:pt x="1970019" y="0"/>
                    </a:moveTo>
                    <a:lnTo>
                      <a:pt x="1970019" y="58211"/>
                    </a:lnTo>
                  </a:path>
                  <a:path w="3324860" h="58420">
                    <a:moveTo>
                      <a:pt x="1970019" y="0"/>
                    </a:moveTo>
                    <a:lnTo>
                      <a:pt x="1970019" y="58211"/>
                    </a:lnTo>
                  </a:path>
                  <a:path w="3324860" h="58420">
                    <a:moveTo>
                      <a:pt x="1970019" y="0"/>
                    </a:moveTo>
                    <a:lnTo>
                      <a:pt x="1970019" y="58211"/>
                    </a:lnTo>
                  </a:path>
                  <a:path w="3324860" h="58420">
                    <a:moveTo>
                      <a:pt x="1970019" y="0"/>
                    </a:moveTo>
                    <a:lnTo>
                      <a:pt x="1970019" y="58211"/>
                    </a:lnTo>
                  </a:path>
                  <a:path w="3324860" h="58420">
                    <a:moveTo>
                      <a:pt x="1970019" y="0"/>
                    </a:moveTo>
                    <a:lnTo>
                      <a:pt x="1970019" y="58211"/>
                    </a:lnTo>
                  </a:path>
                  <a:path w="3324860" h="58420">
                    <a:moveTo>
                      <a:pt x="1970019" y="0"/>
                    </a:moveTo>
                    <a:lnTo>
                      <a:pt x="1970019" y="58211"/>
                    </a:lnTo>
                  </a:path>
                  <a:path w="3324860" h="58420">
                    <a:moveTo>
                      <a:pt x="1970019" y="0"/>
                    </a:moveTo>
                    <a:lnTo>
                      <a:pt x="1970019" y="58211"/>
                    </a:lnTo>
                  </a:path>
                  <a:path w="3324860" h="58420">
                    <a:moveTo>
                      <a:pt x="1970019" y="0"/>
                    </a:moveTo>
                    <a:lnTo>
                      <a:pt x="1970019" y="58211"/>
                    </a:lnTo>
                  </a:path>
                  <a:path w="3324860" h="58420">
                    <a:moveTo>
                      <a:pt x="1970019" y="0"/>
                    </a:moveTo>
                    <a:lnTo>
                      <a:pt x="1970019" y="58211"/>
                    </a:lnTo>
                  </a:path>
                  <a:path w="3324860" h="58420">
                    <a:moveTo>
                      <a:pt x="1970019" y="0"/>
                    </a:moveTo>
                    <a:lnTo>
                      <a:pt x="1970019" y="58211"/>
                    </a:lnTo>
                  </a:path>
                  <a:path w="3324860" h="58420">
                    <a:moveTo>
                      <a:pt x="1976497" y="0"/>
                    </a:moveTo>
                    <a:lnTo>
                      <a:pt x="1976497" y="58211"/>
                    </a:lnTo>
                  </a:path>
                  <a:path w="3324860" h="58420">
                    <a:moveTo>
                      <a:pt x="1976497" y="0"/>
                    </a:moveTo>
                    <a:lnTo>
                      <a:pt x="1976497" y="58211"/>
                    </a:lnTo>
                  </a:path>
                  <a:path w="3324860" h="58420">
                    <a:moveTo>
                      <a:pt x="1976497" y="0"/>
                    </a:moveTo>
                    <a:lnTo>
                      <a:pt x="1976497" y="58211"/>
                    </a:lnTo>
                  </a:path>
                  <a:path w="3324860" h="58420">
                    <a:moveTo>
                      <a:pt x="1976497" y="0"/>
                    </a:moveTo>
                    <a:lnTo>
                      <a:pt x="1976497" y="58211"/>
                    </a:lnTo>
                  </a:path>
                  <a:path w="3324860" h="58420">
                    <a:moveTo>
                      <a:pt x="1976497" y="0"/>
                    </a:moveTo>
                    <a:lnTo>
                      <a:pt x="1976497" y="58211"/>
                    </a:lnTo>
                  </a:path>
                  <a:path w="3324860" h="58420">
                    <a:moveTo>
                      <a:pt x="1976497" y="0"/>
                    </a:moveTo>
                    <a:lnTo>
                      <a:pt x="1976497" y="58211"/>
                    </a:lnTo>
                  </a:path>
                  <a:path w="3324860" h="58420">
                    <a:moveTo>
                      <a:pt x="1976497" y="0"/>
                    </a:moveTo>
                    <a:lnTo>
                      <a:pt x="1976497" y="58211"/>
                    </a:lnTo>
                  </a:path>
                  <a:path w="3324860" h="58420">
                    <a:moveTo>
                      <a:pt x="1976497" y="0"/>
                    </a:moveTo>
                    <a:lnTo>
                      <a:pt x="1976497" y="58211"/>
                    </a:lnTo>
                  </a:path>
                  <a:path w="3324860" h="58420">
                    <a:moveTo>
                      <a:pt x="1976497" y="0"/>
                    </a:moveTo>
                    <a:lnTo>
                      <a:pt x="1976497" y="58211"/>
                    </a:lnTo>
                  </a:path>
                  <a:path w="3324860" h="58420">
                    <a:moveTo>
                      <a:pt x="1982976" y="0"/>
                    </a:moveTo>
                    <a:lnTo>
                      <a:pt x="1982976" y="58211"/>
                    </a:lnTo>
                  </a:path>
                  <a:path w="3324860" h="58420">
                    <a:moveTo>
                      <a:pt x="1982976" y="0"/>
                    </a:moveTo>
                    <a:lnTo>
                      <a:pt x="1982976" y="58211"/>
                    </a:lnTo>
                  </a:path>
                  <a:path w="3324860" h="58420">
                    <a:moveTo>
                      <a:pt x="1982976" y="0"/>
                    </a:moveTo>
                    <a:lnTo>
                      <a:pt x="1982976" y="58211"/>
                    </a:lnTo>
                  </a:path>
                  <a:path w="3324860" h="58420">
                    <a:moveTo>
                      <a:pt x="1982976" y="0"/>
                    </a:moveTo>
                    <a:lnTo>
                      <a:pt x="1982976" y="58211"/>
                    </a:lnTo>
                  </a:path>
                  <a:path w="3324860" h="58420">
                    <a:moveTo>
                      <a:pt x="1982976" y="0"/>
                    </a:moveTo>
                    <a:lnTo>
                      <a:pt x="1982976" y="58211"/>
                    </a:lnTo>
                  </a:path>
                  <a:path w="3324860" h="58420">
                    <a:moveTo>
                      <a:pt x="1982976" y="0"/>
                    </a:moveTo>
                    <a:lnTo>
                      <a:pt x="1982976" y="58211"/>
                    </a:lnTo>
                  </a:path>
                  <a:path w="3324860" h="58420">
                    <a:moveTo>
                      <a:pt x="1982976" y="0"/>
                    </a:moveTo>
                    <a:lnTo>
                      <a:pt x="1982976" y="58211"/>
                    </a:lnTo>
                  </a:path>
                  <a:path w="3324860" h="58420">
                    <a:moveTo>
                      <a:pt x="1982976" y="0"/>
                    </a:moveTo>
                    <a:lnTo>
                      <a:pt x="1982976" y="58211"/>
                    </a:lnTo>
                  </a:path>
                  <a:path w="3324860" h="58420">
                    <a:moveTo>
                      <a:pt x="1982976" y="0"/>
                    </a:moveTo>
                    <a:lnTo>
                      <a:pt x="1982976" y="58211"/>
                    </a:lnTo>
                  </a:path>
                  <a:path w="3324860" h="58420">
                    <a:moveTo>
                      <a:pt x="1989455" y="0"/>
                    </a:moveTo>
                    <a:lnTo>
                      <a:pt x="1989455" y="58211"/>
                    </a:lnTo>
                  </a:path>
                  <a:path w="3324860" h="58420">
                    <a:moveTo>
                      <a:pt x="1989455" y="0"/>
                    </a:moveTo>
                    <a:lnTo>
                      <a:pt x="1989455" y="58211"/>
                    </a:lnTo>
                  </a:path>
                  <a:path w="3324860" h="58420">
                    <a:moveTo>
                      <a:pt x="1989455" y="0"/>
                    </a:moveTo>
                    <a:lnTo>
                      <a:pt x="1989455" y="58211"/>
                    </a:lnTo>
                  </a:path>
                  <a:path w="3324860" h="58420">
                    <a:moveTo>
                      <a:pt x="1989455" y="0"/>
                    </a:moveTo>
                    <a:lnTo>
                      <a:pt x="1989455" y="58211"/>
                    </a:lnTo>
                  </a:path>
                  <a:path w="3324860" h="58420">
                    <a:moveTo>
                      <a:pt x="1989455" y="0"/>
                    </a:moveTo>
                    <a:lnTo>
                      <a:pt x="1989455" y="58211"/>
                    </a:lnTo>
                  </a:path>
                  <a:path w="3324860" h="58420">
                    <a:moveTo>
                      <a:pt x="1989455" y="0"/>
                    </a:moveTo>
                    <a:lnTo>
                      <a:pt x="1989455" y="58211"/>
                    </a:lnTo>
                  </a:path>
                  <a:path w="3324860" h="58420">
                    <a:moveTo>
                      <a:pt x="1989455" y="0"/>
                    </a:moveTo>
                    <a:lnTo>
                      <a:pt x="1989455" y="58211"/>
                    </a:lnTo>
                  </a:path>
                  <a:path w="3324860" h="58420">
                    <a:moveTo>
                      <a:pt x="1989455" y="0"/>
                    </a:moveTo>
                    <a:lnTo>
                      <a:pt x="1989455" y="58211"/>
                    </a:lnTo>
                  </a:path>
                  <a:path w="3324860" h="58420">
                    <a:moveTo>
                      <a:pt x="1995933" y="0"/>
                    </a:moveTo>
                    <a:lnTo>
                      <a:pt x="1995933" y="58211"/>
                    </a:lnTo>
                  </a:path>
                  <a:path w="3324860" h="58420">
                    <a:moveTo>
                      <a:pt x="1995933" y="0"/>
                    </a:moveTo>
                    <a:lnTo>
                      <a:pt x="1995933" y="58211"/>
                    </a:lnTo>
                  </a:path>
                  <a:path w="3324860" h="58420">
                    <a:moveTo>
                      <a:pt x="1995933" y="0"/>
                    </a:moveTo>
                    <a:lnTo>
                      <a:pt x="1995933" y="58211"/>
                    </a:lnTo>
                  </a:path>
                  <a:path w="3324860" h="58420">
                    <a:moveTo>
                      <a:pt x="1995933" y="0"/>
                    </a:moveTo>
                    <a:lnTo>
                      <a:pt x="1995933" y="58211"/>
                    </a:lnTo>
                  </a:path>
                  <a:path w="3324860" h="58420">
                    <a:moveTo>
                      <a:pt x="1995933" y="0"/>
                    </a:moveTo>
                    <a:lnTo>
                      <a:pt x="1995933" y="58211"/>
                    </a:lnTo>
                  </a:path>
                  <a:path w="3324860" h="58420">
                    <a:moveTo>
                      <a:pt x="1995933" y="0"/>
                    </a:moveTo>
                    <a:lnTo>
                      <a:pt x="1995933" y="58211"/>
                    </a:lnTo>
                  </a:path>
                  <a:path w="3324860" h="58420">
                    <a:moveTo>
                      <a:pt x="1995933" y="0"/>
                    </a:moveTo>
                    <a:lnTo>
                      <a:pt x="1995933" y="58211"/>
                    </a:lnTo>
                  </a:path>
                  <a:path w="3324860" h="58420">
                    <a:moveTo>
                      <a:pt x="1995933" y="0"/>
                    </a:moveTo>
                    <a:lnTo>
                      <a:pt x="1995933" y="58211"/>
                    </a:lnTo>
                  </a:path>
                  <a:path w="3324860" h="58420">
                    <a:moveTo>
                      <a:pt x="2002412" y="0"/>
                    </a:moveTo>
                    <a:lnTo>
                      <a:pt x="2002412" y="58211"/>
                    </a:lnTo>
                  </a:path>
                  <a:path w="3324860" h="58420">
                    <a:moveTo>
                      <a:pt x="2002412" y="0"/>
                    </a:moveTo>
                    <a:lnTo>
                      <a:pt x="2002412" y="58211"/>
                    </a:lnTo>
                  </a:path>
                  <a:path w="3324860" h="58420">
                    <a:moveTo>
                      <a:pt x="2002412" y="0"/>
                    </a:moveTo>
                    <a:lnTo>
                      <a:pt x="2002412" y="58211"/>
                    </a:lnTo>
                  </a:path>
                  <a:path w="3324860" h="58420">
                    <a:moveTo>
                      <a:pt x="2002412" y="0"/>
                    </a:moveTo>
                    <a:lnTo>
                      <a:pt x="2002412" y="58211"/>
                    </a:lnTo>
                  </a:path>
                  <a:path w="3324860" h="58420">
                    <a:moveTo>
                      <a:pt x="2002412" y="0"/>
                    </a:moveTo>
                    <a:lnTo>
                      <a:pt x="2002412" y="58211"/>
                    </a:lnTo>
                  </a:path>
                  <a:path w="3324860" h="58420">
                    <a:moveTo>
                      <a:pt x="2002412" y="0"/>
                    </a:moveTo>
                    <a:lnTo>
                      <a:pt x="2002412" y="58211"/>
                    </a:lnTo>
                  </a:path>
                  <a:path w="3324860" h="58420">
                    <a:moveTo>
                      <a:pt x="2002412" y="0"/>
                    </a:moveTo>
                    <a:lnTo>
                      <a:pt x="2002412" y="58211"/>
                    </a:lnTo>
                  </a:path>
                  <a:path w="3324860" h="58420">
                    <a:moveTo>
                      <a:pt x="2002412" y="0"/>
                    </a:moveTo>
                    <a:lnTo>
                      <a:pt x="2002412" y="58211"/>
                    </a:lnTo>
                  </a:path>
                  <a:path w="3324860" h="58420">
                    <a:moveTo>
                      <a:pt x="2002412" y="0"/>
                    </a:moveTo>
                    <a:lnTo>
                      <a:pt x="2002412" y="58211"/>
                    </a:lnTo>
                  </a:path>
                  <a:path w="3324860" h="58420">
                    <a:moveTo>
                      <a:pt x="2002412" y="0"/>
                    </a:moveTo>
                    <a:lnTo>
                      <a:pt x="2002412" y="58211"/>
                    </a:lnTo>
                  </a:path>
                  <a:path w="3324860" h="58420">
                    <a:moveTo>
                      <a:pt x="2008890" y="0"/>
                    </a:moveTo>
                    <a:lnTo>
                      <a:pt x="2008890" y="58211"/>
                    </a:lnTo>
                  </a:path>
                  <a:path w="3324860" h="58420">
                    <a:moveTo>
                      <a:pt x="2008890" y="0"/>
                    </a:moveTo>
                    <a:lnTo>
                      <a:pt x="2008890" y="58211"/>
                    </a:lnTo>
                  </a:path>
                  <a:path w="3324860" h="58420">
                    <a:moveTo>
                      <a:pt x="2008890" y="0"/>
                    </a:moveTo>
                    <a:lnTo>
                      <a:pt x="2008890" y="58211"/>
                    </a:lnTo>
                  </a:path>
                  <a:path w="3324860" h="58420">
                    <a:moveTo>
                      <a:pt x="2008890" y="0"/>
                    </a:moveTo>
                    <a:lnTo>
                      <a:pt x="2008890" y="58211"/>
                    </a:lnTo>
                  </a:path>
                  <a:path w="3324860" h="58420">
                    <a:moveTo>
                      <a:pt x="2008890" y="0"/>
                    </a:moveTo>
                    <a:lnTo>
                      <a:pt x="2008890" y="58211"/>
                    </a:lnTo>
                  </a:path>
                  <a:path w="3324860" h="58420">
                    <a:moveTo>
                      <a:pt x="2008890" y="0"/>
                    </a:moveTo>
                    <a:lnTo>
                      <a:pt x="2008890" y="58211"/>
                    </a:lnTo>
                  </a:path>
                  <a:path w="3324860" h="58420">
                    <a:moveTo>
                      <a:pt x="2008890" y="0"/>
                    </a:moveTo>
                    <a:lnTo>
                      <a:pt x="2008890" y="58211"/>
                    </a:lnTo>
                  </a:path>
                  <a:path w="3324860" h="58420">
                    <a:moveTo>
                      <a:pt x="2008890" y="0"/>
                    </a:moveTo>
                    <a:lnTo>
                      <a:pt x="2008890" y="58211"/>
                    </a:lnTo>
                  </a:path>
                  <a:path w="3324860" h="58420">
                    <a:moveTo>
                      <a:pt x="2008890" y="0"/>
                    </a:moveTo>
                    <a:lnTo>
                      <a:pt x="2008890" y="58211"/>
                    </a:lnTo>
                  </a:path>
                  <a:path w="3324860" h="58420">
                    <a:moveTo>
                      <a:pt x="2008890" y="0"/>
                    </a:moveTo>
                    <a:lnTo>
                      <a:pt x="2008890" y="58211"/>
                    </a:lnTo>
                  </a:path>
                  <a:path w="3324860" h="58420">
                    <a:moveTo>
                      <a:pt x="2015623" y="0"/>
                    </a:moveTo>
                    <a:lnTo>
                      <a:pt x="2015623" y="58211"/>
                    </a:lnTo>
                  </a:path>
                  <a:path w="3324860" h="58420">
                    <a:moveTo>
                      <a:pt x="2015623" y="0"/>
                    </a:moveTo>
                    <a:lnTo>
                      <a:pt x="2015623" y="58211"/>
                    </a:lnTo>
                  </a:path>
                  <a:path w="3324860" h="58420">
                    <a:moveTo>
                      <a:pt x="2015623" y="0"/>
                    </a:moveTo>
                    <a:lnTo>
                      <a:pt x="2015623" y="58211"/>
                    </a:lnTo>
                  </a:path>
                  <a:path w="3324860" h="58420">
                    <a:moveTo>
                      <a:pt x="2015623" y="0"/>
                    </a:moveTo>
                    <a:lnTo>
                      <a:pt x="2015623" y="58211"/>
                    </a:lnTo>
                  </a:path>
                  <a:path w="3324860" h="58420">
                    <a:moveTo>
                      <a:pt x="2015623" y="0"/>
                    </a:moveTo>
                    <a:lnTo>
                      <a:pt x="2015623" y="58211"/>
                    </a:lnTo>
                  </a:path>
                  <a:path w="3324860" h="58420">
                    <a:moveTo>
                      <a:pt x="2015623" y="0"/>
                    </a:moveTo>
                    <a:lnTo>
                      <a:pt x="2015623" y="58211"/>
                    </a:lnTo>
                  </a:path>
                  <a:path w="3324860" h="58420">
                    <a:moveTo>
                      <a:pt x="2015623" y="0"/>
                    </a:moveTo>
                    <a:lnTo>
                      <a:pt x="2015623" y="58211"/>
                    </a:lnTo>
                  </a:path>
                  <a:path w="3324860" h="58420">
                    <a:moveTo>
                      <a:pt x="2015623" y="0"/>
                    </a:moveTo>
                    <a:lnTo>
                      <a:pt x="2015623" y="58211"/>
                    </a:lnTo>
                  </a:path>
                  <a:path w="3324860" h="58420">
                    <a:moveTo>
                      <a:pt x="2022102" y="0"/>
                    </a:moveTo>
                    <a:lnTo>
                      <a:pt x="2022102" y="58211"/>
                    </a:lnTo>
                  </a:path>
                  <a:path w="3324860" h="58420">
                    <a:moveTo>
                      <a:pt x="2022102" y="0"/>
                    </a:moveTo>
                    <a:lnTo>
                      <a:pt x="2022102" y="58211"/>
                    </a:lnTo>
                  </a:path>
                  <a:path w="3324860" h="58420">
                    <a:moveTo>
                      <a:pt x="2022102" y="0"/>
                    </a:moveTo>
                    <a:lnTo>
                      <a:pt x="2022102" y="58211"/>
                    </a:lnTo>
                  </a:path>
                  <a:path w="3324860" h="58420">
                    <a:moveTo>
                      <a:pt x="2022102" y="0"/>
                    </a:moveTo>
                    <a:lnTo>
                      <a:pt x="2022102" y="58211"/>
                    </a:lnTo>
                  </a:path>
                  <a:path w="3324860" h="58420">
                    <a:moveTo>
                      <a:pt x="2022102" y="0"/>
                    </a:moveTo>
                    <a:lnTo>
                      <a:pt x="2022102" y="58211"/>
                    </a:lnTo>
                  </a:path>
                  <a:path w="3324860" h="58420">
                    <a:moveTo>
                      <a:pt x="2022102" y="0"/>
                    </a:moveTo>
                    <a:lnTo>
                      <a:pt x="2022102" y="58211"/>
                    </a:lnTo>
                  </a:path>
                  <a:path w="3324860" h="58420">
                    <a:moveTo>
                      <a:pt x="2022102" y="0"/>
                    </a:moveTo>
                    <a:lnTo>
                      <a:pt x="2022102" y="58211"/>
                    </a:lnTo>
                  </a:path>
                  <a:path w="3324860" h="58420">
                    <a:moveTo>
                      <a:pt x="2022102" y="0"/>
                    </a:moveTo>
                    <a:lnTo>
                      <a:pt x="2022102" y="58211"/>
                    </a:lnTo>
                  </a:path>
                  <a:path w="3324860" h="58420">
                    <a:moveTo>
                      <a:pt x="2022102" y="0"/>
                    </a:moveTo>
                    <a:lnTo>
                      <a:pt x="2022102" y="58211"/>
                    </a:lnTo>
                  </a:path>
                  <a:path w="3324860" h="58420">
                    <a:moveTo>
                      <a:pt x="2028580" y="0"/>
                    </a:moveTo>
                    <a:lnTo>
                      <a:pt x="2028580" y="58211"/>
                    </a:lnTo>
                  </a:path>
                  <a:path w="3324860" h="58420">
                    <a:moveTo>
                      <a:pt x="2028580" y="0"/>
                    </a:moveTo>
                    <a:lnTo>
                      <a:pt x="2028580" y="58211"/>
                    </a:lnTo>
                  </a:path>
                  <a:path w="3324860" h="58420">
                    <a:moveTo>
                      <a:pt x="2028580" y="0"/>
                    </a:moveTo>
                    <a:lnTo>
                      <a:pt x="2028580" y="58211"/>
                    </a:lnTo>
                  </a:path>
                  <a:path w="3324860" h="58420">
                    <a:moveTo>
                      <a:pt x="2028580" y="0"/>
                    </a:moveTo>
                    <a:lnTo>
                      <a:pt x="2028580" y="58211"/>
                    </a:lnTo>
                  </a:path>
                  <a:path w="3324860" h="58420">
                    <a:moveTo>
                      <a:pt x="2028580" y="0"/>
                    </a:moveTo>
                    <a:lnTo>
                      <a:pt x="2028580" y="58211"/>
                    </a:lnTo>
                  </a:path>
                  <a:path w="3324860" h="58420">
                    <a:moveTo>
                      <a:pt x="2028580" y="0"/>
                    </a:moveTo>
                    <a:lnTo>
                      <a:pt x="2028580" y="58211"/>
                    </a:lnTo>
                  </a:path>
                  <a:path w="3324860" h="58420">
                    <a:moveTo>
                      <a:pt x="2028580" y="0"/>
                    </a:moveTo>
                    <a:lnTo>
                      <a:pt x="2028580" y="58211"/>
                    </a:lnTo>
                  </a:path>
                  <a:path w="3324860" h="58420">
                    <a:moveTo>
                      <a:pt x="2028580" y="0"/>
                    </a:moveTo>
                    <a:lnTo>
                      <a:pt x="2028580" y="58211"/>
                    </a:lnTo>
                  </a:path>
                  <a:path w="3324860" h="58420">
                    <a:moveTo>
                      <a:pt x="2028580" y="0"/>
                    </a:moveTo>
                    <a:lnTo>
                      <a:pt x="2028580" y="58211"/>
                    </a:lnTo>
                  </a:path>
                  <a:path w="3324860" h="58420">
                    <a:moveTo>
                      <a:pt x="2035059" y="0"/>
                    </a:moveTo>
                    <a:lnTo>
                      <a:pt x="2035059" y="58211"/>
                    </a:lnTo>
                  </a:path>
                  <a:path w="3324860" h="58420">
                    <a:moveTo>
                      <a:pt x="2035059" y="0"/>
                    </a:moveTo>
                    <a:lnTo>
                      <a:pt x="2035059" y="58211"/>
                    </a:lnTo>
                  </a:path>
                  <a:path w="3324860" h="58420">
                    <a:moveTo>
                      <a:pt x="2035059" y="0"/>
                    </a:moveTo>
                    <a:lnTo>
                      <a:pt x="2035059" y="58211"/>
                    </a:lnTo>
                  </a:path>
                  <a:path w="3324860" h="58420">
                    <a:moveTo>
                      <a:pt x="2035059" y="0"/>
                    </a:moveTo>
                    <a:lnTo>
                      <a:pt x="2035059" y="58211"/>
                    </a:lnTo>
                  </a:path>
                  <a:path w="3324860" h="58420">
                    <a:moveTo>
                      <a:pt x="2035059" y="0"/>
                    </a:moveTo>
                    <a:lnTo>
                      <a:pt x="2035059" y="58211"/>
                    </a:lnTo>
                  </a:path>
                  <a:path w="3324860" h="58420">
                    <a:moveTo>
                      <a:pt x="2035059" y="0"/>
                    </a:moveTo>
                    <a:lnTo>
                      <a:pt x="2035059" y="58211"/>
                    </a:lnTo>
                  </a:path>
                  <a:path w="3324860" h="58420">
                    <a:moveTo>
                      <a:pt x="2035059" y="0"/>
                    </a:moveTo>
                    <a:lnTo>
                      <a:pt x="2035059" y="58211"/>
                    </a:lnTo>
                  </a:path>
                  <a:path w="3324860" h="58420">
                    <a:moveTo>
                      <a:pt x="2035059" y="0"/>
                    </a:moveTo>
                    <a:lnTo>
                      <a:pt x="2035059" y="58211"/>
                    </a:lnTo>
                  </a:path>
                  <a:path w="3324860" h="58420">
                    <a:moveTo>
                      <a:pt x="2041537" y="0"/>
                    </a:moveTo>
                    <a:lnTo>
                      <a:pt x="2041537" y="58211"/>
                    </a:lnTo>
                  </a:path>
                  <a:path w="3324860" h="58420">
                    <a:moveTo>
                      <a:pt x="2041537" y="0"/>
                    </a:moveTo>
                    <a:lnTo>
                      <a:pt x="2041537" y="58211"/>
                    </a:lnTo>
                  </a:path>
                  <a:path w="3324860" h="58420">
                    <a:moveTo>
                      <a:pt x="2041537" y="0"/>
                    </a:moveTo>
                    <a:lnTo>
                      <a:pt x="2041537" y="58211"/>
                    </a:lnTo>
                  </a:path>
                  <a:path w="3324860" h="58420">
                    <a:moveTo>
                      <a:pt x="2041537" y="0"/>
                    </a:moveTo>
                    <a:lnTo>
                      <a:pt x="2041537" y="58211"/>
                    </a:lnTo>
                  </a:path>
                  <a:path w="3324860" h="58420">
                    <a:moveTo>
                      <a:pt x="2041537" y="0"/>
                    </a:moveTo>
                    <a:lnTo>
                      <a:pt x="2041537" y="58211"/>
                    </a:lnTo>
                  </a:path>
                  <a:path w="3324860" h="58420">
                    <a:moveTo>
                      <a:pt x="2041537" y="0"/>
                    </a:moveTo>
                    <a:lnTo>
                      <a:pt x="2041537" y="58211"/>
                    </a:lnTo>
                  </a:path>
                  <a:path w="3324860" h="58420">
                    <a:moveTo>
                      <a:pt x="2041537" y="0"/>
                    </a:moveTo>
                    <a:lnTo>
                      <a:pt x="2041537" y="58211"/>
                    </a:lnTo>
                  </a:path>
                  <a:path w="3324860" h="58420">
                    <a:moveTo>
                      <a:pt x="2041537" y="0"/>
                    </a:moveTo>
                    <a:lnTo>
                      <a:pt x="2041537" y="58211"/>
                    </a:lnTo>
                  </a:path>
                  <a:path w="3324860" h="58420">
                    <a:moveTo>
                      <a:pt x="2041537" y="0"/>
                    </a:moveTo>
                    <a:lnTo>
                      <a:pt x="2041537" y="58211"/>
                    </a:lnTo>
                  </a:path>
                  <a:path w="3324860" h="58420">
                    <a:moveTo>
                      <a:pt x="2041537" y="0"/>
                    </a:moveTo>
                    <a:lnTo>
                      <a:pt x="2041537" y="58211"/>
                    </a:lnTo>
                  </a:path>
                  <a:path w="3324860" h="58420">
                    <a:moveTo>
                      <a:pt x="2048016" y="0"/>
                    </a:moveTo>
                    <a:lnTo>
                      <a:pt x="2048016" y="58211"/>
                    </a:lnTo>
                  </a:path>
                  <a:path w="3324860" h="58420">
                    <a:moveTo>
                      <a:pt x="2048016" y="0"/>
                    </a:moveTo>
                    <a:lnTo>
                      <a:pt x="2048016" y="58211"/>
                    </a:lnTo>
                  </a:path>
                  <a:path w="3324860" h="58420">
                    <a:moveTo>
                      <a:pt x="2048016" y="0"/>
                    </a:moveTo>
                    <a:lnTo>
                      <a:pt x="2048016" y="58211"/>
                    </a:lnTo>
                  </a:path>
                  <a:path w="3324860" h="58420">
                    <a:moveTo>
                      <a:pt x="2048016" y="0"/>
                    </a:moveTo>
                    <a:lnTo>
                      <a:pt x="2048016" y="58211"/>
                    </a:lnTo>
                  </a:path>
                  <a:path w="3324860" h="58420">
                    <a:moveTo>
                      <a:pt x="2048016" y="0"/>
                    </a:moveTo>
                    <a:lnTo>
                      <a:pt x="2048016" y="58211"/>
                    </a:lnTo>
                  </a:path>
                  <a:path w="3324860" h="58420">
                    <a:moveTo>
                      <a:pt x="2048016" y="0"/>
                    </a:moveTo>
                    <a:lnTo>
                      <a:pt x="2048016" y="58211"/>
                    </a:lnTo>
                  </a:path>
                  <a:path w="3324860" h="58420">
                    <a:moveTo>
                      <a:pt x="2048016" y="0"/>
                    </a:moveTo>
                    <a:lnTo>
                      <a:pt x="2048016" y="58211"/>
                    </a:lnTo>
                  </a:path>
                  <a:path w="3324860" h="58420">
                    <a:moveTo>
                      <a:pt x="2048016" y="0"/>
                    </a:moveTo>
                    <a:lnTo>
                      <a:pt x="2048016" y="58211"/>
                    </a:lnTo>
                  </a:path>
                  <a:path w="3324860" h="58420">
                    <a:moveTo>
                      <a:pt x="2054494" y="0"/>
                    </a:moveTo>
                    <a:lnTo>
                      <a:pt x="2054494" y="58211"/>
                    </a:lnTo>
                  </a:path>
                  <a:path w="3324860" h="58420">
                    <a:moveTo>
                      <a:pt x="2054494" y="0"/>
                    </a:moveTo>
                    <a:lnTo>
                      <a:pt x="2054494" y="58211"/>
                    </a:lnTo>
                  </a:path>
                  <a:path w="3324860" h="58420">
                    <a:moveTo>
                      <a:pt x="2054494" y="0"/>
                    </a:moveTo>
                    <a:lnTo>
                      <a:pt x="2054494" y="58211"/>
                    </a:lnTo>
                  </a:path>
                  <a:path w="3324860" h="58420">
                    <a:moveTo>
                      <a:pt x="2054494" y="0"/>
                    </a:moveTo>
                    <a:lnTo>
                      <a:pt x="2054494" y="58211"/>
                    </a:lnTo>
                  </a:path>
                  <a:path w="3324860" h="58420">
                    <a:moveTo>
                      <a:pt x="2054494" y="0"/>
                    </a:moveTo>
                    <a:lnTo>
                      <a:pt x="2054494" y="58211"/>
                    </a:lnTo>
                  </a:path>
                  <a:path w="3324860" h="58420">
                    <a:moveTo>
                      <a:pt x="2054494" y="0"/>
                    </a:moveTo>
                    <a:lnTo>
                      <a:pt x="2054494" y="58211"/>
                    </a:lnTo>
                  </a:path>
                  <a:path w="3324860" h="58420">
                    <a:moveTo>
                      <a:pt x="2054494" y="0"/>
                    </a:moveTo>
                    <a:lnTo>
                      <a:pt x="2054494" y="58211"/>
                    </a:lnTo>
                  </a:path>
                  <a:path w="3324860" h="58420">
                    <a:moveTo>
                      <a:pt x="2060973" y="0"/>
                    </a:moveTo>
                    <a:lnTo>
                      <a:pt x="2060973" y="58211"/>
                    </a:lnTo>
                  </a:path>
                  <a:path w="3324860" h="58420">
                    <a:moveTo>
                      <a:pt x="2060973" y="0"/>
                    </a:moveTo>
                    <a:lnTo>
                      <a:pt x="2060973" y="58211"/>
                    </a:lnTo>
                  </a:path>
                  <a:path w="3324860" h="58420">
                    <a:moveTo>
                      <a:pt x="2060973" y="0"/>
                    </a:moveTo>
                    <a:lnTo>
                      <a:pt x="2060973" y="58211"/>
                    </a:lnTo>
                  </a:path>
                  <a:path w="3324860" h="58420">
                    <a:moveTo>
                      <a:pt x="2060973" y="0"/>
                    </a:moveTo>
                    <a:lnTo>
                      <a:pt x="2060973" y="58211"/>
                    </a:lnTo>
                  </a:path>
                  <a:path w="3324860" h="58420">
                    <a:moveTo>
                      <a:pt x="2060973" y="0"/>
                    </a:moveTo>
                    <a:lnTo>
                      <a:pt x="2060973" y="58211"/>
                    </a:lnTo>
                  </a:path>
                  <a:path w="3324860" h="58420">
                    <a:moveTo>
                      <a:pt x="2060973" y="0"/>
                    </a:moveTo>
                    <a:lnTo>
                      <a:pt x="2060973" y="58211"/>
                    </a:lnTo>
                  </a:path>
                  <a:path w="3324860" h="58420">
                    <a:moveTo>
                      <a:pt x="2060973" y="0"/>
                    </a:moveTo>
                    <a:lnTo>
                      <a:pt x="2060973" y="58211"/>
                    </a:lnTo>
                  </a:path>
                  <a:path w="3324860" h="58420">
                    <a:moveTo>
                      <a:pt x="2060973" y="0"/>
                    </a:moveTo>
                    <a:lnTo>
                      <a:pt x="2060973" y="58211"/>
                    </a:lnTo>
                  </a:path>
                  <a:path w="3324860" h="58420">
                    <a:moveTo>
                      <a:pt x="2067452" y="0"/>
                    </a:moveTo>
                    <a:lnTo>
                      <a:pt x="2067452" y="58211"/>
                    </a:lnTo>
                  </a:path>
                  <a:path w="3324860" h="58420">
                    <a:moveTo>
                      <a:pt x="2067452" y="0"/>
                    </a:moveTo>
                    <a:lnTo>
                      <a:pt x="2067452" y="58211"/>
                    </a:lnTo>
                  </a:path>
                  <a:path w="3324860" h="58420">
                    <a:moveTo>
                      <a:pt x="2067452" y="0"/>
                    </a:moveTo>
                    <a:lnTo>
                      <a:pt x="2067452" y="58211"/>
                    </a:lnTo>
                  </a:path>
                  <a:path w="3324860" h="58420">
                    <a:moveTo>
                      <a:pt x="2067452" y="0"/>
                    </a:moveTo>
                    <a:lnTo>
                      <a:pt x="2067452" y="58211"/>
                    </a:lnTo>
                  </a:path>
                  <a:path w="3324860" h="58420">
                    <a:moveTo>
                      <a:pt x="2067452" y="0"/>
                    </a:moveTo>
                    <a:lnTo>
                      <a:pt x="2067452" y="58211"/>
                    </a:lnTo>
                  </a:path>
                  <a:path w="3324860" h="58420">
                    <a:moveTo>
                      <a:pt x="2067452" y="0"/>
                    </a:moveTo>
                    <a:lnTo>
                      <a:pt x="2067452" y="58211"/>
                    </a:lnTo>
                  </a:path>
                  <a:path w="3324860" h="58420">
                    <a:moveTo>
                      <a:pt x="2067452" y="0"/>
                    </a:moveTo>
                    <a:lnTo>
                      <a:pt x="2067452" y="58211"/>
                    </a:lnTo>
                  </a:path>
                  <a:path w="3324860" h="58420">
                    <a:moveTo>
                      <a:pt x="2067452" y="0"/>
                    </a:moveTo>
                    <a:lnTo>
                      <a:pt x="2067452" y="58211"/>
                    </a:lnTo>
                  </a:path>
                  <a:path w="3324860" h="58420">
                    <a:moveTo>
                      <a:pt x="2067452" y="0"/>
                    </a:moveTo>
                    <a:lnTo>
                      <a:pt x="2067452" y="58211"/>
                    </a:lnTo>
                  </a:path>
                  <a:path w="3324860" h="58420">
                    <a:moveTo>
                      <a:pt x="2073930" y="0"/>
                    </a:moveTo>
                    <a:lnTo>
                      <a:pt x="2073930" y="58211"/>
                    </a:lnTo>
                  </a:path>
                  <a:path w="3324860" h="58420">
                    <a:moveTo>
                      <a:pt x="2073930" y="0"/>
                    </a:moveTo>
                    <a:lnTo>
                      <a:pt x="2073930" y="58211"/>
                    </a:lnTo>
                  </a:path>
                  <a:path w="3324860" h="58420">
                    <a:moveTo>
                      <a:pt x="2073930" y="0"/>
                    </a:moveTo>
                    <a:lnTo>
                      <a:pt x="2073930" y="58211"/>
                    </a:lnTo>
                  </a:path>
                  <a:path w="3324860" h="58420">
                    <a:moveTo>
                      <a:pt x="2073930" y="0"/>
                    </a:moveTo>
                    <a:lnTo>
                      <a:pt x="2073930" y="58211"/>
                    </a:lnTo>
                  </a:path>
                  <a:path w="3324860" h="58420">
                    <a:moveTo>
                      <a:pt x="2073930" y="0"/>
                    </a:moveTo>
                    <a:lnTo>
                      <a:pt x="2073930" y="58211"/>
                    </a:lnTo>
                  </a:path>
                  <a:path w="3324860" h="58420">
                    <a:moveTo>
                      <a:pt x="2073930" y="0"/>
                    </a:moveTo>
                    <a:lnTo>
                      <a:pt x="2073930" y="58211"/>
                    </a:lnTo>
                  </a:path>
                  <a:path w="3324860" h="58420">
                    <a:moveTo>
                      <a:pt x="2073930" y="0"/>
                    </a:moveTo>
                    <a:lnTo>
                      <a:pt x="2073930" y="58211"/>
                    </a:lnTo>
                  </a:path>
                  <a:path w="3324860" h="58420">
                    <a:moveTo>
                      <a:pt x="2073930" y="0"/>
                    </a:moveTo>
                    <a:lnTo>
                      <a:pt x="2073930" y="58211"/>
                    </a:lnTo>
                  </a:path>
                  <a:path w="3324860" h="58420">
                    <a:moveTo>
                      <a:pt x="2073930" y="0"/>
                    </a:moveTo>
                    <a:lnTo>
                      <a:pt x="2073930" y="58211"/>
                    </a:lnTo>
                  </a:path>
                  <a:path w="3324860" h="58420">
                    <a:moveTo>
                      <a:pt x="2080409" y="0"/>
                    </a:moveTo>
                    <a:lnTo>
                      <a:pt x="2080409" y="58211"/>
                    </a:lnTo>
                  </a:path>
                  <a:path w="3324860" h="58420">
                    <a:moveTo>
                      <a:pt x="2080409" y="0"/>
                    </a:moveTo>
                    <a:lnTo>
                      <a:pt x="2080409" y="58211"/>
                    </a:lnTo>
                  </a:path>
                  <a:path w="3324860" h="58420">
                    <a:moveTo>
                      <a:pt x="2080409" y="0"/>
                    </a:moveTo>
                    <a:lnTo>
                      <a:pt x="2080409" y="58211"/>
                    </a:lnTo>
                  </a:path>
                  <a:path w="3324860" h="58420">
                    <a:moveTo>
                      <a:pt x="2080409" y="0"/>
                    </a:moveTo>
                    <a:lnTo>
                      <a:pt x="2080409" y="58211"/>
                    </a:lnTo>
                  </a:path>
                  <a:path w="3324860" h="58420">
                    <a:moveTo>
                      <a:pt x="2080409" y="0"/>
                    </a:moveTo>
                    <a:lnTo>
                      <a:pt x="2080409" y="58211"/>
                    </a:lnTo>
                  </a:path>
                  <a:path w="3324860" h="58420">
                    <a:moveTo>
                      <a:pt x="2080409" y="0"/>
                    </a:moveTo>
                    <a:lnTo>
                      <a:pt x="2080409" y="58211"/>
                    </a:lnTo>
                  </a:path>
                  <a:path w="3324860" h="58420">
                    <a:moveTo>
                      <a:pt x="2080409" y="0"/>
                    </a:moveTo>
                    <a:lnTo>
                      <a:pt x="2080409" y="58211"/>
                    </a:lnTo>
                  </a:path>
                  <a:path w="3324860" h="58420">
                    <a:moveTo>
                      <a:pt x="2080409" y="0"/>
                    </a:moveTo>
                    <a:lnTo>
                      <a:pt x="2080409" y="58211"/>
                    </a:lnTo>
                  </a:path>
                  <a:path w="3324860" h="58420">
                    <a:moveTo>
                      <a:pt x="2080409" y="0"/>
                    </a:moveTo>
                    <a:lnTo>
                      <a:pt x="2080409" y="58211"/>
                    </a:lnTo>
                  </a:path>
                  <a:path w="3324860" h="58420">
                    <a:moveTo>
                      <a:pt x="2086887" y="0"/>
                    </a:moveTo>
                    <a:lnTo>
                      <a:pt x="2086887" y="58211"/>
                    </a:lnTo>
                  </a:path>
                  <a:path w="3324860" h="58420">
                    <a:moveTo>
                      <a:pt x="2086887" y="0"/>
                    </a:moveTo>
                    <a:lnTo>
                      <a:pt x="2086887" y="58211"/>
                    </a:lnTo>
                  </a:path>
                  <a:path w="3324860" h="58420">
                    <a:moveTo>
                      <a:pt x="2086887" y="0"/>
                    </a:moveTo>
                    <a:lnTo>
                      <a:pt x="2086887" y="58211"/>
                    </a:lnTo>
                  </a:path>
                  <a:path w="3324860" h="58420">
                    <a:moveTo>
                      <a:pt x="2086887" y="0"/>
                    </a:moveTo>
                    <a:lnTo>
                      <a:pt x="2086887" y="58211"/>
                    </a:lnTo>
                  </a:path>
                  <a:path w="3324860" h="58420">
                    <a:moveTo>
                      <a:pt x="2086887" y="0"/>
                    </a:moveTo>
                    <a:lnTo>
                      <a:pt x="2086887" y="58211"/>
                    </a:lnTo>
                  </a:path>
                  <a:path w="3324860" h="58420">
                    <a:moveTo>
                      <a:pt x="2086887" y="0"/>
                    </a:moveTo>
                    <a:lnTo>
                      <a:pt x="2086887" y="58211"/>
                    </a:lnTo>
                  </a:path>
                  <a:path w="3324860" h="58420">
                    <a:moveTo>
                      <a:pt x="2086887" y="0"/>
                    </a:moveTo>
                    <a:lnTo>
                      <a:pt x="2086887" y="58211"/>
                    </a:lnTo>
                  </a:path>
                  <a:path w="3324860" h="58420">
                    <a:moveTo>
                      <a:pt x="2086887" y="0"/>
                    </a:moveTo>
                    <a:lnTo>
                      <a:pt x="2086887" y="58211"/>
                    </a:lnTo>
                  </a:path>
                  <a:path w="3324860" h="58420">
                    <a:moveTo>
                      <a:pt x="2086887" y="0"/>
                    </a:moveTo>
                    <a:lnTo>
                      <a:pt x="2086887" y="58211"/>
                    </a:lnTo>
                  </a:path>
                  <a:path w="3324860" h="58420">
                    <a:moveTo>
                      <a:pt x="2093366" y="0"/>
                    </a:moveTo>
                    <a:lnTo>
                      <a:pt x="2093366" y="58211"/>
                    </a:lnTo>
                  </a:path>
                  <a:path w="3324860" h="58420">
                    <a:moveTo>
                      <a:pt x="2093366" y="0"/>
                    </a:moveTo>
                    <a:lnTo>
                      <a:pt x="2093366" y="58211"/>
                    </a:lnTo>
                  </a:path>
                  <a:path w="3324860" h="58420">
                    <a:moveTo>
                      <a:pt x="2093366" y="0"/>
                    </a:moveTo>
                    <a:lnTo>
                      <a:pt x="2093366" y="58211"/>
                    </a:lnTo>
                  </a:path>
                  <a:path w="3324860" h="58420">
                    <a:moveTo>
                      <a:pt x="2093366" y="0"/>
                    </a:moveTo>
                    <a:lnTo>
                      <a:pt x="2093366" y="58211"/>
                    </a:lnTo>
                  </a:path>
                  <a:path w="3324860" h="58420">
                    <a:moveTo>
                      <a:pt x="2093366" y="0"/>
                    </a:moveTo>
                    <a:lnTo>
                      <a:pt x="2093366" y="58211"/>
                    </a:lnTo>
                  </a:path>
                  <a:path w="3324860" h="58420">
                    <a:moveTo>
                      <a:pt x="2093366" y="0"/>
                    </a:moveTo>
                    <a:lnTo>
                      <a:pt x="2093366" y="58211"/>
                    </a:lnTo>
                  </a:path>
                  <a:path w="3324860" h="58420">
                    <a:moveTo>
                      <a:pt x="2093366" y="0"/>
                    </a:moveTo>
                    <a:lnTo>
                      <a:pt x="2093366" y="58211"/>
                    </a:lnTo>
                  </a:path>
                  <a:path w="3324860" h="58420">
                    <a:moveTo>
                      <a:pt x="2093366" y="0"/>
                    </a:moveTo>
                    <a:lnTo>
                      <a:pt x="2093366" y="58211"/>
                    </a:lnTo>
                  </a:path>
                  <a:path w="3324860" h="58420">
                    <a:moveTo>
                      <a:pt x="2099717" y="0"/>
                    </a:moveTo>
                    <a:lnTo>
                      <a:pt x="2099717" y="58211"/>
                    </a:lnTo>
                  </a:path>
                  <a:path w="3324860" h="58420">
                    <a:moveTo>
                      <a:pt x="2099717" y="0"/>
                    </a:moveTo>
                    <a:lnTo>
                      <a:pt x="2099717" y="58211"/>
                    </a:lnTo>
                  </a:path>
                  <a:path w="3324860" h="58420">
                    <a:moveTo>
                      <a:pt x="2099717" y="0"/>
                    </a:moveTo>
                    <a:lnTo>
                      <a:pt x="2099717" y="58211"/>
                    </a:lnTo>
                  </a:path>
                  <a:path w="3324860" h="58420">
                    <a:moveTo>
                      <a:pt x="2099717" y="0"/>
                    </a:moveTo>
                    <a:lnTo>
                      <a:pt x="2099717" y="58211"/>
                    </a:lnTo>
                  </a:path>
                  <a:path w="3324860" h="58420">
                    <a:moveTo>
                      <a:pt x="2099717" y="0"/>
                    </a:moveTo>
                    <a:lnTo>
                      <a:pt x="2099717" y="58211"/>
                    </a:lnTo>
                  </a:path>
                  <a:path w="3324860" h="58420">
                    <a:moveTo>
                      <a:pt x="2099717" y="0"/>
                    </a:moveTo>
                    <a:lnTo>
                      <a:pt x="2099717" y="58211"/>
                    </a:lnTo>
                  </a:path>
                  <a:path w="3324860" h="58420">
                    <a:moveTo>
                      <a:pt x="2099717" y="0"/>
                    </a:moveTo>
                    <a:lnTo>
                      <a:pt x="2099717" y="58211"/>
                    </a:lnTo>
                  </a:path>
                  <a:path w="3324860" h="58420">
                    <a:moveTo>
                      <a:pt x="2099717" y="0"/>
                    </a:moveTo>
                    <a:lnTo>
                      <a:pt x="2099717" y="58211"/>
                    </a:lnTo>
                  </a:path>
                  <a:path w="3324860" h="58420">
                    <a:moveTo>
                      <a:pt x="2106196" y="0"/>
                    </a:moveTo>
                    <a:lnTo>
                      <a:pt x="2106196" y="58211"/>
                    </a:lnTo>
                  </a:path>
                  <a:path w="3324860" h="58420">
                    <a:moveTo>
                      <a:pt x="2106196" y="0"/>
                    </a:moveTo>
                    <a:lnTo>
                      <a:pt x="2106196" y="58211"/>
                    </a:lnTo>
                  </a:path>
                  <a:path w="3324860" h="58420">
                    <a:moveTo>
                      <a:pt x="2106196" y="0"/>
                    </a:moveTo>
                    <a:lnTo>
                      <a:pt x="2106196" y="58211"/>
                    </a:lnTo>
                  </a:path>
                  <a:path w="3324860" h="58420">
                    <a:moveTo>
                      <a:pt x="2106196" y="0"/>
                    </a:moveTo>
                    <a:lnTo>
                      <a:pt x="2106196" y="58211"/>
                    </a:lnTo>
                  </a:path>
                  <a:path w="3324860" h="58420">
                    <a:moveTo>
                      <a:pt x="2106196" y="0"/>
                    </a:moveTo>
                    <a:lnTo>
                      <a:pt x="2106196" y="58211"/>
                    </a:lnTo>
                  </a:path>
                  <a:path w="3324860" h="58420">
                    <a:moveTo>
                      <a:pt x="2106196" y="0"/>
                    </a:moveTo>
                    <a:lnTo>
                      <a:pt x="2106196" y="58211"/>
                    </a:lnTo>
                  </a:path>
                  <a:path w="3324860" h="58420">
                    <a:moveTo>
                      <a:pt x="2106196" y="0"/>
                    </a:moveTo>
                    <a:lnTo>
                      <a:pt x="2106196" y="58211"/>
                    </a:lnTo>
                  </a:path>
                  <a:path w="3324860" h="58420">
                    <a:moveTo>
                      <a:pt x="2106196" y="0"/>
                    </a:moveTo>
                    <a:lnTo>
                      <a:pt x="2106196" y="58211"/>
                    </a:lnTo>
                  </a:path>
                  <a:path w="3324860" h="58420">
                    <a:moveTo>
                      <a:pt x="2106196" y="0"/>
                    </a:moveTo>
                    <a:lnTo>
                      <a:pt x="2106196" y="58211"/>
                    </a:lnTo>
                  </a:path>
                  <a:path w="3324860" h="58420">
                    <a:moveTo>
                      <a:pt x="2106196" y="0"/>
                    </a:moveTo>
                    <a:lnTo>
                      <a:pt x="2106196" y="58211"/>
                    </a:lnTo>
                  </a:path>
                  <a:path w="3324860" h="58420">
                    <a:moveTo>
                      <a:pt x="2112675" y="0"/>
                    </a:moveTo>
                    <a:lnTo>
                      <a:pt x="2112675" y="58211"/>
                    </a:lnTo>
                  </a:path>
                  <a:path w="3324860" h="58420">
                    <a:moveTo>
                      <a:pt x="2112675" y="0"/>
                    </a:moveTo>
                    <a:lnTo>
                      <a:pt x="2112675" y="58211"/>
                    </a:lnTo>
                  </a:path>
                  <a:path w="3324860" h="58420">
                    <a:moveTo>
                      <a:pt x="2112675" y="0"/>
                    </a:moveTo>
                    <a:lnTo>
                      <a:pt x="2112675" y="58211"/>
                    </a:lnTo>
                  </a:path>
                  <a:path w="3324860" h="58420">
                    <a:moveTo>
                      <a:pt x="2112675" y="0"/>
                    </a:moveTo>
                    <a:lnTo>
                      <a:pt x="2112675" y="58211"/>
                    </a:lnTo>
                  </a:path>
                  <a:path w="3324860" h="58420">
                    <a:moveTo>
                      <a:pt x="2112675" y="0"/>
                    </a:moveTo>
                    <a:lnTo>
                      <a:pt x="2112675" y="58211"/>
                    </a:lnTo>
                  </a:path>
                  <a:path w="3324860" h="58420">
                    <a:moveTo>
                      <a:pt x="2112675" y="0"/>
                    </a:moveTo>
                    <a:lnTo>
                      <a:pt x="2112675" y="58211"/>
                    </a:lnTo>
                  </a:path>
                  <a:path w="3324860" h="58420">
                    <a:moveTo>
                      <a:pt x="2112675" y="0"/>
                    </a:moveTo>
                    <a:lnTo>
                      <a:pt x="2112675" y="58211"/>
                    </a:lnTo>
                  </a:path>
                  <a:path w="3324860" h="58420">
                    <a:moveTo>
                      <a:pt x="2112675" y="0"/>
                    </a:moveTo>
                    <a:lnTo>
                      <a:pt x="2112675" y="58211"/>
                    </a:lnTo>
                  </a:path>
                  <a:path w="3324860" h="58420">
                    <a:moveTo>
                      <a:pt x="2112675" y="0"/>
                    </a:moveTo>
                    <a:lnTo>
                      <a:pt x="2112675" y="58211"/>
                    </a:lnTo>
                  </a:path>
                  <a:path w="3324860" h="58420">
                    <a:moveTo>
                      <a:pt x="2119153" y="0"/>
                    </a:moveTo>
                    <a:lnTo>
                      <a:pt x="2119153" y="58211"/>
                    </a:lnTo>
                  </a:path>
                  <a:path w="3324860" h="58420">
                    <a:moveTo>
                      <a:pt x="2119153" y="0"/>
                    </a:moveTo>
                    <a:lnTo>
                      <a:pt x="2119153" y="58211"/>
                    </a:lnTo>
                  </a:path>
                  <a:path w="3324860" h="58420">
                    <a:moveTo>
                      <a:pt x="2119153" y="0"/>
                    </a:moveTo>
                    <a:lnTo>
                      <a:pt x="2119153" y="58211"/>
                    </a:lnTo>
                  </a:path>
                  <a:path w="3324860" h="58420">
                    <a:moveTo>
                      <a:pt x="2119153" y="0"/>
                    </a:moveTo>
                    <a:lnTo>
                      <a:pt x="2119153" y="58211"/>
                    </a:lnTo>
                  </a:path>
                  <a:path w="3324860" h="58420">
                    <a:moveTo>
                      <a:pt x="2119153" y="0"/>
                    </a:moveTo>
                    <a:lnTo>
                      <a:pt x="2119153" y="58211"/>
                    </a:lnTo>
                  </a:path>
                  <a:path w="3324860" h="58420">
                    <a:moveTo>
                      <a:pt x="2119153" y="0"/>
                    </a:moveTo>
                    <a:lnTo>
                      <a:pt x="2119153" y="58211"/>
                    </a:lnTo>
                  </a:path>
                  <a:path w="3324860" h="58420">
                    <a:moveTo>
                      <a:pt x="2119153" y="0"/>
                    </a:moveTo>
                    <a:lnTo>
                      <a:pt x="2119153" y="58211"/>
                    </a:lnTo>
                  </a:path>
                  <a:path w="3324860" h="58420">
                    <a:moveTo>
                      <a:pt x="2119153" y="0"/>
                    </a:moveTo>
                    <a:lnTo>
                      <a:pt x="2119153" y="58211"/>
                    </a:lnTo>
                  </a:path>
                  <a:path w="3324860" h="58420">
                    <a:moveTo>
                      <a:pt x="2119153" y="0"/>
                    </a:moveTo>
                    <a:lnTo>
                      <a:pt x="2119153" y="58211"/>
                    </a:lnTo>
                  </a:path>
                  <a:path w="3324860" h="58420">
                    <a:moveTo>
                      <a:pt x="2125632" y="0"/>
                    </a:moveTo>
                    <a:lnTo>
                      <a:pt x="2125632" y="58211"/>
                    </a:lnTo>
                  </a:path>
                  <a:path w="3324860" h="58420">
                    <a:moveTo>
                      <a:pt x="2125632" y="0"/>
                    </a:moveTo>
                    <a:lnTo>
                      <a:pt x="2125632" y="58211"/>
                    </a:lnTo>
                  </a:path>
                  <a:path w="3324860" h="58420">
                    <a:moveTo>
                      <a:pt x="2125632" y="0"/>
                    </a:moveTo>
                    <a:lnTo>
                      <a:pt x="2125632" y="58211"/>
                    </a:lnTo>
                  </a:path>
                  <a:path w="3324860" h="58420">
                    <a:moveTo>
                      <a:pt x="2125632" y="0"/>
                    </a:moveTo>
                    <a:lnTo>
                      <a:pt x="2125632" y="58211"/>
                    </a:lnTo>
                  </a:path>
                  <a:path w="3324860" h="58420">
                    <a:moveTo>
                      <a:pt x="2125632" y="0"/>
                    </a:moveTo>
                    <a:lnTo>
                      <a:pt x="2125632" y="58211"/>
                    </a:lnTo>
                  </a:path>
                  <a:path w="3324860" h="58420">
                    <a:moveTo>
                      <a:pt x="2125632" y="0"/>
                    </a:moveTo>
                    <a:lnTo>
                      <a:pt x="2125632" y="58211"/>
                    </a:lnTo>
                  </a:path>
                  <a:path w="3324860" h="58420">
                    <a:moveTo>
                      <a:pt x="2125632" y="0"/>
                    </a:moveTo>
                    <a:lnTo>
                      <a:pt x="2125632" y="58211"/>
                    </a:lnTo>
                  </a:path>
                  <a:path w="3324860" h="58420">
                    <a:moveTo>
                      <a:pt x="2125632" y="0"/>
                    </a:moveTo>
                    <a:lnTo>
                      <a:pt x="2125632" y="58211"/>
                    </a:lnTo>
                  </a:path>
                  <a:path w="3324860" h="58420">
                    <a:moveTo>
                      <a:pt x="2132110" y="0"/>
                    </a:moveTo>
                    <a:lnTo>
                      <a:pt x="2132110" y="58211"/>
                    </a:lnTo>
                  </a:path>
                  <a:path w="3324860" h="58420">
                    <a:moveTo>
                      <a:pt x="2132110" y="0"/>
                    </a:moveTo>
                    <a:lnTo>
                      <a:pt x="2132110" y="58211"/>
                    </a:lnTo>
                  </a:path>
                  <a:path w="3324860" h="58420">
                    <a:moveTo>
                      <a:pt x="2132110" y="0"/>
                    </a:moveTo>
                    <a:lnTo>
                      <a:pt x="2132110" y="58211"/>
                    </a:lnTo>
                  </a:path>
                  <a:path w="3324860" h="58420">
                    <a:moveTo>
                      <a:pt x="2132110" y="0"/>
                    </a:moveTo>
                    <a:lnTo>
                      <a:pt x="2132110" y="58211"/>
                    </a:lnTo>
                  </a:path>
                  <a:path w="3324860" h="58420">
                    <a:moveTo>
                      <a:pt x="2132110" y="0"/>
                    </a:moveTo>
                    <a:lnTo>
                      <a:pt x="2132110" y="58211"/>
                    </a:lnTo>
                  </a:path>
                  <a:path w="3324860" h="58420">
                    <a:moveTo>
                      <a:pt x="2132110" y="0"/>
                    </a:moveTo>
                    <a:lnTo>
                      <a:pt x="2132110" y="58211"/>
                    </a:lnTo>
                  </a:path>
                  <a:path w="3324860" h="58420">
                    <a:moveTo>
                      <a:pt x="2132110" y="0"/>
                    </a:moveTo>
                    <a:lnTo>
                      <a:pt x="2132110" y="58211"/>
                    </a:lnTo>
                  </a:path>
                  <a:path w="3324860" h="58420">
                    <a:moveTo>
                      <a:pt x="2132110" y="0"/>
                    </a:moveTo>
                    <a:lnTo>
                      <a:pt x="2132110" y="58211"/>
                    </a:lnTo>
                  </a:path>
                  <a:path w="3324860" h="58420">
                    <a:moveTo>
                      <a:pt x="2138589" y="0"/>
                    </a:moveTo>
                    <a:lnTo>
                      <a:pt x="2138589" y="58211"/>
                    </a:lnTo>
                  </a:path>
                  <a:path w="3324860" h="58420">
                    <a:moveTo>
                      <a:pt x="2138589" y="0"/>
                    </a:moveTo>
                    <a:lnTo>
                      <a:pt x="2138589" y="58211"/>
                    </a:lnTo>
                  </a:path>
                  <a:path w="3324860" h="58420">
                    <a:moveTo>
                      <a:pt x="2138589" y="0"/>
                    </a:moveTo>
                    <a:lnTo>
                      <a:pt x="2138589" y="58211"/>
                    </a:lnTo>
                  </a:path>
                  <a:path w="3324860" h="58420">
                    <a:moveTo>
                      <a:pt x="2138589" y="0"/>
                    </a:moveTo>
                    <a:lnTo>
                      <a:pt x="2138589" y="58211"/>
                    </a:lnTo>
                  </a:path>
                  <a:path w="3324860" h="58420">
                    <a:moveTo>
                      <a:pt x="2138589" y="0"/>
                    </a:moveTo>
                    <a:lnTo>
                      <a:pt x="2138589" y="58211"/>
                    </a:lnTo>
                  </a:path>
                  <a:path w="3324860" h="58420">
                    <a:moveTo>
                      <a:pt x="2138589" y="0"/>
                    </a:moveTo>
                    <a:lnTo>
                      <a:pt x="2138589" y="58211"/>
                    </a:lnTo>
                  </a:path>
                  <a:path w="3324860" h="58420">
                    <a:moveTo>
                      <a:pt x="2138589" y="0"/>
                    </a:moveTo>
                    <a:lnTo>
                      <a:pt x="2138589" y="58211"/>
                    </a:lnTo>
                  </a:path>
                  <a:path w="3324860" h="58420">
                    <a:moveTo>
                      <a:pt x="2138589" y="0"/>
                    </a:moveTo>
                    <a:lnTo>
                      <a:pt x="2138589" y="58211"/>
                    </a:lnTo>
                  </a:path>
                  <a:path w="3324860" h="58420">
                    <a:moveTo>
                      <a:pt x="2138589" y="0"/>
                    </a:moveTo>
                    <a:lnTo>
                      <a:pt x="2138589" y="58211"/>
                    </a:lnTo>
                  </a:path>
                  <a:path w="3324860" h="58420">
                    <a:moveTo>
                      <a:pt x="2138589" y="0"/>
                    </a:moveTo>
                    <a:lnTo>
                      <a:pt x="2138589" y="58211"/>
                    </a:lnTo>
                  </a:path>
                  <a:path w="3324860" h="58420">
                    <a:moveTo>
                      <a:pt x="2145067" y="0"/>
                    </a:moveTo>
                    <a:lnTo>
                      <a:pt x="2145067" y="58211"/>
                    </a:lnTo>
                  </a:path>
                  <a:path w="3324860" h="58420">
                    <a:moveTo>
                      <a:pt x="2145067" y="0"/>
                    </a:moveTo>
                    <a:lnTo>
                      <a:pt x="2145067" y="58211"/>
                    </a:lnTo>
                  </a:path>
                  <a:path w="3324860" h="58420">
                    <a:moveTo>
                      <a:pt x="2145067" y="0"/>
                    </a:moveTo>
                    <a:lnTo>
                      <a:pt x="2145067" y="58211"/>
                    </a:lnTo>
                  </a:path>
                  <a:path w="3324860" h="58420">
                    <a:moveTo>
                      <a:pt x="2145067" y="0"/>
                    </a:moveTo>
                    <a:lnTo>
                      <a:pt x="2145067" y="58211"/>
                    </a:lnTo>
                  </a:path>
                  <a:path w="3324860" h="58420">
                    <a:moveTo>
                      <a:pt x="2145067" y="0"/>
                    </a:moveTo>
                    <a:lnTo>
                      <a:pt x="2145067" y="58211"/>
                    </a:lnTo>
                  </a:path>
                  <a:path w="3324860" h="58420">
                    <a:moveTo>
                      <a:pt x="2145067" y="0"/>
                    </a:moveTo>
                    <a:lnTo>
                      <a:pt x="2145067" y="58211"/>
                    </a:lnTo>
                  </a:path>
                  <a:path w="3324860" h="58420">
                    <a:moveTo>
                      <a:pt x="2145067" y="0"/>
                    </a:moveTo>
                    <a:lnTo>
                      <a:pt x="2145067" y="58211"/>
                    </a:lnTo>
                  </a:path>
                  <a:path w="3324860" h="58420">
                    <a:moveTo>
                      <a:pt x="2145067" y="0"/>
                    </a:moveTo>
                    <a:lnTo>
                      <a:pt x="2145067" y="58211"/>
                    </a:lnTo>
                  </a:path>
                  <a:path w="3324860" h="58420">
                    <a:moveTo>
                      <a:pt x="2145067" y="0"/>
                    </a:moveTo>
                    <a:lnTo>
                      <a:pt x="2145067" y="58211"/>
                    </a:lnTo>
                  </a:path>
                  <a:path w="3324860" h="58420">
                    <a:moveTo>
                      <a:pt x="2151546" y="0"/>
                    </a:moveTo>
                    <a:lnTo>
                      <a:pt x="2151546" y="58211"/>
                    </a:lnTo>
                  </a:path>
                  <a:path w="3324860" h="58420">
                    <a:moveTo>
                      <a:pt x="2151546" y="0"/>
                    </a:moveTo>
                    <a:lnTo>
                      <a:pt x="2151546" y="58211"/>
                    </a:lnTo>
                  </a:path>
                  <a:path w="3324860" h="58420">
                    <a:moveTo>
                      <a:pt x="2151546" y="0"/>
                    </a:moveTo>
                    <a:lnTo>
                      <a:pt x="2151546" y="58211"/>
                    </a:lnTo>
                  </a:path>
                  <a:path w="3324860" h="58420">
                    <a:moveTo>
                      <a:pt x="2151546" y="0"/>
                    </a:moveTo>
                    <a:lnTo>
                      <a:pt x="2151546" y="58211"/>
                    </a:lnTo>
                  </a:path>
                  <a:path w="3324860" h="58420">
                    <a:moveTo>
                      <a:pt x="2151546" y="0"/>
                    </a:moveTo>
                    <a:lnTo>
                      <a:pt x="2151546" y="58211"/>
                    </a:lnTo>
                  </a:path>
                  <a:path w="3324860" h="58420">
                    <a:moveTo>
                      <a:pt x="2151546" y="0"/>
                    </a:moveTo>
                    <a:lnTo>
                      <a:pt x="2151546" y="58211"/>
                    </a:lnTo>
                  </a:path>
                  <a:path w="3324860" h="58420">
                    <a:moveTo>
                      <a:pt x="2151546" y="0"/>
                    </a:moveTo>
                    <a:lnTo>
                      <a:pt x="2151546" y="58211"/>
                    </a:lnTo>
                  </a:path>
                  <a:path w="3324860" h="58420">
                    <a:moveTo>
                      <a:pt x="2151546" y="0"/>
                    </a:moveTo>
                    <a:lnTo>
                      <a:pt x="2151546" y="58211"/>
                    </a:lnTo>
                  </a:path>
                  <a:path w="3324860" h="58420">
                    <a:moveTo>
                      <a:pt x="2158025" y="0"/>
                    </a:moveTo>
                    <a:lnTo>
                      <a:pt x="2158025" y="58211"/>
                    </a:lnTo>
                  </a:path>
                  <a:path w="3324860" h="58420">
                    <a:moveTo>
                      <a:pt x="2158025" y="0"/>
                    </a:moveTo>
                    <a:lnTo>
                      <a:pt x="2158025" y="58211"/>
                    </a:lnTo>
                  </a:path>
                  <a:path w="3324860" h="58420">
                    <a:moveTo>
                      <a:pt x="2158025" y="0"/>
                    </a:moveTo>
                    <a:lnTo>
                      <a:pt x="2158025" y="58211"/>
                    </a:lnTo>
                  </a:path>
                  <a:path w="3324860" h="58420">
                    <a:moveTo>
                      <a:pt x="2158025" y="0"/>
                    </a:moveTo>
                    <a:lnTo>
                      <a:pt x="2158025" y="58211"/>
                    </a:lnTo>
                  </a:path>
                  <a:path w="3324860" h="58420">
                    <a:moveTo>
                      <a:pt x="2158025" y="0"/>
                    </a:moveTo>
                    <a:lnTo>
                      <a:pt x="2158025" y="58211"/>
                    </a:lnTo>
                  </a:path>
                  <a:path w="3324860" h="58420">
                    <a:moveTo>
                      <a:pt x="2158025" y="0"/>
                    </a:moveTo>
                    <a:lnTo>
                      <a:pt x="2158025" y="58211"/>
                    </a:lnTo>
                  </a:path>
                  <a:path w="3324860" h="58420">
                    <a:moveTo>
                      <a:pt x="2158025" y="0"/>
                    </a:moveTo>
                    <a:lnTo>
                      <a:pt x="2158025" y="58211"/>
                    </a:lnTo>
                  </a:path>
                  <a:path w="3324860" h="58420">
                    <a:moveTo>
                      <a:pt x="2158025" y="0"/>
                    </a:moveTo>
                    <a:lnTo>
                      <a:pt x="2158025" y="58211"/>
                    </a:lnTo>
                  </a:path>
                  <a:path w="3324860" h="58420">
                    <a:moveTo>
                      <a:pt x="2158025" y="0"/>
                    </a:moveTo>
                    <a:lnTo>
                      <a:pt x="2158025" y="58211"/>
                    </a:lnTo>
                  </a:path>
                  <a:path w="3324860" h="58420">
                    <a:moveTo>
                      <a:pt x="2164503" y="0"/>
                    </a:moveTo>
                    <a:lnTo>
                      <a:pt x="2164503" y="58211"/>
                    </a:lnTo>
                  </a:path>
                  <a:path w="3324860" h="58420">
                    <a:moveTo>
                      <a:pt x="2164503" y="0"/>
                    </a:moveTo>
                    <a:lnTo>
                      <a:pt x="2164503" y="58211"/>
                    </a:lnTo>
                  </a:path>
                  <a:path w="3324860" h="58420">
                    <a:moveTo>
                      <a:pt x="2164503" y="0"/>
                    </a:moveTo>
                    <a:lnTo>
                      <a:pt x="2164503" y="58211"/>
                    </a:lnTo>
                  </a:path>
                  <a:path w="3324860" h="58420">
                    <a:moveTo>
                      <a:pt x="2164503" y="0"/>
                    </a:moveTo>
                    <a:lnTo>
                      <a:pt x="2164503" y="58211"/>
                    </a:lnTo>
                  </a:path>
                  <a:path w="3324860" h="58420">
                    <a:moveTo>
                      <a:pt x="2164503" y="0"/>
                    </a:moveTo>
                    <a:lnTo>
                      <a:pt x="2164503" y="58211"/>
                    </a:lnTo>
                  </a:path>
                  <a:path w="3324860" h="58420">
                    <a:moveTo>
                      <a:pt x="2164503" y="0"/>
                    </a:moveTo>
                    <a:lnTo>
                      <a:pt x="2164503" y="58211"/>
                    </a:lnTo>
                  </a:path>
                  <a:path w="3324860" h="58420">
                    <a:moveTo>
                      <a:pt x="2164503" y="0"/>
                    </a:moveTo>
                    <a:lnTo>
                      <a:pt x="2164503" y="58211"/>
                    </a:lnTo>
                  </a:path>
                  <a:path w="3324860" h="58420">
                    <a:moveTo>
                      <a:pt x="2164503" y="0"/>
                    </a:moveTo>
                    <a:lnTo>
                      <a:pt x="2164503" y="58211"/>
                    </a:lnTo>
                  </a:path>
                  <a:path w="3324860" h="58420">
                    <a:moveTo>
                      <a:pt x="2164503" y="0"/>
                    </a:moveTo>
                    <a:lnTo>
                      <a:pt x="2164503" y="58211"/>
                    </a:lnTo>
                  </a:path>
                  <a:path w="3324860" h="58420">
                    <a:moveTo>
                      <a:pt x="2170982" y="0"/>
                    </a:moveTo>
                    <a:lnTo>
                      <a:pt x="2170982" y="58211"/>
                    </a:lnTo>
                  </a:path>
                  <a:path w="3324860" h="58420">
                    <a:moveTo>
                      <a:pt x="2170982" y="0"/>
                    </a:moveTo>
                    <a:lnTo>
                      <a:pt x="2170982" y="58211"/>
                    </a:lnTo>
                  </a:path>
                  <a:path w="3324860" h="58420">
                    <a:moveTo>
                      <a:pt x="2170982" y="0"/>
                    </a:moveTo>
                    <a:lnTo>
                      <a:pt x="2170982" y="58211"/>
                    </a:lnTo>
                  </a:path>
                  <a:path w="3324860" h="58420">
                    <a:moveTo>
                      <a:pt x="2170982" y="0"/>
                    </a:moveTo>
                    <a:lnTo>
                      <a:pt x="2170982" y="58211"/>
                    </a:lnTo>
                  </a:path>
                  <a:path w="3324860" h="58420">
                    <a:moveTo>
                      <a:pt x="2170982" y="0"/>
                    </a:moveTo>
                    <a:lnTo>
                      <a:pt x="2170982" y="58211"/>
                    </a:lnTo>
                  </a:path>
                  <a:path w="3324860" h="58420">
                    <a:moveTo>
                      <a:pt x="2170982" y="0"/>
                    </a:moveTo>
                    <a:lnTo>
                      <a:pt x="2170982" y="58211"/>
                    </a:lnTo>
                  </a:path>
                  <a:path w="3324860" h="58420">
                    <a:moveTo>
                      <a:pt x="2170982" y="0"/>
                    </a:moveTo>
                    <a:lnTo>
                      <a:pt x="2170982" y="58211"/>
                    </a:lnTo>
                  </a:path>
                  <a:path w="3324860" h="58420">
                    <a:moveTo>
                      <a:pt x="2170982" y="0"/>
                    </a:moveTo>
                    <a:lnTo>
                      <a:pt x="2170982" y="58211"/>
                    </a:lnTo>
                  </a:path>
                  <a:path w="3324860" h="58420">
                    <a:moveTo>
                      <a:pt x="2170982" y="0"/>
                    </a:moveTo>
                    <a:lnTo>
                      <a:pt x="2170982" y="58211"/>
                    </a:lnTo>
                  </a:path>
                  <a:path w="3324860" h="58420">
                    <a:moveTo>
                      <a:pt x="2177460" y="0"/>
                    </a:moveTo>
                    <a:lnTo>
                      <a:pt x="2177460" y="58211"/>
                    </a:lnTo>
                  </a:path>
                  <a:path w="3324860" h="58420">
                    <a:moveTo>
                      <a:pt x="2177460" y="0"/>
                    </a:moveTo>
                    <a:lnTo>
                      <a:pt x="2177460" y="58211"/>
                    </a:lnTo>
                  </a:path>
                  <a:path w="3324860" h="58420">
                    <a:moveTo>
                      <a:pt x="2177460" y="0"/>
                    </a:moveTo>
                    <a:lnTo>
                      <a:pt x="2177460" y="58211"/>
                    </a:lnTo>
                  </a:path>
                  <a:path w="3324860" h="58420">
                    <a:moveTo>
                      <a:pt x="2177460" y="0"/>
                    </a:moveTo>
                    <a:lnTo>
                      <a:pt x="2177460" y="58211"/>
                    </a:lnTo>
                  </a:path>
                  <a:path w="3324860" h="58420">
                    <a:moveTo>
                      <a:pt x="2177460" y="0"/>
                    </a:moveTo>
                    <a:lnTo>
                      <a:pt x="2177460" y="58211"/>
                    </a:lnTo>
                  </a:path>
                  <a:path w="3324860" h="58420">
                    <a:moveTo>
                      <a:pt x="2177460" y="0"/>
                    </a:moveTo>
                    <a:lnTo>
                      <a:pt x="2177460" y="58211"/>
                    </a:lnTo>
                  </a:path>
                  <a:path w="3324860" h="58420">
                    <a:moveTo>
                      <a:pt x="2177460" y="0"/>
                    </a:moveTo>
                    <a:lnTo>
                      <a:pt x="2177460" y="58211"/>
                    </a:lnTo>
                  </a:path>
                  <a:path w="3324860" h="58420">
                    <a:moveTo>
                      <a:pt x="2177460" y="0"/>
                    </a:moveTo>
                    <a:lnTo>
                      <a:pt x="2177460" y="58211"/>
                    </a:lnTo>
                  </a:path>
                  <a:path w="3324860" h="58420">
                    <a:moveTo>
                      <a:pt x="2177460" y="0"/>
                    </a:moveTo>
                    <a:lnTo>
                      <a:pt x="2177460" y="58211"/>
                    </a:lnTo>
                  </a:path>
                  <a:path w="3324860" h="58420">
                    <a:moveTo>
                      <a:pt x="2183939" y="0"/>
                    </a:moveTo>
                    <a:lnTo>
                      <a:pt x="2183939" y="58211"/>
                    </a:lnTo>
                  </a:path>
                  <a:path w="3324860" h="58420">
                    <a:moveTo>
                      <a:pt x="2183939" y="0"/>
                    </a:moveTo>
                    <a:lnTo>
                      <a:pt x="2183939" y="58211"/>
                    </a:lnTo>
                  </a:path>
                  <a:path w="3324860" h="58420">
                    <a:moveTo>
                      <a:pt x="2183939" y="0"/>
                    </a:moveTo>
                    <a:lnTo>
                      <a:pt x="2183939" y="58211"/>
                    </a:lnTo>
                  </a:path>
                  <a:path w="3324860" h="58420">
                    <a:moveTo>
                      <a:pt x="2183939" y="0"/>
                    </a:moveTo>
                    <a:lnTo>
                      <a:pt x="2183939" y="58211"/>
                    </a:lnTo>
                  </a:path>
                  <a:path w="3324860" h="58420">
                    <a:moveTo>
                      <a:pt x="2183939" y="0"/>
                    </a:moveTo>
                    <a:lnTo>
                      <a:pt x="2183939" y="58211"/>
                    </a:lnTo>
                  </a:path>
                  <a:path w="3324860" h="58420">
                    <a:moveTo>
                      <a:pt x="2183939" y="0"/>
                    </a:moveTo>
                    <a:lnTo>
                      <a:pt x="2183939" y="58211"/>
                    </a:lnTo>
                  </a:path>
                  <a:path w="3324860" h="58420">
                    <a:moveTo>
                      <a:pt x="2183939" y="0"/>
                    </a:moveTo>
                    <a:lnTo>
                      <a:pt x="2183939" y="58211"/>
                    </a:lnTo>
                  </a:path>
                  <a:path w="3324860" h="58420">
                    <a:moveTo>
                      <a:pt x="2183939" y="0"/>
                    </a:moveTo>
                    <a:lnTo>
                      <a:pt x="2183939" y="58211"/>
                    </a:lnTo>
                  </a:path>
                  <a:path w="3324860" h="58420">
                    <a:moveTo>
                      <a:pt x="2183939" y="0"/>
                    </a:moveTo>
                    <a:lnTo>
                      <a:pt x="2183939" y="58211"/>
                    </a:lnTo>
                  </a:path>
                  <a:path w="3324860" h="58420">
                    <a:moveTo>
                      <a:pt x="2190417" y="0"/>
                    </a:moveTo>
                    <a:lnTo>
                      <a:pt x="2190417" y="58211"/>
                    </a:lnTo>
                  </a:path>
                  <a:path w="3324860" h="58420">
                    <a:moveTo>
                      <a:pt x="2190417" y="0"/>
                    </a:moveTo>
                    <a:lnTo>
                      <a:pt x="2190417" y="58211"/>
                    </a:lnTo>
                  </a:path>
                  <a:path w="3324860" h="58420">
                    <a:moveTo>
                      <a:pt x="2190417" y="0"/>
                    </a:moveTo>
                    <a:lnTo>
                      <a:pt x="2190417" y="58211"/>
                    </a:lnTo>
                  </a:path>
                  <a:path w="3324860" h="58420">
                    <a:moveTo>
                      <a:pt x="2190417" y="0"/>
                    </a:moveTo>
                    <a:lnTo>
                      <a:pt x="2190417" y="58211"/>
                    </a:lnTo>
                  </a:path>
                  <a:path w="3324860" h="58420">
                    <a:moveTo>
                      <a:pt x="2190417" y="0"/>
                    </a:moveTo>
                    <a:lnTo>
                      <a:pt x="2190417" y="58211"/>
                    </a:lnTo>
                  </a:path>
                  <a:path w="3324860" h="58420">
                    <a:moveTo>
                      <a:pt x="2190417" y="0"/>
                    </a:moveTo>
                    <a:lnTo>
                      <a:pt x="2190417" y="58211"/>
                    </a:lnTo>
                  </a:path>
                  <a:path w="3324860" h="58420">
                    <a:moveTo>
                      <a:pt x="2190417" y="0"/>
                    </a:moveTo>
                    <a:lnTo>
                      <a:pt x="2190417" y="58211"/>
                    </a:lnTo>
                  </a:path>
                  <a:path w="3324860" h="58420">
                    <a:moveTo>
                      <a:pt x="2190417" y="0"/>
                    </a:moveTo>
                    <a:lnTo>
                      <a:pt x="2190417" y="58211"/>
                    </a:lnTo>
                  </a:path>
                  <a:path w="3324860" h="58420">
                    <a:moveTo>
                      <a:pt x="2196896" y="0"/>
                    </a:moveTo>
                    <a:lnTo>
                      <a:pt x="2196896" y="58211"/>
                    </a:lnTo>
                  </a:path>
                  <a:path w="3324860" h="58420">
                    <a:moveTo>
                      <a:pt x="2196896" y="0"/>
                    </a:moveTo>
                    <a:lnTo>
                      <a:pt x="2196896" y="58211"/>
                    </a:lnTo>
                  </a:path>
                  <a:path w="3324860" h="58420">
                    <a:moveTo>
                      <a:pt x="2196896" y="0"/>
                    </a:moveTo>
                    <a:lnTo>
                      <a:pt x="2196896" y="58211"/>
                    </a:lnTo>
                  </a:path>
                  <a:path w="3324860" h="58420">
                    <a:moveTo>
                      <a:pt x="2196896" y="0"/>
                    </a:moveTo>
                    <a:lnTo>
                      <a:pt x="2196896" y="58211"/>
                    </a:lnTo>
                  </a:path>
                  <a:path w="3324860" h="58420">
                    <a:moveTo>
                      <a:pt x="2196896" y="0"/>
                    </a:moveTo>
                    <a:lnTo>
                      <a:pt x="2196896" y="58211"/>
                    </a:lnTo>
                  </a:path>
                  <a:path w="3324860" h="58420">
                    <a:moveTo>
                      <a:pt x="2196896" y="0"/>
                    </a:moveTo>
                    <a:lnTo>
                      <a:pt x="2196896" y="58211"/>
                    </a:lnTo>
                  </a:path>
                  <a:path w="3324860" h="58420">
                    <a:moveTo>
                      <a:pt x="2196896" y="0"/>
                    </a:moveTo>
                    <a:lnTo>
                      <a:pt x="2196896" y="58211"/>
                    </a:lnTo>
                  </a:path>
                  <a:path w="3324860" h="58420">
                    <a:moveTo>
                      <a:pt x="2196896" y="0"/>
                    </a:moveTo>
                    <a:lnTo>
                      <a:pt x="2196896" y="58211"/>
                    </a:lnTo>
                  </a:path>
                  <a:path w="3324860" h="58420">
                    <a:moveTo>
                      <a:pt x="2196896" y="0"/>
                    </a:moveTo>
                    <a:lnTo>
                      <a:pt x="2196896" y="58211"/>
                    </a:lnTo>
                  </a:path>
                  <a:path w="3324860" h="58420">
                    <a:moveTo>
                      <a:pt x="2203248" y="0"/>
                    </a:moveTo>
                    <a:lnTo>
                      <a:pt x="2203248" y="58211"/>
                    </a:lnTo>
                  </a:path>
                  <a:path w="3324860" h="58420">
                    <a:moveTo>
                      <a:pt x="2203248" y="0"/>
                    </a:moveTo>
                    <a:lnTo>
                      <a:pt x="2203248" y="58211"/>
                    </a:lnTo>
                  </a:path>
                  <a:path w="3324860" h="58420">
                    <a:moveTo>
                      <a:pt x="2203248" y="0"/>
                    </a:moveTo>
                    <a:lnTo>
                      <a:pt x="2203248" y="58211"/>
                    </a:lnTo>
                  </a:path>
                  <a:path w="3324860" h="58420">
                    <a:moveTo>
                      <a:pt x="2203248" y="0"/>
                    </a:moveTo>
                    <a:lnTo>
                      <a:pt x="2203248" y="58211"/>
                    </a:lnTo>
                  </a:path>
                  <a:path w="3324860" h="58420">
                    <a:moveTo>
                      <a:pt x="2203248" y="0"/>
                    </a:moveTo>
                    <a:lnTo>
                      <a:pt x="2203248" y="58211"/>
                    </a:lnTo>
                  </a:path>
                  <a:path w="3324860" h="58420">
                    <a:moveTo>
                      <a:pt x="2203248" y="0"/>
                    </a:moveTo>
                    <a:lnTo>
                      <a:pt x="2203248" y="58211"/>
                    </a:lnTo>
                  </a:path>
                  <a:path w="3324860" h="58420">
                    <a:moveTo>
                      <a:pt x="2203248" y="0"/>
                    </a:moveTo>
                    <a:lnTo>
                      <a:pt x="2203248" y="58211"/>
                    </a:lnTo>
                  </a:path>
                  <a:path w="3324860" h="58420">
                    <a:moveTo>
                      <a:pt x="2203248" y="0"/>
                    </a:moveTo>
                    <a:lnTo>
                      <a:pt x="2203248" y="58211"/>
                    </a:lnTo>
                  </a:path>
                  <a:path w="3324860" h="58420">
                    <a:moveTo>
                      <a:pt x="2203248" y="0"/>
                    </a:moveTo>
                    <a:lnTo>
                      <a:pt x="2203248" y="58211"/>
                    </a:lnTo>
                  </a:path>
                  <a:path w="3324860" h="58420">
                    <a:moveTo>
                      <a:pt x="2210107" y="0"/>
                    </a:moveTo>
                    <a:lnTo>
                      <a:pt x="2210107" y="58211"/>
                    </a:lnTo>
                  </a:path>
                  <a:path w="3324860" h="58420">
                    <a:moveTo>
                      <a:pt x="2210107" y="0"/>
                    </a:moveTo>
                    <a:lnTo>
                      <a:pt x="2210107" y="58211"/>
                    </a:lnTo>
                  </a:path>
                  <a:path w="3324860" h="58420">
                    <a:moveTo>
                      <a:pt x="2210107" y="0"/>
                    </a:moveTo>
                    <a:lnTo>
                      <a:pt x="2210107" y="58211"/>
                    </a:lnTo>
                  </a:path>
                  <a:path w="3324860" h="58420">
                    <a:moveTo>
                      <a:pt x="2210107" y="0"/>
                    </a:moveTo>
                    <a:lnTo>
                      <a:pt x="2210107" y="58211"/>
                    </a:lnTo>
                  </a:path>
                  <a:path w="3324860" h="58420">
                    <a:moveTo>
                      <a:pt x="2210107" y="0"/>
                    </a:moveTo>
                    <a:lnTo>
                      <a:pt x="2210107" y="58211"/>
                    </a:lnTo>
                  </a:path>
                  <a:path w="3324860" h="58420">
                    <a:moveTo>
                      <a:pt x="2210107" y="0"/>
                    </a:moveTo>
                    <a:lnTo>
                      <a:pt x="2210107" y="58211"/>
                    </a:lnTo>
                  </a:path>
                  <a:path w="3324860" h="58420">
                    <a:moveTo>
                      <a:pt x="2210107" y="0"/>
                    </a:moveTo>
                    <a:lnTo>
                      <a:pt x="2210107" y="58211"/>
                    </a:lnTo>
                  </a:path>
                  <a:path w="3324860" h="58420">
                    <a:moveTo>
                      <a:pt x="2210107" y="0"/>
                    </a:moveTo>
                    <a:lnTo>
                      <a:pt x="2210107" y="58211"/>
                    </a:lnTo>
                  </a:path>
                  <a:path w="3324860" h="58420">
                    <a:moveTo>
                      <a:pt x="2210107" y="0"/>
                    </a:moveTo>
                    <a:lnTo>
                      <a:pt x="2210107" y="58211"/>
                    </a:lnTo>
                  </a:path>
                  <a:path w="3324860" h="58420">
                    <a:moveTo>
                      <a:pt x="2210107" y="0"/>
                    </a:moveTo>
                    <a:lnTo>
                      <a:pt x="2210107" y="58211"/>
                    </a:lnTo>
                  </a:path>
                  <a:path w="3324860" h="58420">
                    <a:moveTo>
                      <a:pt x="2216586" y="0"/>
                    </a:moveTo>
                    <a:lnTo>
                      <a:pt x="2216586" y="58211"/>
                    </a:lnTo>
                  </a:path>
                  <a:path w="3324860" h="58420">
                    <a:moveTo>
                      <a:pt x="2216586" y="0"/>
                    </a:moveTo>
                    <a:lnTo>
                      <a:pt x="2216586" y="58211"/>
                    </a:lnTo>
                  </a:path>
                  <a:path w="3324860" h="58420">
                    <a:moveTo>
                      <a:pt x="2216586" y="0"/>
                    </a:moveTo>
                    <a:lnTo>
                      <a:pt x="2216586" y="58211"/>
                    </a:lnTo>
                  </a:path>
                  <a:path w="3324860" h="58420">
                    <a:moveTo>
                      <a:pt x="2216586" y="0"/>
                    </a:moveTo>
                    <a:lnTo>
                      <a:pt x="2216586" y="58211"/>
                    </a:lnTo>
                  </a:path>
                  <a:path w="3324860" h="58420">
                    <a:moveTo>
                      <a:pt x="2216586" y="0"/>
                    </a:moveTo>
                    <a:lnTo>
                      <a:pt x="2216586" y="58211"/>
                    </a:lnTo>
                  </a:path>
                  <a:path w="3324860" h="58420">
                    <a:moveTo>
                      <a:pt x="2216586" y="0"/>
                    </a:moveTo>
                    <a:lnTo>
                      <a:pt x="2216586" y="58211"/>
                    </a:lnTo>
                  </a:path>
                  <a:path w="3324860" h="58420">
                    <a:moveTo>
                      <a:pt x="2216586" y="0"/>
                    </a:moveTo>
                    <a:lnTo>
                      <a:pt x="2216586" y="58211"/>
                    </a:lnTo>
                  </a:path>
                  <a:path w="3324860" h="58420">
                    <a:moveTo>
                      <a:pt x="2216586" y="0"/>
                    </a:moveTo>
                    <a:lnTo>
                      <a:pt x="2216586" y="58211"/>
                    </a:lnTo>
                  </a:path>
                  <a:path w="3324860" h="58420">
                    <a:moveTo>
                      <a:pt x="2223064" y="0"/>
                    </a:moveTo>
                    <a:lnTo>
                      <a:pt x="2223064" y="58211"/>
                    </a:lnTo>
                  </a:path>
                  <a:path w="3324860" h="58420">
                    <a:moveTo>
                      <a:pt x="2223064" y="0"/>
                    </a:moveTo>
                    <a:lnTo>
                      <a:pt x="2223064" y="58211"/>
                    </a:lnTo>
                  </a:path>
                  <a:path w="3324860" h="58420">
                    <a:moveTo>
                      <a:pt x="2223064" y="0"/>
                    </a:moveTo>
                    <a:lnTo>
                      <a:pt x="2223064" y="58211"/>
                    </a:lnTo>
                  </a:path>
                  <a:path w="3324860" h="58420">
                    <a:moveTo>
                      <a:pt x="2223064" y="0"/>
                    </a:moveTo>
                    <a:lnTo>
                      <a:pt x="2223064" y="58211"/>
                    </a:lnTo>
                  </a:path>
                  <a:path w="3324860" h="58420">
                    <a:moveTo>
                      <a:pt x="2223064" y="0"/>
                    </a:moveTo>
                    <a:lnTo>
                      <a:pt x="2223064" y="58211"/>
                    </a:lnTo>
                  </a:path>
                  <a:path w="3324860" h="58420">
                    <a:moveTo>
                      <a:pt x="2223064" y="0"/>
                    </a:moveTo>
                    <a:lnTo>
                      <a:pt x="2223064" y="58211"/>
                    </a:lnTo>
                  </a:path>
                  <a:path w="3324860" h="58420">
                    <a:moveTo>
                      <a:pt x="2223064" y="0"/>
                    </a:moveTo>
                    <a:lnTo>
                      <a:pt x="2223064" y="58211"/>
                    </a:lnTo>
                  </a:path>
                  <a:path w="3324860" h="58420">
                    <a:moveTo>
                      <a:pt x="2223064" y="0"/>
                    </a:moveTo>
                    <a:lnTo>
                      <a:pt x="2223064" y="58211"/>
                    </a:lnTo>
                  </a:path>
                  <a:path w="3324860" h="58420">
                    <a:moveTo>
                      <a:pt x="2223064" y="0"/>
                    </a:moveTo>
                    <a:lnTo>
                      <a:pt x="2223064" y="58211"/>
                    </a:lnTo>
                  </a:path>
                  <a:path w="3324860" h="58420">
                    <a:moveTo>
                      <a:pt x="2229543" y="0"/>
                    </a:moveTo>
                    <a:lnTo>
                      <a:pt x="2229543" y="58211"/>
                    </a:lnTo>
                  </a:path>
                  <a:path w="3324860" h="58420">
                    <a:moveTo>
                      <a:pt x="2229543" y="0"/>
                    </a:moveTo>
                    <a:lnTo>
                      <a:pt x="2229543" y="58211"/>
                    </a:lnTo>
                  </a:path>
                  <a:path w="3324860" h="58420">
                    <a:moveTo>
                      <a:pt x="2229543" y="0"/>
                    </a:moveTo>
                    <a:lnTo>
                      <a:pt x="2229543" y="58211"/>
                    </a:lnTo>
                  </a:path>
                  <a:path w="3324860" h="58420">
                    <a:moveTo>
                      <a:pt x="2229543" y="0"/>
                    </a:moveTo>
                    <a:lnTo>
                      <a:pt x="2229543" y="58211"/>
                    </a:lnTo>
                  </a:path>
                  <a:path w="3324860" h="58420">
                    <a:moveTo>
                      <a:pt x="2229543" y="0"/>
                    </a:moveTo>
                    <a:lnTo>
                      <a:pt x="2229543" y="58211"/>
                    </a:lnTo>
                  </a:path>
                  <a:path w="3324860" h="58420">
                    <a:moveTo>
                      <a:pt x="2229543" y="0"/>
                    </a:moveTo>
                    <a:lnTo>
                      <a:pt x="2229543" y="58211"/>
                    </a:lnTo>
                  </a:path>
                  <a:path w="3324860" h="58420">
                    <a:moveTo>
                      <a:pt x="2229543" y="0"/>
                    </a:moveTo>
                    <a:lnTo>
                      <a:pt x="2229543" y="58211"/>
                    </a:lnTo>
                  </a:path>
                  <a:path w="3324860" h="58420">
                    <a:moveTo>
                      <a:pt x="2229543" y="0"/>
                    </a:moveTo>
                    <a:lnTo>
                      <a:pt x="2229543" y="58211"/>
                    </a:lnTo>
                  </a:path>
                  <a:path w="3324860" h="58420">
                    <a:moveTo>
                      <a:pt x="2236021" y="0"/>
                    </a:moveTo>
                    <a:lnTo>
                      <a:pt x="2236021" y="58211"/>
                    </a:lnTo>
                  </a:path>
                  <a:path w="3324860" h="58420">
                    <a:moveTo>
                      <a:pt x="2236021" y="0"/>
                    </a:moveTo>
                    <a:lnTo>
                      <a:pt x="2236021" y="58211"/>
                    </a:lnTo>
                  </a:path>
                  <a:path w="3324860" h="58420">
                    <a:moveTo>
                      <a:pt x="2236021" y="0"/>
                    </a:moveTo>
                    <a:lnTo>
                      <a:pt x="2236021" y="58211"/>
                    </a:lnTo>
                  </a:path>
                  <a:path w="3324860" h="58420">
                    <a:moveTo>
                      <a:pt x="2236021" y="0"/>
                    </a:moveTo>
                    <a:lnTo>
                      <a:pt x="2236021" y="58211"/>
                    </a:lnTo>
                  </a:path>
                  <a:path w="3324860" h="58420">
                    <a:moveTo>
                      <a:pt x="2236021" y="0"/>
                    </a:moveTo>
                    <a:lnTo>
                      <a:pt x="2236021" y="58211"/>
                    </a:lnTo>
                  </a:path>
                  <a:path w="3324860" h="58420">
                    <a:moveTo>
                      <a:pt x="2236021" y="0"/>
                    </a:moveTo>
                    <a:lnTo>
                      <a:pt x="2236021" y="58211"/>
                    </a:lnTo>
                  </a:path>
                  <a:path w="3324860" h="58420">
                    <a:moveTo>
                      <a:pt x="2236021" y="0"/>
                    </a:moveTo>
                    <a:lnTo>
                      <a:pt x="2236021" y="58211"/>
                    </a:lnTo>
                  </a:path>
                  <a:path w="3324860" h="58420">
                    <a:moveTo>
                      <a:pt x="2236021" y="0"/>
                    </a:moveTo>
                    <a:lnTo>
                      <a:pt x="2236021" y="58211"/>
                    </a:lnTo>
                  </a:path>
                  <a:path w="3324860" h="58420">
                    <a:moveTo>
                      <a:pt x="2242373" y="0"/>
                    </a:moveTo>
                    <a:lnTo>
                      <a:pt x="2242373" y="58211"/>
                    </a:lnTo>
                  </a:path>
                  <a:path w="3324860" h="58420">
                    <a:moveTo>
                      <a:pt x="2242373" y="0"/>
                    </a:moveTo>
                    <a:lnTo>
                      <a:pt x="2242373" y="58211"/>
                    </a:lnTo>
                  </a:path>
                  <a:path w="3324860" h="58420">
                    <a:moveTo>
                      <a:pt x="2242373" y="0"/>
                    </a:moveTo>
                    <a:lnTo>
                      <a:pt x="2242373" y="58211"/>
                    </a:lnTo>
                  </a:path>
                  <a:path w="3324860" h="58420">
                    <a:moveTo>
                      <a:pt x="2242373" y="0"/>
                    </a:moveTo>
                    <a:lnTo>
                      <a:pt x="2242373" y="58211"/>
                    </a:lnTo>
                  </a:path>
                  <a:path w="3324860" h="58420">
                    <a:moveTo>
                      <a:pt x="2242373" y="0"/>
                    </a:moveTo>
                    <a:lnTo>
                      <a:pt x="2242373" y="58211"/>
                    </a:lnTo>
                  </a:path>
                  <a:path w="3324860" h="58420">
                    <a:moveTo>
                      <a:pt x="2242373" y="0"/>
                    </a:moveTo>
                    <a:lnTo>
                      <a:pt x="2242373" y="58211"/>
                    </a:lnTo>
                  </a:path>
                  <a:path w="3324860" h="58420">
                    <a:moveTo>
                      <a:pt x="2242373" y="0"/>
                    </a:moveTo>
                    <a:lnTo>
                      <a:pt x="2242373" y="58211"/>
                    </a:lnTo>
                  </a:path>
                  <a:path w="3324860" h="58420">
                    <a:moveTo>
                      <a:pt x="2242373" y="0"/>
                    </a:moveTo>
                    <a:lnTo>
                      <a:pt x="2242373" y="58211"/>
                    </a:lnTo>
                  </a:path>
                  <a:path w="3324860" h="58420">
                    <a:moveTo>
                      <a:pt x="2242373" y="0"/>
                    </a:moveTo>
                    <a:lnTo>
                      <a:pt x="2242373" y="58211"/>
                    </a:lnTo>
                  </a:path>
                  <a:path w="3324860" h="58420">
                    <a:moveTo>
                      <a:pt x="2242373" y="0"/>
                    </a:moveTo>
                    <a:lnTo>
                      <a:pt x="2242373" y="58211"/>
                    </a:lnTo>
                  </a:path>
                  <a:path w="3324860" h="58420">
                    <a:moveTo>
                      <a:pt x="2248852" y="0"/>
                    </a:moveTo>
                    <a:lnTo>
                      <a:pt x="2248852" y="58211"/>
                    </a:lnTo>
                  </a:path>
                  <a:path w="3324860" h="58420">
                    <a:moveTo>
                      <a:pt x="2248852" y="0"/>
                    </a:moveTo>
                    <a:lnTo>
                      <a:pt x="2248852" y="58211"/>
                    </a:lnTo>
                  </a:path>
                  <a:path w="3324860" h="58420">
                    <a:moveTo>
                      <a:pt x="2248852" y="0"/>
                    </a:moveTo>
                    <a:lnTo>
                      <a:pt x="2248852" y="58211"/>
                    </a:lnTo>
                  </a:path>
                  <a:path w="3324860" h="58420">
                    <a:moveTo>
                      <a:pt x="2248852" y="0"/>
                    </a:moveTo>
                    <a:lnTo>
                      <a:pt x="2248852" y="58211"/>
                    </a:lnTo>
                  </a:path>
                  <a:path w="3324860" h="58420">
                    <a:moveTo>
                      <a:pt x="2248852" y="0"/>
                    </a:moveTo>
                    <a:lnTo>
                      <a:pt x="2248852" y="58211"/>
                    </a:lnTo>
                  </a:path>
                  <a:path w="3324860" h="58420">
                    <a:moveTo>
                      <a:pt x="2248852" y="0"/>
                    </a:moveTo>
                    <a:lnTo>
                      <a:pt x="2248852" y="58211"/>
                    </a:lnTo>
                  </a:path>
                  <a:path w="3324860" h="58420">
                    <a:moveTo>
                      <a:pt x="2248852" y="0"/>
                    </a:moveTo>
                    <a:lnTo>
                      <a:pt x="2248852" y="58211"/>
                    </a:lnTo>
                  </a:path>
                  <a:path w="3324860" h="58420">
                    <a:moveTo>
                      <a:pt x="2248852" y="0"/>
                    </a:moveTo>
                    <a:lnTo>
                      <a:pt x="2248852" y="58211"/>
                    </a:lnTo>
                  </a:path>
                  <a:path w="3324860" h="58420">
                    <a:moveTo>
                      <a:pt x="2255330" y="0"/>
                    </a:moveTo>
                    <a:lnTo>
                      <a:pt x="2255330" y="58211"/>
                    </a:lnTo>
                  </a:path>
                  <a:path w="3324860" h="58420">
                    <a:moveTo>
                      <a:pt x="2255330" y="0"/>
                    </a:moveTo>
                    <a:lnTo>
                      <a:pt x="2255330" y="58211"/>
                    </a:lnTo>
                  </a:path>
                  <a:path w="3324860" h="58420">
                    <a:moveTo>
                      <a:pt x="2255330" y="0"/>
                    </a:moveTo>
                    <a:lnTo>
                      <a:pt x="2255330" y="58211"/>
                    </a:lnTo>
                  </a:path>
                  <a:path w="3324860" h="58420">
                    <a:moveTo>
                      <a:pt x="2255330" y="0"/>
                    </a:moveTo>
                    <a:lnTo>
                      <a:pt x="2255330" y="58211"/>
                    </a:lnTo>
                  </a:path>
                  <a:path w="3324860" h="58420">
                    <a:moveTo>
                      <a:pt x="2255330" y="0"/>
                    </a:moveTo>
                    <a:lnTo>
                      <a:pt x="2255330" y="58211"/>
                    </a:lnTo>
                  </a:path>
                  <a:path w="3324860" h="58420">
                    <a:moveTo>
                      <a:pt x="2255330" y="0"/>
                    </a:moveTo>
                    <a:lnTo>
                      <a:pt x="2255330" y="58211"/>
                    </a:lnTo>
                  </a:path>
                  <a:path w="3324860" h="58420">
                    <a:moveTo>
                      <a:pt x="2255330" y="0"/>
                    </a:moveTo>
                    <a:lnTo>
                      <a:pt x="2255330" y="58211"/>
                    </a:lnTo>
                  </a:path>
                  <a:path w="3324860" h="58420">
                    <a:moveTo>
                      <a:pt x="2255330" y="0"/>
                    </a:moveTo>
                    <a:lnTo>
                      <a:pt x="2255330" y="58211"/>
                    </a:lnTo>
                  </a:path>
                  <a:path w="3324860" h="58420">
                    <a:moveTo>
                      <a:pt x="2255330" y="0"/>
                    </a:moveTo>
                    <a:lnTo>
                      <a:pt x="2255330" y="58211"/>
                    </a:lnTo>
                  </a:path>
                  <a:path w="3324860" h="58420">
                    <a:moveTo>
                      <a:pt x="2261809" y="0"/>
                    </a:moveTo>
                    <a:lnTo>
                      <a:pt x="2261809" y="58211"/>
                    </a:lnTo>
                  </a:path>
                  <a:path w="3324860" h="58420">
                    <a:moveTo>
                      <a:pt x="2261809" y="0"/>
                    </a:moveTo>
                    <a:lnTo>
                      <a:pt x="2261809" y="58211"/>
                    </a:lnTo>
                  </a:path>
                  <a:path w="3324860" h="58420">
                    <a:moveTo>
                      <a:pt x="2261809" y="0"/>
                    </a:moveTo>
                    <a:lnTo>
                      <a:pt x="2261809" y="58211"/>
                    </a:lnTo>
                  </a:path>
                  <a:path w="3324860" h="58420">
                    <a:moveTo>
                      <a:pt x="2261809" y="0"/>
                    </a:moveTo>
                    <a:lnTo>
                      <a:pt x="2261809" y="58211"/>
                    </a:lnTo>
                  </a:path>
                  <a:path w="3324860" h="58420">
                    <a:moveTo>
                      <a:pt x="2261809" y="0"/>
                    </a:moveTo>
                    <a:lnTo>
                      <a:pt x="2261809" y="58211"/>
                    </a:lnTo>
                  </a:path>
                  <a:path w="3324860" h="58420">
                    <a:moveTo>
                      <a:pt x="2261809" y="0"/>
                    </a:moveTo>
                    <a:lnTo>
                      <a:pt x="2261809" y="58211"/>
                    </a:lnTo>
                  </a:path>
                  <a:path w="3324860" h="58420">
                    <a:moveTo>
                      <a:pt x="2261809" y="0"/>
                    </a:moveTo>
                    <a:lnTo>
                      <a:pt x="2261809" y="58211"/>
                    </a:lnTo>
                  </a:path>
                  <a:path w="3324860" h="58420">
                    <a:moveTo>
                      <a:pt x="2261809" y="0"/>
                    </a:moveTo>
                    <a:lnTo>
                      <a:pt x="2261809" y="58211"/>
                    </a:lnTo>
                  </a:path>
                  <a:path w="3324860" h="58420">
                    <a:moveTo>
                      <a:pt x="2268287" y="0"/>
                    </a:moveTo>
                    <a:lnTo>
                      <a:pt x="2268287" y="58211"/>
                    </a:lnTo>
                  </a:path>
                  <a:path w="3324860" h="58420">
                    <a:moveTo>
                      <a:pt x="2268287" y="0"/>
                    </a:moveTo>
                    <a:lnTo>
                      <a:pt x="2268287" y="58211"/>
                    </a:lnTo>
                  </a:path>
                  <a:path w="3324860" h="58420">
                    <a:moveTo>
                      <a:pt x="2268287" y="0"/>
                    </a:moveTo>
                    <a:lnTo>
                      <a:pt x="2268287" y="58211"/>
                    </a:lnTo>
                  </a:path>
                  <a:path w="3324860" h="58420">
                    <a:moveTo>
                      <a:pt x="2268287" y="0"/>
                    </a:moveTo>
                    <a:lnTo>
                      <a:pt x="2268287" y="58211"/>
                    </a:lnTo>
                  </a:path>
                  <a:path w="3324860" h="58420">
                    <a:moveTo>
                      <a:pt x="2268287" y="0"/>
                    </a:moveTo>
                    <a:lnTo>
                      <a:pt x="2268287" y="58211"/>
                    </a:lnTo>
                  </a:path>
                  <a:path w="3324860" h="58420">
                    <a:moveTo>
                      <a:pt x="2268287" y="0"/>
                    </a:moveTo>
                    <a:lnTo>
                      <a:pt x="2268287" y="58211"/>
                    </a:lnTo>
                  </a:path>
                  <a:path w="3324860" h="58420">
                    <a:moveTo>
                      <a:pt x="2268287" y="0"/>
                    </a:moveTo>
                    <a:lnTo>
                      <a:pt x="2268287" y="58211"/>
                    </a:lnTo>
                  </a:path>
                  <a:path w="3324860" h="58420">
                    <a:moveTo>
                      <a:pt x="2268287" y="0"/>
                    </a:moveTo>
                    <a:lnTo>
                      <a:pt x="2268287" y="58211"/>
                    </a:lnTo>
                  </a:path>
                  <a:path w="3324860" h="58420">
                    <a:moveTo>
                      <a:pt x="2268287" y="0"/>
                    </a:moveTo>
                    <a:lnTo>
                      <a:pt x="2268287" y="58211"/>
                    </a:lnTo>
                  </a:path>
                  <a:path w="3324860" h="58420">
                    <a:moveTo>
                      <a:pt x="2274766" y="0"/>
                    </a:moveTo>
                    <a:lnTo>
                      <a:pt x="2274766" y="58211"/>
                    </a:lnTo>
                  </a:path>
                  <a:path w="3324860" h="58420">
                    <a:moveTo>
                      <a:pt x="2274766" y="0"/>
                    </a:moveTo>
                    <a:lnTo>
                      <a:pt x="2274766" y="58211"/>
                    </a:lnTo>
                  </a:path>
                  <a:path w="3324860" h="58420">
                    <a:moveTo>
                      <a:pt x="2274766" y="0"/>
                    </a:moveTo>
                    <a:lnTo>
                      <a:pt x="2274766" y="58211"/>
                    </a:lnTo>
                  </a:path>
                  <a:path w="3324860" h="58420">
                    <a:moveTo>
                      <a:pt x="2274766" y="0"/>
                    </a:moveTo>
                    <a:lnTo>
                      <a:pt x="2274766" y="58211"/>
                    </a:lnTo>
                  </a:path>
                  <a:path w="3324860" h="58420">
                    <a:moveTo>
                      <a:pt x="2274766" y="0"/>
                    </a:moveTo>
                    <a:lnTo>
                      <a:pt x="2274766" y="58211"/>
                    </a:lnTo>
                  </a:path>
                  <a:path w="3324860" h="58420">
                    <a:moveTo>
                      <a:pt x="2274766" y="0"/>
                    </a:moveTo>
                    <a:lnTo>
                      <a:pt x="2274766" y="58211"/>
                    </a:lnTo>
                  </a:path>
                  <a:path w="3324860" h="58420">
                    <a:moveTo>
                      <a:pt x="2274766" y="0"/>
                    </a:moveTo>
                    <a:lnTo>
                      <a:pt x="2274766" y="58211"/>
                    </a:lnTo>
                  </a:path>
                  <a:path w="3324860" h="58420">
                    <a:moveTo>
                      <a:pt x="2274766" y="0"/>
                    </a:moveTo>
                    <a:lnTo>
                      <a:pt x="2274766" y="58211"/>
                    </a:lnTo>
                  </a:path>
                  <a:path w="3324860" h="58420">
                    <a:moveTo>
                      <a:pt x="2274766" y="0"/>
                    </a:moveTo>
                    <a:lnTo>
                      <a:pt x="2274766" y="58211"/>
                    </a:lnTo>
                  </a:path>
                  <a:path w="3324860" h="58420">
                    <a:moveTo>
                      <a:pt x="2281244" y="0"/>
                    </a:moveTo>
                    <a:lnTo>
                      <a:pt x="2281244" y="58211"/>
                    </a:lnTo>
                  </a:path>
                  <a:path w="3324860" h="58420">
                    <a:moveTo>
                      <a:pt x="2281244" y="0"/>
                    </a:moveTo>
                    <a:lnTo>
                      <a:pt x="2281244" y="58211"/>
                    </a:lnTo>
                  </a:path>
                  <a:path w="3324860" h="58420">
                    <a:moveTo>
                      <a:pt x="2281244" y="0"/>
                    </a:moveTo>
                    <a:lnTo>
                      <a:pt x="2281244" y="58211"/>
                    </a:lnTo>
                  </a:path>
                  <a:path w="3324860" h="58420">
                    <a:moveTo>
                      <a:pt x="2281244" y="0"/>
                    </a:moveTo>
                    <a:lnTo>
                      <a:pt x="2281244" y="58211"/>
                    </a:lnTo>
                  </a:path>
                  <a:path w="3324860" h="58420">
                    <a:moveTo>
                      <a:pt x="2281244" y="0"/>
                    </a:moveTo>
                    <a:lnTo>
                      <a:pt x="2281244" y="58211"/>
                    </a:lnTo>
                  </a:path>
                  <a:path w="3324860" h="58420">
                    <a:moveTo>
                      <a:pt x="2281244" y="0"/>
                    </a:moveTo>
                    <a:lnTo>
                      <a:pt x="2281244" y="58211"/>
                    </a:lnTo>
                  </a:path>
                  <a:path w="3324860" h="58420">
                    <a:moveTo>
                      <a:pt x="2281244" y="0"/>
                    </a:moveTo>
                    <a:lnTo>
                      <a:pt x="2281244" y="58211"/>
                    </a:lnTo>
                  </a:path>
                  <a:path w="3324860" h="58420">
                    <a:moveTo>
                      <a:pt x="2281244" y="0"/>
                    </a:moveTo>
                    <a:lnTo>
                      <a:pt x="2281244" y="58211"/>
                    </a:lnTo>
                  </a:path>
                  <a:path w="3324860" h="58420">
                    <a:moveTo>
                      <a:pt x="2281244" y="0"/>
                    </a:moveTo>
                    <a:lnTo>
                      <a:pt x="2281244" y="58211"/>
                    </a:lnTo>
                  </a:path>
                  <a:path w="3324860" h="58420">
                    <a:moveTo>
                      <a:pt x="2281244" y="0"/>
                    </a:moveTo>
                    <a:lnTo>
                      <a:pt x="2281244" y="58211"/>
                    </a:lnTo>
                  </a:path>
                  <a:path w="3324860" h="58420">
                    <a:moveTo>
                      <a:pt x="2287723" y="0"/>
                    </a:moveTo>
                    <a:lnTo>
                      <a:pt x="2287723" y="58211"/>
                    </a:lnTo>
                  </a:path>
                  <a:path w="3324860" h="58420">
                    <a:moveTo>
                      <a:pt x="2287723" y="0"/>
                    </a:moveTo>
                    <a:lnTo>
                      <a:pt x="2287723" y="58211"/>
                    </a:lnTo>
                  </a:path>
                  <a:path w="3324860" h="58420">
                    <a:moveTo>
                      <a:pt x="2287723" y="0"/>
                    </a:moveTo>
                    <a:lnTo>
                      <a:pt x="2287723" y="58211"/>
                    </a:lnTo>
                  </a:path>
                  <a:path w="3324860" h="58420">
                    <a:moveTo>
                      <a:pt x="2287723" y="0"/>
                    </a:moveTo>
                    <a:lnTo>
                      <a:pt x="2287723" y="58211"/>
                    </a:lnTo>
                  </a:path>
                  <a:path w="3324860" h="58420">
                    <a:moveTo>
                      <a:pt x="2287723" y="0"/>
                    </a:moveTo>
                    <a:lnTo>
                      <a:pt x="2287723" y="58211"/>
                    </a:lnTo>
                  </a:path>
                  <a:path w="3324860" h="58420">
                    <a:moveTo>
                      <a:pt x="2287723" y="0"/>
                    </a:moveTo>
                    <a:lnTo>
                      <a:pt x="2287723" y="58211"/>
                    </a:lnTo>
                  </a:path>
                  <a:path w="3324860" h="58420">
                    <a:moveTo>
                      <a:pt x="2287723" y="0"/>
                    </a:moveTo>
                    <a:lnTo>
                      <a:pt x="2287723" y="58211"/>
                    </a:lnTo>
                  </a:path>
                  <a:path w="3324860" h="58420">
                    <a:moveTo>
                      <a:pt x="2287723" y="0"/>
                    </a:moveTo>
                    <a:lnTo>
                      <a:pt x="2287723" y="58211"/>
                    </a:lnTo>
                  </a:path>
                  <a:path w="3324860" h="58420">
                    <a:moveTo>
                      <a:pt x="2287723" y="0"/>
                    </a:moveTo>
                    <a:lnTo>
                      <a:pt x="2287723" y="58211"/>
                    </a:lnTo>
                  </a:path>
                  <a:path w="3324860" h="58420">
                    <a:moveTo>
                      <a:pt x="2294202" y="0"/>
                    </a:moveTo>
                    <a:lnTo>
                      <a:pt x="2294202" y="58211"/>
                    </a:lnTo>
                  </a:path>
                  <a:path w="3324860" h="58420">
                    <a:moveTo>
                      <a:pt x="2294202" y="0"/>
                    </a:moveTo>
                    <a:lnTo>
                      <a:pt x="2294202" y="58211"/>
                    </a:lnTo>
                  </a:path>
                  <a:path w="3324860" h="58420">
                    <a:moveTo>
                      <a:pt x="2294202" y="0"/>
                    </a:moveTo>
                    <a:lnTo>
                      <a:pt x="2294202" y="58211"/>
                    </a:lnTo>
                  </a:path>
                  <a:path w="3324860" h="58420">
                    <a:moveTo>
                      <a:pt x="2294202" y="0"/>
                    </a:moveTo>
                    <a:lnTo>
                      <a:pt x="2294202" y="58211"/>
                    </a:lnTo>
                  </a:path>
                  <a:path w="3324860" h="58420">
                    <a:moveTo>
                      <a:pt x="2294202" y="0"/>
                    </a:moveTo>
                    <a:lnTo>
                      <a:pt x="2294202" y="58211"/>
                    </a:lnTo>
                  </a:path>
                  <a:path w="3324860" h="58420">
                    <a:moveTo>
                      <a:pt x="2294202" y="0"/>
                    </a:moveTo>
                    <a:lnTo>
                      <a:pt x="2294202" y="58211"/>
                    </a:lnTo>
                  </a:path>
                  <a:path w="3324860" h="58420">
                    <a:moveTo>
                      <a:pt x="2294202" y="0"/>
                    </a:moveTo>
                    <a:lnTo>
                      <a:pt x="2294202" y="58211"/>
                    </a:lnTo>
                  </a:path>
                  <a:path w="3324860" h="58420">
                    <a:moveTo>
                      <a:pt x="2300680" y="0"/>
                    </a:moveTo>
                    <a:lnTo>
                      <a:pt x="2300680" y="58211"/>
                    </a:lnTo>
                  </a:path>
                  <a:path w="3324860" h="58420">
                    <a:moveTo>
                      <a:pt x="2300680" y="0"/>
                    </a:moveTo>
                    <a:lnTo>
                      <a:pt x="2300680" y="58211"/>
                    </a:lnTo>
                  </a:path>
                  <a:path w="3324860" h="58420">
                    <a:moveTo>
                      <a:pt x="2300680" y="0"/>
                    </a:moveTo>
                    <a:lnTo>
                      <a:pt x="2300680" y="58211"/>
                    </a:lnTo>
                  </a:path>
                  <a:path w="3324860" h="58420">
                    <a:moveTo>
                      <a:pt x="2300680" y="0"/>
                    </a:moveTo>
                    <a:lnTo>
                      <a:pt x="2300680" y="58211"/>
                    </a:lnTo>
                  </a:path>
                  <a:path w="3324860" h="58420">
                    <a:moveTo>
                      <a:pt x="2300680" y="0"/>
                    </a:moveTo>
                    <a:lnTo>
                      <a:pt x="2300680" y="58211"/>
                    </a:lnTo>
                  </a:path>
                  <a:path w="3324860" h="58420">
                    <a:moveTo>
                      <a:pt x="2300680" y="0"/>
                    </a:moveTo>
                    <a:lnTo>
                      <a:pt x="2300680" y="58211"/>
                    </a:lnTo>
                  </a:path>
                  <a:path w="3324860" h="58420">
                    <a:moveTo>
                      <a:pt x="2300680" y="0"/>
                    </a:moveTo>
                    <a:lnTo>
                      <a:pt x="2300680" y="58211"/>
                    </a:lnTo>
                  </a:path>
                  <a:path w="3324860" h="58420">
                    <a:moveTo>
                      <a:pt x="2300680" y="0"/>
                    </a:moveTo>
                    <a:lnTo>
                      <a:pt x="2300680" y="58211"/>
                    </a:lnTo>
                  </a:path>
                  <a:path w="3324860" h="58420">
                    <a:moveTo>
                      <a:pt x="2300680" y="0"/>
                    </a:moveTo>
                    <a:lnTo>
                      <a:pt x="2300680" y="58211"/>
                    </a:lnTo>
                  </a:path>
                  <a:path w="3324860" h="58420">
                    <a:moveTo>
                      <a:pt x="2307159" y="0"/>
                    </a:moveTo>
                    <a:lnTo>
                      <a:pt x="2307159" y="58211"/>
                    </a:lnTo>
                  </a:path>
                  <a:path w="3324860" h="58420">
                    <a:moveTo>
                      <a:pt x="2307159" y="0"/>
                    </a:moveTo>
                    <a:lnTo>
                      <a:pt x="2307159" y="58211"/>
                    </a:lnTo>
                  </a:path>
                  <a:path w="3324860" h="58420">
                    <a:moveTo>
                      <a:pt x="2307159" y="0"/>
                    </a:moveTo>
                    <a:lnTo>
                      <a:pt x="2307159" y="58211"/>
                    </a:lnTo>
                  </a:path>
                  <a:path w="3324860" h="58420">
                    <a:moveTo>
                      <a:pt x="2307159" y="0"/>
                    </a:moveTo>
                    <a:lnTo>
                      <a:pt x="2307159" y="58211"/>
                    </a:lnTo>
                  </a:path>
                  <a:path w="3324860" h="58420">
                    <a:moveTo>
                      <a:pt x="2307159" y="0"/>
                    </a:moveTo>
                    <a:lnTo>
                      <a:pt x="2307159" y="58211"/>
                    </a:lnTo>
                  </a:path>
                  <a:path w="3324860" h="58420">
                    <a:moveTo>
                      <a:pt x="2307159" y="0"/>
                    </a:moveTo>
                    <a:lnTo>
                      <a:pt x="2307159" y="58211"/>
                    </a:lnTo>
                  </a:path>
                  <a:path w="3324860" h="58420">
                    <a:moveTo>
                      <a:pt x="2307159" y="0"/>
                    </a:moveTo>
                    <a:lnTo>
                      <a:pt x="2307159" y="58211"/>
                    </a:lnTo>
                  </a:path>
                  <a:path w="3324860" h="58420">
                    <a:moveTo>
                      <a:pt x="2307159" y="0"/>
                    </a:moveTo>
                    <a:lnTo>
                      <a:pt x="2307159" y="58211"/>
                    </a:lnTo>
                  </a:path>
                  <a:path w="3324860" h="58420">
                    <a:moveTo>
                      <a:pt x="2307159" y="0"/>
                    </a:moveTo>
                    <a:lnTo>
                      <a:pt x="2307159" y="58211"/>
                    </a:lnTo>
                  </a:path>
                  <a:path w="3324860" h="58420">
                    <a:moveTo>
                      <a:pt x="2313637" y="0"/>
                    </a:moveTo>
                    <a:lnTo>
                      <a:pt x="2313637" y="58211"/>
                    </a:lnTo>
                  </a:path>
                  <a:path w="3324860" h="58420">
                    <a:moveTo>
                      <a:pt x="2313637" y="0"/>
                    </a:moveTo>
                    <a:lnTo>
                      <a:pt x="2313637" y="58211"/>
                    </a:lnTo>
                  </a:path>
                  <a:path w="3324860" h="58420">
                    <a:moveTo>
                      <a:pt x="2313637" y="0"/>
                    </a:moveTo>
                    <a:lnTo>
                      <a:pt x="2313637" y="58211"/>
                    </a:lnTo>
                  </a:path>
                  <a:path w="3324860" h="58420">
                    <a:moveTo>
                      <a:pt x="2313637" y="0"/>
                    </a:moveTo>
                    <a:lnTo>
                      <a:pt x="2313637" y="58211"/>
                    </a:lnTo>
                  </a:path>
                  <a:path w="3324860" h="58420">
                    <a:moveTo>
                      <a:pt x="2313637" y="0"/>
                    </a:moveTo>
                    <a:lnTo>
                      <a:pt x="2313637" y="58211"/>
                    </a:lnTo>
                  </a:path>
                  <a:path w="3324860" h="58420">
                    <a:moveTo>
                      <a:pt x="2313637" y="0"/>
                    </a:moveTo>
                    <a:lnTo>
                      <a:pt x="2313637" y="58211"/>
                    </a:lnTo>
                  </a:path>
                  <a:path w="3324860" h="58420">
                    <a:moveTo>
                      <a:pt x="2313637" y="0"/>
                    </a:moveTo>
                    <a:lnTo>
                      <a:pt x="2313637" y="58211"/>
                    </a:lnTo>
                  </a:path>
                  <a:path w="3324860" h="58420">
                    <a:moveTo>
                      <a:pt x="2313637" y="0"/>
                    </a:moveTo>
                    <a:lnTo>
                      <a:pt x="2313637" y="58211"/>
                    </a:lnTo>
                  </a:path>
                  <a:path w="3324860" h="58420">
                    <a:moveTo>
                      <a:pt x="2313637" y="0"/>
                    </a:moveTo>
                    <a:lnTo>
                      <a:pt x="2313637" y="58211"/>
                    </a:lnTo>
                  </a:path>
                  <a:path w="3324860" h="58420">
                    <a:moveTo>
                      <a:pt x="2320116" y="0"/>
                    </a:moveTo>
                    <a:lnTo>
                      <a:pt x="2320116" y="58211"/>
                    </a:lnTo>
                  </a:path>
                  <a:path w="3324860" h="58420">
                    <a:moveTo>
                      <a:pt x="2320116" y="0"/>
                    </a:moveTo>
                    <a:lnTo>
                      <a:pt x="2320116" y="58211"/>
                    </a:lnTo>
                  </a:path>
                  <a:path w="3324860" h="58420">
                    <a:moveTo>
                      <a:pt x="2320116" y="0"/>
                    </a:moveTo>
                    <a:lnTo>
                      <a:pt x="2320116" y="58211"/>
                    </a:lnTo>
                  </a:path>
                  <a:path w="3324860" h="58420">
                    <a:moveTo>
                      <a:pt x="2320116" y="0"/>
                    </a:moveTo>
                    <a:lnTo>
                      <a:pt x="2320116" y="58211"/>
                    </a:lnTo>
                  </a:path>
                  <a:path w="3324860" h="58420">
                    <a:moveTo>
                      <a:pt x="2320116" y="0"/>
                    </a:moveTo>
                    <a:lnTo>
                      <a:pt x="2320116" y="58211"/>
                    </a:lnTo>
                  </a:path>
                  <a:path w="3324860" h="58420">
                    <a:moveTo>
                      <a:pt x="2320116" y="0"/>
                    </a:moveTo>
                    <a:lnTo>
                      <a:pt x="2320116" y="58211"/>
                    </a:lnTo>
                  </a:path>
                  <a:path w="3324860" h="58420">
                    <a:moveTo>
                      <a:pt x="2320116" y="0"/>
                    </a:moveTo>
                    <a:lnTo>
                      <a:pt x="2320116" y="58211"/>
                    </a:lnTo>
                  </a:path>
                  <a:path w="3324860" h="58420">
                    <a:moveTo>
                      <a:pt x="2320116" y="0"/>
                    </a:moveTo>
                    <a:lnTo>
                      <a:pt x="2320116" y="58211"/>
                    </a:lnTo>
                  </a:path>
                  <a:path w="3324860" h="58420">
                    <a:moveTo>
                      <a:pt x="2320116" y="0"/>
                    </a:moveTo>
                    <a:lnTo>
                      <a:pt x="2320116" y="58211"/>
                    </a:lnTo>
                  </a:path>
                  <a:path w="3324860" h="58420">
                    <a:moveTo>
                      <a:pt x="2326594" y="0"/>
                    </a:moveTo>
                    <a:lnTo>
                      <a:pt x="2326594" y="58211"/>
                    </a:lnTo>
                  </a:path>
                  <a:path w="3324860" h="58420">
                    <a:moveTo>
                      <a:pt x="2326594" y="0"/>
                    </a:moveTo>
                    <a:lnTo>
                      <a:pt x="2326594" y="58211"/>
                    </a:lnTo>
                  </a:path>
                  <a:path w="3324860" h="58420">
                    <a:moveTo>
                      <a:pt x="2326594" y="0"/>
                    </a:moveTo>
                    <a:lnTo>
                      <a:pt x="2326594" y="58211"/>
                    </a:lnTo>
                  </a:path>
                  <a:path w="3324860" h="58420">
                    <a:moveTo>
                      <a:pt x="2326594" y="0"/>
                    </a:moveTo>
                    <a:lnTo>
                      <a:pt x="2326594" y="58211"/>
                    </a:lnTo>
                  </a:path>
                  <a:path w="3324860" h="58420">
                    <a:moveTo>
                      <a:pt x="2326594" y="0"/>
                    </a:moveTo>
                    <a:lnTo>
                      <a:pt x="2326594" y="58211"/>
                    </a:lnTo>
                  </a:path>
                  <a:path w="3324860" h="58420">
                    <a:moveTo>
                      <a:pt x="2326594" y="0"/>
                    </a:moveTo>
                    <a:lnTo>
                      <a:pt x="2326594" y="58211"/>
                    </a:lnTo>
                  </a:path>
                  <a:path w="3324860" h="58420">
                    <a:moveTo>
                      <a:pt x="2326594" y="0"/>
                    </a:moveTo>
                    <a:lnTo>
                      <a:pt x="2326594" y="58211"/>
                    </a:lnTo>
                  </a:path>
                  <a:path w="3324860" h="58420">
                    <a:moveTo>
                      <a:pt x="2326594" y="0"/>
                    </a:moveTo>
                    <a:lnTo>
                      <a:pt x="2326594" y="58211"/>
                    </a:lnTo>
                  </a:path>
                  <a:path w="3324860" h="58420">
                    <a:moveTo>
                      <a:pt x="2326594" y="0"/>
                    </a:moveTo>
                    <a:lnTo>
                      <a:pt x="2326594" y="58211"/>
                    </a:lnTo>
                  </a:path>
                  <a:path w="3324860" h="58420">
                    <a:moveTo>
                      <a:pt x="2333073" y="0"/>
                    </a:moveTo>
                    <a:lnTo>
                      <a:pt x="2333073" y="58211"/>
                    </a:lnTo>
                  </a:path>
                  <a:path w="3324860" h="58420">
                    <a:moveTo>
                      <a:pt x="2333073" y="0"/>
                    </a:moveTo>
                    <a:lnTo>
                      <a:pt x="2333073" y="58211"/>
                    </a:lnTo>
                  </a:path>
                  <a:path w="3324860" h="58420">
                    <a:moveTo>
                      <a:pt x="2333073" y="0"/>
                    </a:moveTo>
                    <a:lnTo>
                      <a:pt x="2333073" y="58211"/>
                    </a:lnTo>
                  </a:path>
                  <a:path w="3324860" h="58420">
                    <a:moveTo>
                      <a:pt x="2333073" y="0"/>
                    </a:moveTo>
                    <a:lnTo>
                      <a:pt x="2333073" y="58211"/>
                    </a:lnTo>
                  </a:path>
                  <a:path w="3324860" h="58420">
                    <a:moveTo>
                      <a:pt x="2333073" y="0"/>
                    </a:moveTo>
                    <a:lnTo>
                      <a:pt x="2333073" y="58211"/>
                    </a:lnTo>
                  </a:path>
                  <a:path w="3324860" h="58420">
                    <a:moveTo>
                      <a:pt x="2333073" y="0"/>
                    </a:moveTo>
                    <a:lnTo>
                      <a:pt x="2333073" y="58211"/>
                    </a:lnTo>
                  </a:path>
                  <a:path w="3324860" h="58420">
                    <a:moveTo>
                      <a:pt x="2333073" y="0"/>
                    </a:moveTo>
                    <a:lnTo>
                      <a:pt x="2333073" y="58211"/>
                    </a:lnTo>
                  </a:path>
                  <a:path w="3324860" h="58420">
                    <a:moveTo>
                      <a:pt x="2339552" y="0"/>
                    </a:moveTo>
                    <a:lnTo>
                      <a:pt x="2339552" y="58211"/>
                    </a:lnTo>
                  </a:path>
                  <a:path w="3324860" h="58420">
                    <a:moveTo>
                      <a:pt x="2339552" y="0"/>
                    </a:moveTo>
                    <a:lnTo>
                      <a:pt x="2339552" y="58211"/>
                    </a:lnTo>
                  </a:path>
                  <a:path w="3324860" h="58420">
                    <a:moveTo>
                      <a:pt x="2339552" y="0"/>
                    </a:moveTo>
                    <a:lnTo>
                      <a:pt x="2339552" y="58211"/>
                    </a:lnTo>
                  </a:path>
                  <a:path w="3324860" h="58420">
                    <a:moveTo>
                      <a:pt x="2339552" y="0"/>
                    </a:moveTo>
                    <a:lnTo>
                      <a:pt x="2339552" y="58211"/>
                    </a:lnTo>
                  </a:path>
                  <a:path w="3324860" h="58420">
                    <a:moveTo>
                      <a:pt x="2339552" y="0"/>
                    </a:moveTo>
                    <a:lnTo>
                      <a:pt x="2339552" y="58211"/>
                    </a:lnTo>
                  </a:path>
                  <a:path w="3324860" h="58420">
                    <a:moveTo>
                      <a:pt x="2339552" y="0"/>
                    </a:moveTo>
                    <a:lnTo>
                      <a:pt x="2339552" y="58211"/>
                    </a:lnTo>
                  </a:path>
                  <a:path w="3324860" h="58420">
                    <a:moveTo>
                      <a:pt x="2339552" y="0"/>
                    </a:moveTo>
                    <a:lnTo>
                      <a:pt x="2339552" y="58211"/>
                    </a:lnTo>
                  </a:path>
                  <a:path w="3324860" h="58420">
                    <a:moveTo>
                      <a:pt x="2339552" y="0"/>
                    </a:moveTo>
                    <a:lnTo>
                      <a:pt x="2339552" y="58211"/>
                    </a:lnTo>
                  </a:path>
                  <a:path w="3324860" h="58420">
                    <a:moveTo>
                      <a:pt x="2339552" y="0"/>
                    </a:moveTo>
                    <a:lnTo>
                      <a:pt x="2339552" y="58211"/>
                    </a:lnTo>
                  </a:path>
                  <a:path w="3324860" h="58420">
                    <a:moveTo>
                      <a:pt x="2345903" y="0"/>
                    </a:moveTo>
                    <a:lnTo>
                      <a:pt x="2345903" y="58211"/>
                    </a:lnTo>
                  </a:path>
                  <a:path w="3324860" h="58420">
                    <a:moveTo>
                      <a:pt x="2345903" y="0"/>
                    </a:moveTo>
                    <a:lnTo>
                      <a:pt x="2345903" y="58211"/>
                    </a:lnTo>
                  </a:path>
                  <a:path w="3324860" h="58420">
                    <a:moveTo>
                      <a:pt x="2345903" y="0"/>
                    </a:moveTo>
                    <a:lnTo>
                      <a:pt x="2345903" y="58211"/>
                    </a:lnTo>
                  </a:path>
                  <a:path w="3324860" h="58420">
                    <a:moveTo>
                      <a:pt x="2345903" y="0"/>
                    </a:moveTo>
                    <a:lnTo>
                      <a:pt x="2345903" y="58211"/>
                    </a:lnTo>
                  </a:path>
                  <a:path w="3324860" h="58420">
                    <a:moveTo>
                      <a:pt x="2345903" y="0"/>
                    </a:moveTo>
                    <a:lnTo>
                      <a:pt x="2345903" y="58211"/>
                    </a:lnTo>
                  </a:path>
                  <a:path w="3324860" h="58420">
                    <a:moveTo>
                      <a:pt x="2345903" y="0"/>
                    </a:moveTo>
                    <a:lnTo>
                      <a:pt x="2345903" y="58211"/>
                    </a:lnTo>
                  </a:path>
                  <a:path w="3324860" h="58420">
                    <a:moveTo>
                      <a:pt x="2345903" y="0"/>
                    </a:moveTo>
                    <a:lnTo>
                      <a:pt x="2345903" y="58211"/>
                    </a:lnTo>
                  </a:path>
                  <a:path w="3324860" h="58420">
                    <a:moveTo>
                      <a:pt x="2345903" y="0"/>
                    </a:moveTo>
                    <a:lnTo>
                      <a:pt x="2345903" y="58211"/>
                    </a:lnTo>
                  </a:path>
                  <a:path w="3324860" h="58420">
                    <a:moveTo>
                      <a:pt x="2345903" y="0"/>
                    </a:moveTo>
                    <a:lnTo>
                      <a:pt x="2345903" y="58211"/>
                    </a:lnTo>
                  </a:path>
                  <a:path w="3324860" h="58420">
                    <a:moveTo>
                      <a:pt x="2345903" y="0"/>
                    </a:moveTo>
                    <a:lnTo>
                      <a:pt x="2345903" y="58211"/>
                    </a:lnTo>
                  </a:path>
                  <a:path w="3324860" h="58420">
                    <a:moveTo>
                      <a:pt x="2352382" y="0"/>
                    </a:moveTo>
                    <a:lnTo>
                      <a:pt x="2352382" y="58211"/>
                    </a:lnTo>
                  </a:path>
                  <a:path w="3324860" h="58420">
                    <a:moveTo>
                      <a:pt x="2352382" y="0"/>
                    </a:moveTo>
                    <a:lnTo>
                      <a:pt x="2352382" y="58211"/>
                    </a:lnTo>
                  </a:path>
                  <a:path w="3324860" h="58420">
                    <a:moveTo>
                      <a:pt x="2352382" y="0"/>
                    </a:moveTo>
                    <a:lnTo>
                      <a:pt x="2352382" y="58211"/>
                    </a:lnTo>
                  </a:path>
                  <a:path w="3324860" h="58420">
                    <a:moveTo>
                      <a:pt x="2352382" y="0"/>
                    </a:moveTo>
                    <a:lnTo>
                      <a:pt x="2352382" y="58211"/>
                    </a:lnTo>
                  </a:path>
                  <a:path w="3324860" h="58420">
                    <a:moveTo>
                      <a:pt x="2352382" y="0"/>
                    </a:moveTo>
                    <a:lnTo>
                      <a:pt x="2352382" y="58211"/>
                    </a:lnTo>
                  </a:path>
                  <a:path w="3324860" h="58420">
                    <a:moveTo>
                      <a:pt x="2352382" y="0"/>
                    </a:moveTo>
                    <a:lnTo>
                      <a:pt x="2352382" y="58211"/>
                    </a:lnTo>
                  </a:path>
                  <a:path w="3324860" h="58420">
                    <a:moveTo>
                      <a:pt x="2352382" y="0"/>
                    </a:moveTo>
                    <a:lnTo>
                      <a:pt x="2352382" y="58211"/>
                    </a:lnTo>
                  </a:path>
                  <a:path w="3324860" h="58420">
                    <a:moveTo>
                      <a:pt x="2352382" y="0"/>
                    </a:moveTo>
                    <a:lnTo>
                      <a:pt x="2352382" y="58211"/>
                    </a:lnTo>
                  </a:path>
                  <a:path w="3324860" h="58420">
                    <a:moveTo>
                      <a:pt x="2352382" y="0"/>
                    </a:moveTo>
                    <a:lnTo>
                      <a:pt x="2352382" y="58211"/>
                    </a:lnTo>
                  </a:path>
                  <a:path w="3324860" h="58420">
                    <a:moveTo>
                      <a:pt x="2358860" y="0"/>
                    </a:moveTo>
                    <a:lnTo>
                      <a:pt x="2358860" y="58211"/>
                    </a:lnTo>
                  </a:path>
                  <a:path w="3324860" h="58420">
                    <a:moveTo>
                      <a:pt x="2358860" y="0"/>
                    </a:moveTo>
                    <a:lnTo>
                      <a:pt x="2358860" y="58211"/>
                    </a:lnTo>
                  </a:path>
                  <a:path w="3324860" h="58420">
                    <a:moveTo>
                      <a:pt x="2358860" y="0"/>
                    </a:moveTo>
                    <a:lnTo>
                      <a:pt x="2358860" y="58211"/>
                    </a:lnTo>
                  </a:path>
                  <a:path w="3324860" h="58420">
                    <a:moveTo>
                      <a:pt x="2358860" y="0"/>
                    </a:moveTo>
                    <a:lnTo>
                      <a:pt x="2358860" y="58211"/>
                    </a:lnTo>
                  </a:path>
                  <a:path w="3324860" h="58420">
                    <a:moveTo>
                      <a:pt x="2358860" y="0"/>
                    </a:moveTo>
                    <a:lnTo>
                      <a:pt x="2358860" y="58211"/>
                    </a:lnTo>
                  </a:path>
                  <a:path w="3324860" h="58420">
                    <a:moveTo>
                      <a:pt x="2358860" y="0"/>
                    </a:moveTo>
                    <a:lnTo>
                      <a:pt x="2358860" y="58211"/>
                    </a:lnTo>
                  </a:path>
                  <a:path w="3324860" h="58420">
                    <a:moveTo>
                      <a:pt x="2358860" y="0"/>
                    </a:moveTo>
                    <a:lnTo>
                      <a:pt x="2358860" y="58211"/>
                    </a:lnTo>
                  </a:path>
                  <a:path w="3324860" h="58420">
                    <a:moveTo>
                      <a:pt x="2358860" y="0"/>
                    </a:moveTo>
                    <a:lnTo>
                      <a:pt x="2358860" y="58211"/>
                    </a:lnTo>
                  </a:path>
                  <a:path w="3324860" h="58420">
                    <a:moveTo>
                      <a:pt x="2358860" y="0"/>
                    </a:moveTo>
                    <a:lnTo>
                      <a:pt x="2358860" y="58211"/>
                    </a:lnTo>
                  </a:path>
                  <a:path w="3324860" h="58420">
                    <a:moveTo>
                      <a:pt x="2365339" y="0"/>
                    </a:moveTo>
                    <a:lnTo>
                      <a:pt x="2365339" y="58211"/>
                    </a:lnTo>
                  </a:path>
                  <a:path w="3324860" h="58420">
                    <a:moveTo>
                      <a:pt x="2365339" y="0"/>
                    </a:moveTo>
                    <a:lnTo>
                      <a:pt x="2365339" y="58211"/>
                    </a:lnTo>
                  </a:path>
                  <a:path w="3324860" h="58420">
                    <a:moveTo>
                      <a:pt x="2365339" y="0"/>
                    </a:moveTo>
                    <a:lnTo>
                      <a:pt x="2365339" y="58211"/>
                    </a:lnTo>
                  </a:path>
                  <a:path w="3324860" h="58420">
                    <a:moveTo>
                      <a:pt x="2365339" y="0"/>
                    </a:moveTo>
                    <a:lnTo>
                      <a:pt x="2365339" y="58211"/>
                    </a:lnTo>
                  </a:path>
                  <a:path w="3324860" h="58420">
                    <a:moveTo>
                      <a:pt x="2365339" y="0"/>
                    </a:moveTo>
                    <a:lnTo>
                      <a:pt x="2365339" y="58211"/>
                    </a:lnTo>
                  </a:path>
                  <a:path w="3324860" h="58420">
                    <a:moveTo>
                      <a:pt x="2365339" y="0"/>
                    </a:moveTo>
                    <a:lnTo>
                      <a:pt x="2365339" y="58211"/>
                    </a:lnTo>
                  </a:path>
                  <a:path w="3324860" h="58420">
                    <a:moveTo>
                      <a:pt x="2365339" y="0"/>
                    </a:moveTo>
                    <a:lnTo>
                      <a:pt x="2365339" y="58211"/>
                    </a:lnTo>
                  </a:path>
                  <a:path w="3324860" h="58420">
                    <a:moveTo>
                      <a:pt x="2365339" y="0"/>
                    </a:moveTo>
                    <a:lnTo>
                      <a:pt x="2365339" y="58211"/>
                    </a:lnTo>
                  </a:path>
                  <a:path w="3324860" h="58420">
                    <a:moveTo>
                      <a:pt x="2371817" y="0"/>
                    </a:moveTo>
                    <a:lnTo>
                      <a:pt x="2371817" y="58211"/>
                    </a:lnTo>
                  </a:path>
                  <a:path w="3324860" h="58420">
                    <a:moveTo>
                      <a:pt x="2371817" y="0"/>
                    </a:moveTo>
                    <a:lnTo>
                      <a:pt x="2371817" y="58211"/>
                    </a:lnTo>
                  </a:path>
                  <a:path w="3324860" h="58420">
                    <a:moveTo>
                      <a:pt x="2371817" y="0"/>
                    </a:moveTo>
                    <a:lnTo>
                      <a:pt x="2371817" y="58211"/>
                    </a:lnTo>
                  </a:path>
                  <a:path w="3324860" h="58420">
                    <a:moveTo>
                      <a:pt x="2371817" y="0"/>
                    </a:moveTo>
                    <a:lnTo>
                      <a:pt x="2371817" y="58211"/>
                    </a:lnTo>
                  </a:path>
                  <a:path w="3324860" h="58420">
                    <a:moveTo>
                      <a:pt x="2371817" y="0"/>
                    </a:moveTo>
                    <a:lnTo>
                      <a:pt x="2371817" y="58211"/>
                    </a:lnTo>
                  </a:path>
                  <a:path w="3324860" h="58420">
                    <a:moveTo>
                      <a:pt x="2371817" y="0"/>
                    </a:moveTo>
                    <a:lnTo>
                      <a:pt x="2371817" y="58211"/>
                    </a:lnTo>
                  </a:path>
                  <a:path w="3324860" h="58420">
                    <a:moveTo>
                      <a:pt x="2371817" y="0"/>
                    </a:moveTo>
                    <a:lnTo>
                      <a:pt x="2371817" y="58211"/>
                    </a:lnTo>
                  </a:path>
                  <a:path w="3324860" h="58420">
                    <a:moveTo>
                      <a:pt x="2371817" y="0"/>
                    </a:moveTo>
                    <a:lnTo>
                      <a:pt x="2371817" y="58211"/>
                    </a:lnTo>
                  </a:path>
                  <a:path w="3324860" h="58420">
                    <a:moveTo>
                      <a:pt x="2378296" y="0"/>
                    </a:moveTo>
                    <a:lnTo>
                      <a:pt x="2378296" y="58211"/>
                    </a:lnTo>
                  </a:path>
                  <a:path w="3324860" h="58420">
                    <a:moveTo>
                      <a:pt x="2378296" y="0"/>
                    </a:moveTo>
                    <a:lnTo>
                      <a:pt x="2378296" y="58211"/>
                    </a:lnTo>
                  </a:path>
                  <a:path w="3324860" h="58420">
                    <a:moveTo>
                      <a:pt x="2378296" y="0"/>
                    </a:moveTo>
                    <a:lnTo>
                      <a:pt x="2378296" y="58211"/>
                    </a:lnTo>
                  </a:path>
                  <a:path w="3324860" h="58420">
                    <a:moveTo>
                      <a:pt x="2378296" y="0"/>
                    </a:moveTo>
                    <a:lnTo>
                      <a:pt x="2378296" y="58211"/>
                    </a:lnTo>
                  </a:path>
                  <a:path w="3324860" h="58420">
                    <a:moveTo>
                      <a:pt x="2378296" y="0"/>
                    </a:moveTo>
                    <a:lnTo>
                      <a:pt x="2378296" y="58211"/>
                    </a:lnTo>
                  </a:path>
                  <a:path w="3324860" h="58420">
                    <a:moveTo>
                      <a:pt x="2378296" y="0"/>
                    </a:moveTo>
                    <a:lnTo>
                      <a:pt x="2378296" y="58211"/>
                    </a:lnTo>
                  </a:path>
                  <a:path w="3324860" h="58420">
                    <a:moveTo>
                      <a:pt x="2378296" y="0"/>
                    </a:moveTo>
                    <a:lnTo>
                      <a:pt x="2378296" y="58211"/>
                    </a:lnTo>
                  </a:path>
                  <a:path w="3324860" h="58420">
                    <a:moveTo>
                      <a:pt x="2378296" y="0"/>
                    </a:moveTo>
                    <a:lnTo>
                      <a:pt x="2378296" y="58211"/>
                    </a:lnTo>
                  </a:path>
                  <a:path w="3324860" h="58420">
                    <a:moveTo>
                      <a:pt x="2378296" y="0"/>
                    </a:moveTo>
                    <a:lnTo>
                      <a:pt x="2378296" y="58211"/>
                    </a:lnTo>
                  </a:path>
                  <a:path w="3324860" h="58420">
                    <a:moveTo>
                      <a:pt x="2378296" y="0"/>
                    </a:moveTo>
                    <a:lnTo>
                      <a:pt x="2378296" y="58211"/>
                    </a:lnTo>
                  </a:path>
                  <a:path w="3324860" h="58420">
                    <a:moveTo>
                      <a:pt x="2384775" y="0"/>
                    </a:moveTo>
                    <a:lnTo>
                      <a:pt x="2384775" y="58211"/>
                    </a:lnTo>
                  </a:path>
                  <a:path w="3324860" h="58420">
                    <a:moveTo>
                      <a:pt x="2384775" y="0"/>
                    </a:moveTo>
                    <a:lnTo>
                      <a:pt x="2384775" y="58211"/>
                    </a:lnTo>
                  </a:path>
                  <a:path w="3324860" h="58420">
                    <a:moveTo>
                      <a:pt x="2384775" y="0"/>
                    </a:moveTo>
                    <a:lnTo>
                      <a:pt x="2384775" y="58211"/>
                    </a:lnTo>
                  </a:path>
                  <a:path w="3324860" h="58420">
                    <a:moveTo>
                      <a:pt x="2384775" y="0"/>
                    </a:moveTo>
                    <a:lnTo>
                      <a:pt x="2384775" y="58211"/>
                    </a:lnTo>
                  </a:path>
                  <a:path w="3324860" h="58420">
                    <a:moveTo>
                      <a:pt x="2384775" y="0"/>
                    </a:moveTo>
                    <a:lnTo>
                      <a:pt x="2384775" y="58211"/>
                    </a:lnTo>
                  </a:path>
                  <a:path w="3324860" h="58420">
                    <a:moveTo>
                      <a:pt x="2384775" y="0"/>
                    </a:moveTo>
                    <a:lnTo>
                      <a:pt x="2384775" y="58211"/>
                    </a:lnTo>
                  </a:path>
                  <a:path w="3324860" h="58420">
                    <a:moveTo>
                      <a:pt x="2384775" y="0"/>
                    </a:moveTo>
                    <a:lnTo>
                      <a:pt x="2384775" y="58211"/>
                    </a:lnTo>
                  </a:path>
                  <a:path w="3324860" h="58420">
                    <a:moveTo>
                      <a:pt x="2384775" y="0"/>
                    </a:moveTo>
                    <a:lnTo>
                      <a:pt x="2384775" y="58211"/>
                    </a:lnTo>
                  </a:path>
                  <a:path w="3324860" h="58420">
                    <a:moveTo>
                      <a:pt x="2384775" y="0"/>
                    </a:moveTo>
                    <a:lnTo>
                      <a:pt x="2384775" y="58211"/>
                    </a:lnTo>
                  </a:path>
                  <a:path w="3324860" h="58420">
                    <a:moveTo>
                      <a:pt x="2384775" y="0"/>
                    </a:moveTo>
                    <a:lnTo>
                      <a:pt x="2384775" y="58211"/>
                    </a:lnTo>
                  </a:path>
                  <a:path w="3324860" h="58420">
                    <a:moveTo>
                      <a:pt x="2391253" y="0"/>
                    </a:moveTo>
                    <a:lnTo>
                      <a:pt x="2391253" y="58211"/>
                    </a:lnTo>
                  </a:path>
                  <a:path w="3324860" h="58420">
                    <a:moveTo>
                      <a:pt x="2391253" y="0"/>
                    </a:moveTo>
                    <a:lnTo>
                      <a:pt x="2391253" y="58211"/>
                    </a:lnTo>
                  </a:path>
                  <a:path w="3324860" h="58420">
                    <a:moveTo>
                      <a:pt x="2391253" y="0"/>
                    </a:moveTo>
                    <a:lnTo>
                      <a:pt x="2391253" y="58211"/>
                    </a:lnTo>
                  </a:path>
                  <a:path w="3324860" h="58420">
                    <a:moveTo>
                      <a:pt x="2391253" y="0"/>
                    </a:moveTo>
                    <a:lnTo>
                      <a:pt x="2391253" y="58211"/>
                    </a:lnTo>
                  </a:path>
                  <a:path w="3324860" h="58420">
                    <a:moveTo>
                      <a:pt x="2391253" y="0"/>
                    </a:moveTo>
                    <a:lnTo>
                      <a:pt x="2391253" y="58211"/>
                    </a:lnTo>
                  </a:path>
                  <a:path w="3324860" h="58420">
                    <a:moveTo>
                      <a:pt x="2391253" y="0"/>
                    </a:moveTo>
                    <a:lnTo>
                      <a:pt x="2391253" y="58211"/>
                    </a:lnTo>
                  </a:path>
                  <a:path w="3324860" h="58420">
                    <a:moveTo>
                      <a:pt x="2391253" y="0"/>
                    </a:moveTo>
                    <a:lnTo>
                      <a:pt x="2391253" y="58211"/>
                    </a:lnTo>
                  </a:path>
                  <a:path w="3324860" h="58420">
                    <a:moveTo>
                      <a:pt x="2391253" y="0"/>
                    </a:moveTo>
                    <a:lnTo>
                      <a:pt x="2391253" y="58211"/>
                    </a:lnTo>
                  </a:path>
                  <a:path w="3324860" h="58420">
                    <a:moveTo>
                      <a:pt x="2397732" y="0"/>
                    </a:moveTo>
                    <a:lnTo>
                      <a:pt x="2397732" y="58211"/>
                    </a:lnTo>
                  </a:path>
                  <a:path w="3324860" h="58420">
                    <a:moveTo>
                      <a:pt x="2397732" y="0"/>
                    </a:moveTo>
                    <a:lnTo>
                      <a:pt x="2397732" y="58211"/>
                    </a:lnTo>
                  </a:path>
                  <a:path w="3324860" h="58420">
                    <a:moveTo>
                      <a:pt x="2397732" y="0"/>
                    </a:moveTo>
                    <a:lnTo>
                      <a:pt x="2397732" y="58211"/>
                    </a:lnTo>
                  </a:path>
                  <a:path w="3324860" h="58420">
                    <a:moveTo>
                      <a:pt x="2397732" y="0"/>
                    </a:moveTo>
                    <a:lnTo>
                      <a:pt x="2397732" y="58211"/>
                    </a:lnTo>
                  </a:path>
                  <a:path w="3324860" h="58420">
                    <a:moveTo>
                      <a:pt x="2397732" y="0"/>
                    </a:moveTo>
                    <a:lnTo>
                      <a:pt x="2397732" y="58211"/>
                    </a:lnTo>
                  </a:path>
                  <a:path w="3324860" h="58420">
                    <a:moveTo>
                      <a:pt x="2397732" y="0"/>
                    </a:moveTo>
                    <a:lnTo>
                      <a:pt x="2397732" y="58211"/>
                    </a:lnTo>
                  </a:path>
                  <a:path w="3324860" h="58420">
                    <a:moveTo>
                      <a:pt x="2397732" y="0"/>
                    </a:moveTo>
                    <a:lnTo>
                      <a:pt x="2397732" y="58211"/>
                    </a:lnTo>
                  </a:path>
                  <a:path w="3324860" h="58420">
                    <a:moveTo>
                      <a:pt x="2397732" y="0"/>
                    </a:moveTo>
                    <a:lnTo>
                      <a:pt x="2397732" y="58211"/>
                    </a:lnTo>
                  </a:path>
                  <a:path w="3324860" h="58420">
                    <a:moveTo>
                      <a:pt x="2397732" y="0"/>
                    </a:moveTo>
                    <a:lnTo>
                      <a:pt x="2397732" y="58211"/>
                    </a:lnTo>
                  </a:path>
                  <a:path w="3324860" h="58420">
                    <a:moveTo>
                      <a:pt x="2404464" y="0"/>
                    </a:moveTo>
                    <a:lnTo>
                      <a:pt x="2404464" y="58211"/>
                    </a:lnTo>
                  </a:path>
                  <a:path w="3324860" h="58420">
                    <a:moveTo>
                      <a:pt x="2404464" y="0"/>
                    </a:moveTo>
                    <a:lnTo>
                      <a:pt x="2404464" y="58211"/>
                    </a:lnTo>
                  </a:path>
                  <a:path w="3324860" h="58420">
                    <a:moveTo>
                      <a:pt x="2404464" y="0"/>
                    </a:moveTo>
                    <a:lnTo>
                      <a:pt x="2404464" y="58211"/>
                    </a:lnTo>
                  </a:path>
                  <a:path w="3324860" h="58420">
                    <a:moveTo>
                      <a:pt x="2404464" y="0"/>
                    </a:moveTo>
                    <a:lnTo>
                      <a:pt x="2404464" y="58211"/>
                    </a:lnTo>
                  </a:path>
                  <a:path w="3324860" h="58420">
                    <a:moveTo>
                      <a:pt x="2404464" y="0"/>
                    </a:moveTo>
                    <a:lnTo>
                      <a:pt x="2404464" y="58211"/>
                    </a:lnTo>
                  </a:path>
                  <a:path w="3324860" h="58420">
                    <a:moveTo>
                      <a:pt x="2404464" y="0"/>
                    </a:moveTo>
                    <a:lnTo>
                      <a:pt x="2404464" y="58211"/>
                    </a:lnTo>
                  </a:path>
                  <a:path w="3324860" h="58420">
                    <a:moveTo>
                      <a:pt x="2404464" y="0"/>
                    </a:moveTo>
                    <a:lnTo>
                      <a:pt x="2404464" y="58211"/>
                    </a:lnTo>
                  </a:path>
                  <a:path w="3324860" h="58420">
                    <a:moveTo>
                      <a:pt x="2404464" y="0"/>
                    </a:moveTo>
                    <a:lnTo>
                      <a:pt x="2404464" y="58211"/>
                    </a:lnTo>
                  </a:path>
                  <a:path w="3324860" h="58420">
                    <a:moveTo>
                      <a:pt x="2410943" y="0"/>
                    </a:moveTo>
                    <a:lnTo>
                      <a:pt x="2410943" y="58211"/>
                    </a:lnTo>
                  </a:path>
                  <a:path w="3324860" h="58420">
                    <a:moveTo>
                      <a:pt x="2410943" y="0"/>
                    </a:moveTo>
                    <a:lnTo>
                      <a:pt x="2410943" y="58211"/>
                    </a:lnTo>
                  </a:path>
                  <a:path w="3324860" h="58420">
                    <a:moveTo>
                      <a:pt x="2410943" y="0"/>
                    </a:moveTo>
                    <a:lnTo>
                      <a:pt x="2410943" y="58211"/>
                    </a:lnTo>
                  </a:path>
                  <a:path w="3324860" h="58420">
                    <a:moveTo>
                      <a:pt x="2410943" y="0"/>
                    </a:moveTo>
                    <a:lnTo>
                      <a:pt x="2410943" y="58211"/>
                    </a:lnTo>
                  </a:path>
                  <a:path w="3324860" h="58420">
                    <a:moveTo>
                      <a:pt x="2410943" y="0"/>
                    </a:moveTo>
                    <a:lnTo>
                      <a:pt x="2410943" y="58211"/>
                    </a:lnTo>
                  </a:path>
                  <a:path w="3324860" h="58420">
                    <a:moveTo>
                      <a:pt x="2410943" y="0"/>
                    </a:moveTo>
                    <a:lnTo>
                      <a:pt x="2410943" y="58211"/>
                    </a:lnTo>
                  </a:path>
                  <a:path w="3324860" h="58420">
                    <a:moveTo>
                      <a:pt x="2410943" y="0"/>
                    </a:moveTo>
                    <a:lnTo>
                      <a:pt x="2410943" y="58211"/>
                    </a:lnTo>
                  </a:path>
                  <a:path w="3324860" h="58420">
                    <a:moveTo>
                      <a:pt x="2410943" y="0"/>
                    </a:moveTo>
                    <a:lnTo>
                      <a:pt x="2410943" y="58211"/>
                    </a:lnTo>
                  </a:path>
                  <a:path w="3324860" h="58420">
                    <a:moveTo>
                      <a:pt x="2410943" y="0"/>
                    </a:moveTo>
                    <a:lnTo>
                      <a:pt x="2410943" y="58211"/>
                    </a:lnTo>
                  </a:path>
                  <a:path w="3324860" h="58420">
                    <a:moveTo>
                      <a:pt x="2417421" y="0"/>
                    </a:moveTo>
                    <a:lnTo>
                      <a:pt x="2417421" y="58211"/>
                    </a:lnTo>
                  </a:path>
                  <a:path w="3324860" h="58420">
                    <a:moveTo>
                      <a:pt x="2417421" y="0"/>
                    </a:moveTo>
                    <a:lnTo>
                      <a:pt x="2417421" y="58211"/>
                    </a:lnTo>
                  </a:path>
                  <a:path w="3324860" h="58420">
                    <a:moveTo>
                      <a:pt x="2417421" y="0"/>
                    </a:moveTo>
                    <a:lnTo>
                      <a:pt x="2417421" y="58211"/>
                    </a:lnTo>
                  </a:path>
                  <a:path w="3324860" h="58420">
                    <a:moveTo>
                      <a:pt x="2417421" y="0"/>
                    </a:moveTo>
                    <a:lnTo>
                      <a:pt x="2417421" y="58211"/>
                    </a:lnTo>
                  </a:path>
                  <a:path w="3324860" h="58420">
                    <a:moveTo>
                      <a:pt x="2417421" y="0"/>
                    </a:moveTo>
                    <a:lnTo>
                      <a:pt x="2417421" y="58211"/>
                    </a:lnTo>
                  </a:path>
                  <a:path w="3324860" h="58420">
                    <a:moveTo>
                      <a:pt x="2417421" y="0"/>
                    </a:moveTo>
                    <a:lnTo>
                      <a:pt x="2417421" y="58211"/>
                    </a:lnTo>
                  </a:path>
                  <a:path w="3324860" h="58420">
                    <a:moveTo>
                      <a:pt x="2417421" y="0"/>
                    </a:moveTo>
                    <a:lnTo>
                      <a:pt x="2417421" y="58211"/>
                    </a:lnTo>
                  </a:path>
                  <a:path w="3324860" h="58420">
                    <a:moveTo>
                      <a:pt x="2417421" y="0"/>
                    </a:moveTo>
                    <a:lnTo>
                      <a:pt x="2417421" y="58211"/>
                    </a:lnTo>
                  </a:path>
                  <a:path w="3324860" h="58420">
                    <a:moveTo>
                      <a:pt x="2417421" y="0"/>
                    </a:moveTo>
                    <a:lnTo>
                      <a:pt x="2417421" y="58211"/>
                    </a:lnTo>
                  </a:path>
                  <a:path w="3324860" h="58420">
                    <a:moveTo>
                      <a:pt x="2417421" y="0"/>
                    </a:moveTo>
                    <a:lnTo>
                      <a:pt x="2417421" y="58211"/>
                    </a:lnTo>
                  </a:path>
                  <a:path w="3324860" h="58420">
                    <a:moveTo>
                      <a:pt x="2423900" y="0"/>
                    </a:moveTo>
                    <a:lnTo>
                      <a:pt x="2423900" y="58211"/>
                    </a:lnTo>
                  </a:path>
                  <a:path w="3324860" h="58420">
                    <a:moveTo>
                      <a:pt x="2423900" y="0"/>
                    </a:moveTo>
                    <a:lnTo>
                      <a:pt x="2423900" y="58211"/>
                    </a:lnTo>
                  </a:path>
                  <a:path w="3324860" h="58420">
                    <a:moveTo>
                      <a:pt x="2423900" y="0"/>
                    </a:moveTo>
                    <a:lnTo>
                      <a:pt x="2423900" y="58211"/>
                    </a:lnTo>
                  </a:path>
                  <a:path w="3324860" h="58420">
                    <a:moveTo>
                      <a:pt x="2423900" y="0"/>
                    </a:moveTo>
                    <a:lnTo>
                      <a:pt x="2423900" y="58211"/>
                    </a:lnTo>
                  </a:path>
                  <a:path w="3324860" h="58420">
                    <a:moveTo>
                      <a:pt x="2423900" y="0"/>
                    </a:moveTo>
                    <a:lnTo>
                      <a:pt x="2423900" y="58211"/>
                    </a:lnTo>
                  </a:path>
                  <a:path w="3324860" h="58420">
                    <a:moveTo>
                      <a:pt x="2423900" y="0"/>
                    </a:moveTo>
                    <a:lnTo>
                      <a:pt x="2423900" y="58211"/>
                    </a:lnTo>
                  </a:path>
                  <a:path w="3324860" h="58420">
                    <a:moveTo>
                      <a:pt x="2423900" y="0"/>
                    </a:moveTo>
                    <a:lnTo>
                      <a:pt x="2423900" y="58211"/>
                    </a:lnTo>
                  </a:path>
                  <a:path w="3324860" h="58420">
                    <a:moveTo>
                      <a:pt x="2430379" y="0"/>
                    </a:moveTo>
                    <a:lnTo>
                      <a:pt x="2430379" y="58211"/>
                    </a:lnTo>
                  </a:path>
                  <a:path w="3324860" h="58420">
                    <a:moveTo>
                      <a:pt x="2430379" y="0"/>
                    </a:moveTo>
                    <a:lnTo>
                      <a:pt x="2430379" y="58211"/>
                    </a:lnTo>
                  </a:path>
                  <a:path w="3324860" h="58420">
                    <a:moveTo>
                      <a:pt x="2430379" y="0"/>
                    </a:moveTo>
                    <a:lnTo>
                      <a:pt x="2430379" y="58211"/>
                    </a:lnTo>
                  </a:path>
                  <a:path w="3324860" h="58420">
                    <a:moveTo>
                      <a:pt x="2430379" y="0"/>
                    </a:moveTo>
                    <a:lnTo>
                      <a:pt x="2430379" y="58211"/>
                    </a:lnTo>
                  </a:path>
                  <a:path w="3324860" h="58420">
                    <a:moveTo>
                      <a:pt x="2430379" y="0"/>
                    </a:moveTo>
                    <a:lnTo>
                      <a:pt x="2430379" y="58211"/>
                    </a:lnTo>
                  </a:path>
                  <a:path w="3324860" h="58420">
                    <a:moveTo>
                      <a:pt x="2430379" y="0"/>
                    </a:moveTo>
                    <a:lnTo>
                      <a:pt x="2430379" y="58211"/>
                    </a:lnTo>
                  </a:path>
                  <a:path w="3324860" h="58420">
                    <a:moveTo>
                      <a:pt x="2430379" y="0"/>
                    </a:moveTo>
                    <a:lnTo>
                      <a:pt x="2430379" y="58211"/>
                    </a:lnTo>
                  </a:path>
                  <a:path w="3324860" h="58420">
                    <a:moveTo>
                      <a:pt x="2436857" y="0"/>
                    </a:moveTo>
                    <a:lnTo>
                      <a:pt x="2436857" y="58211"/>
                    </a:lnTo>
                  </a:path>
                  <a:path w="3324860" h="58420">
                    <a:moveTo>
                      <a:pt x="2436857" y="0"/>
                    </a:moveTo>
                    <a:lnTo>
                      <a:pt x="2436857" y="58211"/>
                    </a:lnTo>
                  </a:path>
                  <a:path w="3324860" h="58420">
                    <a:moveTo>
                      <a:pt x="2436857" y="0"/>
                    </a:moveTo>
                    <a:lnTo>
                      <a:pt x="2436857" y="58211"/>
                    </a:lnTo>
                  </a:path>
                  <a:path w="3324860" h="58420">
                    <a:moveTo>
                      <a:pt x="2436857" y="0"/>
                    </a:moveTo>
                    <a:lnTo>
                      <a:pt x="2436857" y="58211"/>
                    </a:lnTo>
                  </a:path>
                  <a:path w="3324860" h="58420">
                    <a:moveTo>
                      <a:pt x="2436857" y="0"/>
                    </a:moveTo>
                    <a:lnTo>
                      <a:pt x="2436857" y="58211"/>
                    </a:lnTo>
                  </a:path>
                  <a:path w="3324860" h="58420">
                    <a:moveTo>
                      <a:pt x="2436857" y="0"/>
                    </a:moveTo>
                    <a:lnTo>
                      <a:pt x="2436857" y="58211"/>
                    </a:lnTo>
                  </a:path>
                  <a:path w="3324860" h="58420">
                    <a:moveTo>
                      <a:pt x="2436857" y="0"/>
                    </a:moveTo>
                    <a:lnTo>
                      <a:pt x="2436857" y="58211"/>
                    </a:lnTo>
                  </a:path>
                  <a:path w="3324860" h="58420">
                    <a:moveTo>
                      <a:pt x="2436857" y="0"/>
                    </a:moveTo>
                    <a:lnTo>
                      <a:pt x="2436857" y="58211"/>
                    </a:lnTo>
                  </a:path>
                  <a:path w="3324860" h="58420">
                    <a:moveTo>
                      <a:pt x="2436857" y="0"/>
                    </a:moveTo>
                    <a:lnTo>
                      <a:pt x="2436857" y="58211"/>
                    </a:lnTo>
                  </a:path>
                  <a:path w="3324860" h="58420">
                    <a:moveTo>
                      <a:pt x="2443336" y="0"/>
                    </a:moveTo>
                    <a:lnTo>
                      <a:pt x="2443336" y="58211"/>
                    </a:lnTo>
                  </a:path>
                  <a:path w="3324860" h="58420">
                    <a:moveTo>
                      <a:pt x="2443336" y="0"/>
                    </a:moveTo>
                    <a:lnTo>
                      <a:pt x="2443336" y="58211"/>
                    </a:lnTo>
                  </a:path>
                  <a:path w="3324860" h="58420">
                    <a:moveTo>
                      <a:pt x="2443336" y="0"/>
                    </a:moveTo>
                    <a:lnTo>
                      <a:pt x="2443336" y="58211"/>
                    </a:lnTo>
                  </a:path>
                  <a:path w="3324860" h="58420">
                    <a:moveTo>
                      <a:pt x="2443336" y="0"/>
                    </a:moveTo>
                    <a:lnTo>
                      <a:pt x="2443336" y="58211"/>
                    </a:lnTo>
                  </a:path>
                  <a:path w="3324860" h="58420">
                    <a:moveTo>
                      <a:pt x="2443336" y="0"/>
                    </a:moveTo>
                    <a:lnTo>
                      <a:pt x="2443336" y="58211"/>
                    </a:lnTo>
                  </a:path>
                  <a:path w="3324860" h="58420">
                    <a:moveTo>
                      <a:pt x="2443336" y="0"/>
                    </a:moveTo>
                    <a:lnTo>
                      <a:pt x="2443336" y="58211"/>
                    </a:lnTo>
                  </a:path>
                  <a:path w="3324860" h="58420">
                    <a:moveTo>
                      <a:pt x="2443336" y="0"/>
                    </a:moveTo>
                    <a:lnTo>
                      <a:pt x="2443336" y="58211"/>
                    </a:lnTo>
                  </a:path>
                  <a:path w="3324860" h="58420">
                    <a:moveTo>
                      <a:pt x="2443336" y="0"/>
                    </a:moveTo>
                    <a:lnTo>
                      <a:pt x="2443336" y="58211"/>
                    </a:lnTo>
                  </a:path>
                  <a:path w="3324860" h="58420">
                    <a:moveTo>
                      <a:pt x="2443336" y="0"/>
                    </a:moveTo>
                    <a:lnTo>
                      <a:pt x="2443336" y="58211"/>
                    </a:lnTo>
                  </a:path>
                  <a:path w="3324860" h="58420">
                    <a:moveTo>
                      <a:pt x="2449814" y="0"/>
                    </a:moveTo>
                    <a:lnTo>
                      <a:pt x="2449814" y="58211"/>
                    </a:lnTo>
                  </a:path>
                  <a:path w="3324860" h="58420">
                    <a:moveTo>
                      <a:pt x="2449814" y="0"/>
                    </a:moveTo>
                    <a:lnTo>
                      <a:pt x="2449814" y="58211"/>
                    </a:lnTo>
                  </a:path>
                  <a:path w="3324860" h="58420">
                    <a:moveTo>
                      <a:pt x="2449814" y="0"/>
                    </a:moveTo>
                    <a:lnTo>
                      <a:pt x="2449814" y="58211"/>
                    </a:lnTo>
                  </a:path>
                  <a:path w="3324860" h="58420">
                    <a:moveTo>
                      <a:pt x="2449814" y="0"/>
                    </a:moveTo>
                    <a:lnTo>
                      <a:pt x="2449814" y="58211"/>
                    </a:lnTo>
                  </a:path>
                  <a:path w="3324860" h="58420">
                    <a:moveTo>
                      <a:pt x="2449814" y="0"/>
                    </a:moveTo>
                    <a:lnTo>
                      <a:pt x="2449814" y="58211"/>
                    </a:lnTo>
                  </a:path>
                  <a:path w="3324860" h="58420">
                    <a:moveTo>
                      <a:pt x="2449814" y="0"/>
                    </a:moveTo>
                    <a:lnTo>
                      <a:pt x="2449814" y="58211"/>
                    </a:lnTo>
                  </a:path>
                  <a:path w="3324860" h="58420">
                    <a:moveTo>
                      <a:pt x="2449814" y="0"/>
                    </a:moveTo>
                    <a:lnTo>
                      <a:pt x="2449814" y="58211"/>
                    </a:lnTo>
                  </a:path>
                  <a:path w="3324860" h="58420">
                    <a:moveTo>
                      <a:pt x="2449814" y="0"/>
                    </a:moveTo>
                    <a:lnTo>
                      <a:pt x="2449814" y="58211"/>
                    </a:lnTo>
                  </a:path>
                  <a:path w="3324860" h="58420">
                    <a:moveTo>
                      <a:pt x="2449814" y="0"/>
                    </a:moveTo>
                    <a:lnTo>
                      <a:pt x="2449814" y="58211"/>
                    </a:lnTo>
                  </a:path>
                  <a:path w="3324860" h="58420">
                    <a:moveTo>
                      <a:pt x="2456293" y="0"/>
                    </a:moveTo>
                    <a:lnTo>
                      <a:pt x="2456293" y="58211"/>
                    </a:lnTo>
                  </a:path>
                  <a:path w="3324860" h="58420">
                    <a:moveTo>
                      <a:pt x="2456293" y="0"/>
                    </a:moveTo>
                    <a:lnTo>
                      <a:pt x="2456293" y="58211"/>
                    </a:lnTo>
                  </a:path>
                  <a:path w="3324860" h="58420">
                    <a:moveTo>
                      <a:pt x="2456293" y="0"/>
                    </a:moveTo>
                    <a:lnTo>
                      <a:pt x="2456293" y="58211"/>
                    </a:lnTo>
                  </a:path>
                  <a:path w="3324860" h="58420">
                    <a:moveTo>
                      <a:pt x="2456293" y="0"/>
                    </a:moveTo>
                    <a:lnTo>
                      <a:pt x="2456293" y="58211"/>
                    </a:lnTo>
                  </a:path>
                  <a:path w="3324860" h="58420">
                    <a:moveTo>
                      <a:pt x="2456293" y="0"/>
                    </a:moveTo>
                    <a:lnTo>
                      <a:pt x="2456293" y="58211"/>
                    </a:lnTo>
                  </a:path>
                  <a:path w="3324860" h="58420">
                    <a:moveTo>
                      <a:pt x="2456293" y="0"/>
                    </a:moveTo>
                    <a:lnTo>
                      <a:pt x="2456293" y="58211"/>
                    </a:lnTo>
                  </a:path>
                  <a:path w="3324860" h="58420">
                    <a:moveTo>
                      <a:pt x="2456293" y="0"/>
                    </a:moveTo>
                    <a:lnTo>
                      <a:pt x="2456293" y="58211"/>
                    </a:lnTo>
                  </a:path>
                  <a:path w="3324860" h="58420">
                    <a:moveTo>
                      <a:pt x="2456293" y="0"/>
                    </a:moveTo>
                    <a:lnTo>
                      <a:pt x="2456293" y="58211"/>
                    </a:lnTo>
                  </a:path>
                  <a:path w="3324860" h="58420">
                    <a:moveTo>
                      <a:pt x="2456293" y="0"/>
                    </a:moveTo>
                    <a:lnTo>
                      <a:pt x="2456293" y="58211"/>
                    </a:lnTo>
                  </a:path>
                  <a:path w="3324860" h="58420">
                    <a:moveTo>
                      <a:pt x="2462771" y="0"/>
                    </a:moveTo>
                    <a:lnTo>
                      <a:pt x="2462771" y="58211"/>
                    </a:lnTo>
                  </a:path>
                  <a:path w="3324860" h="58420">
                    <a:moveTo>
                      <a:pt x="2462771" y="0"/>
                    </a:moveTo>
                    <a:lnTo>
                      <a:pt x="2462771" y="58211"/>
                    </a:lnTo>
                  </a:path>
                  <a:path w="3324860" h="58420">
                    <a:moveTo>
                      <a:pt x="2462771" y="0"/>
                    </a:moveTo>
                    <a:lnTo>
                      <a:pt x="2462771" y="58211"/>
                    </a:lnTo>
                  </a:path>
                  <a:path w="3324860" h="58420">
                    <a:moveTo>
                      <a:pt x="2462771" y="0"/>
                    </a:moveTo>
                    <a:lnTo>
                      <a:pt x="2462771" y="58211"/>
                    </a:lnTo>
                  </a:path>
                  <a:path w="3324860" h="58420">
                    <a:moveTo>
                      <a:pt x="2462771" y="0"/>
                    </a:moveTo>
                    <a:lnTo>
                      <a:pt x="2462771" y="58211"/>
                    </a:lnTo>
                  </a:path>
                  <a:path w="3324860" h="58420">
                    <a:moveTo>
                      <a:pt x="2462771" y="0"/>
                    </a:moveTo>
                    <a:lnTo>
                      <a:pt x="2462771" y="58211"/>
                    </a:lnTo>
                  </a:path>
                  <a:path w="3324860" h="58420">
                    <a:moveTo>
                      <a:pt x="2462771" y="0"/>
                    </a:moveTo>
                    <a:lnTo>
                      <a:pt x="2462771" y="58211"/>
                    </a:lnTo>
                  </a:path>
                  <a:path w="3324860" h="58420">
                    <a:moveTo>
                      <a:pt x="2462771" y="0"/>
                    </a:moveTo>
                    <a:lnTo>
                      <a:pt x="2462771" y="58211"/>
                    </a:lnTo>
                  </a:path>
                  <a:path w="3324860" h="58420">
                    <a:moveTo>
                      <a:pt x="2462771" y="0"/>
                    </a:moveTo>
                    <a:lnTo>
                      <a:pt x="2462771" y="58211"/>
                    </a:lnTo>
                  </a:path>
                  <a:path w="3324860" h="58420">
                    <a:moveTo>
                      <a:pt x="2469250" y="0"/>
                    </a:moveTo>
                    <a:lnTo>
                      <a:pt x="2469250" y="58211"/>
                    </a:lnTo>
                  </a:path>
                  <a:path w="3324860" h="58420">
                    <a:moveTo>
                      <a:pt x="2469250" y="0"/>
                    </a:moveTo>
                    <a:lnTo>
                      <a:pt x="2469250" y="58211"/>
                    </a:lnTo>
                  </a:path>
                  <a:path w="3324860" h="58420">
                    <a:moveTo>
                      <a:pt x="2469250" y="0"/>
                    </a:moveTo>
                    <a:lnTo>
                      <a:pt x="2469250" y="58211"/>
                    </a:lnTo>
                  </a:path>
                  <a:path w="3324860" h="58420">
                    <a:moveTo>
                      <a:pt x="2469250" y="0"/>
                    </a:moveTo>
                    <a:lnTo>
                      <a:pt x="2469250" y="58211"/>
                    </a:lnTo>
                  </a:path>
                  <a:path w="3324860" h="58420">
                    <a:moveTo>
                      <a:pt x="2469250" y="0"/>
                    </a:moveTo>
                    <a:lnTo>
                      <a:pt x="2469250" y="58211"/>
                    </a:lnTo>
                  </a:path>
                  <a:path w="3324860" h="58420">
                    <a:moveTo>
                      <a:pt x="2469250" y="0"/>
                    </a:moveTo>
                    <a:lnTo>
                      <a:pt x="2469250" y="58211"/>
                    </a:lnTo>
                  </a:path>
                  <a:path w="3324860" h="58420">
                    <a:moveTo>
                      <a:pt x="2469250" y="0"/>
                    </a:moveTo>
                    <a:lnTo>
                      <a:pt x="2469250" y="58211"/>
                    </a:lnTo>
                  </a:path>
                  <a:path w="3324860" h="58420">
                    <a:moveTo>
                      <a:pt x="2469250" y="0"/>
                    </a:moveTo>
                    <a:lnTo>
                      <a:pt x="2469250" y="58211"/>
                    </a:lnTo>
                  </a:path>
                  <a:path w="3324860" h="58420">
                    <a:moveTo>
                      <a:pt x="2475729" y="0"/>
                    </a:moveTo>
                    <a:lnTo>
                      <a:pt x="2475729" y="58211"/>
                    </a:lnTo>
                  </a:path>
                  <a:path w="3324860" h="58420">
                    <a:moveTo>
                      <a:pt x="2475729" y="0"/>
                    </a:moveTo>
                    <a:lnTo>
                      <a:pt x="2475729" y="58211"/>
                    </a:lnTo>
                  </a:path>
                  <a:path w="3324860" h="58420">
                    <a:moveTo>
                      <a:pt x="2475729" y="0"/>
                    </a:moveTo>
                    <a:lnTo>
                      <a:pt x="2475729" y="58211"/>
                    </a:lnTo>
                  </a:path>
                  <a:path w="3324860" h="58420">
                    <a:moveTo>
                      <a:pt x="2475729" y="0"/>
                    </a:moveTo>
                    <a:lnTo>
                      <a:pt x="2475729" y="58211"/>
                    </a:lnTo>
                  </a:path>
                  <a:path w="3324860" h="58420">
                    <a:moveTo>
                      <a:pt x="2475729" y="0"/>
                    </a:moveTo>
                    <a:lnTo>
                      <a:pt x="2475729" y="58211"/>
                    </a:lnTo>
                  </a:path>
                  <a:path w="3324860" h="58420">
                    <a:moveTo>
                      <a:pt x="2475729" y="0"/>
                    </a:moveTo>
                    <a:lnTo>
                      <a:pt x="2475729" y="58211"/>
                    </a:lnTo>
                  </a:path>
                  <a:path w="3324860" h="58420">
                    <a:moveTo>
                      <a:pt x="2475729" y="0"/>
                    </a:moveTo>
                    <a:lnTo>
                      <a:pt x="2475729" y="58211"/>
                    </a:lnTo>
                  </a:path>
                  <a:path w="3324860" h="58420">
                    <a:moveTo>
                      <a:pt x="2475729" y="0"/>
                    </a:moveTo>
                    <a:lnTo>
                      <a:pt x="2475729" y="58211"/>
                    </a:lnTo>
                  </a:path>
                  <a:path w="3324860" h="58420">
                    <a:moveTo>
                      <a:pt x="2482207" y="0"/>
                    </a:moveTo>
                    <a:lnTo>
                      <a:pt x="2482207" y="58211"/>
                    </a:lnTo>
                  </a:path>
                  <a:path w="3324860" h="58420">
                    <a:moveTo>
                      <a:pt x="2482207" y="0"/>
                    </a:moveTo>
                    <a:lnTo>
                      <a:pt x="2482207" y="58211"/>
                    </a:lnTo>
                  </a:path>
                  <a:path w="3324860" h="58420">
                    <a:moveTo>
                      <a:pt x="2482207" y="0"/>
                    </a:moveTo>
                    <a:lnTo>
                      <a:pt x="2482207" y="58211"/>
                    </a:lnTo>
                  </a:path>
                  <a:path w="3324860" h="58420">
                    <a:moveTo>
                      <a:pt x="2482207" y="0"/>
                    </a:moveTo>
                    <a:lnTo>
                      <a:pt x="2482207" y="58211"/>
                    </a:lnTo>
                  </a:path>
                  <a:path w="3324860" h="58420">
                    <a:moveTo>
                      <a:pt x="2482207" y="0"/>
                    </a:moveTo>
                    <a:lnTo>
                      <a:pt x="2482207" y="58211"/>
                    </a:lnTo>
                  </a:path>
                  <a:path w="3324860" h="58420">
                    <a:moveTo>
                      <a:pt x="2482207" y="0"/>
                    </a:moveTo>
                    <a:lnTo>
                      <a:pt x="2482207" y="58211"/>
                    </a:lnTo>
                  </a:path>
                  <a:path w="3324860" h="58420">
                    <a:moveTo>
                      <a:pt x="2482207" y="0"/>
                    </a:moveTo>
                    <a:lnTo>
                      <a:pt x="2482207" y="58211"/>
                    </a:lnTo>
                  </a:path>
                  <a:path w="3324860" h="58420">
                    <a:moveTo>
                      <a:pt x="2482207" y="0"/>
                    </a:moveTo>
                    <a:lnTo>
                      <a:pt x="2482207" y="58211"/>
                    </a:lnTo>
                  </a:path>
                  <a:path w="3324860" h="58420">
                    <a:moveTo>
                      <a:pt x="2482207" y="0"/>
                    </a:moveTo>
                    <a:lnTo>
                      <a:pt x="2482207" y="58211"/>
                    </a:lnTo>
                  </a:path>
                  <a:path w="3324860" h="58420">
                    <a:moveTo>
                      <a:pt x="2482207" y="0"/>
                    </a:moveTo>
                    <a:lnTo>
                      <a:pt x="2482207" y="58211"/>
                    </a:lnTo>
                  </a:path>
                  <a:path w="3324860" h="58420">
                    <a:moveTo>
                      <a:pt x="2488559" y="0"/>
                    </a:moveTo>
                    <a:lnTo>
                      <a:pt x="2488559" y="58211"/>
                    </a:lnTo>
                  </a:path>
                  <a:path w="3324860" h="58420">
                    <a:moveTo>
                      <a:pt x="2488559" y="0"/>
                    </a:moveTo>
                    <a:lnTo>
                      <a:pt x="2488559" y="58211"/>
                    </a:lnTo>
                  </a:path>
                  <a:path w="3324860" h="58420">
                    <a:moveTo>
                      <a:pt x="2488559" y="0"/>
                    </a:moveTo>
                    <a:lnTo>
                      <a:pt x="2488559" y="58211"/>
                    </a:lnTo>
                  </a:path>
                  <a:path w="3324860" h="58420">
                    <a:moveTo>
                      <a:pt x="2488559" y="0"/>
                    </a:moveTo>
                    <a:lnTo>
                      <a:pt x="2488559" y="58211"/>
                    </a:lnTo>
                  </a:path>
                  <a:path w="3324860" h="58420">
                    <a:moveTo>
                      <a:pt x="2488559" y="0"/>
                    </a:moveTo>
                    <a:lnTo>
                      <a:pt x="2488559" y="58211"/>
                    </a:lnTo>
                  </a:path>
                  <a:path w="3324860" h="58420">
                    <a:moveTo>
                      <a:pt x="2488559" y="0"/>
                    </a:moveTo>
                    <a:lnTo>
                      <a:pt x="2488559" y="58211"/>
                    </a:lnTo>
                  </a:path>
                  <a:path w="3324860" h="58420">
                    <a:moveTo>
                      <a:pt x="2488559" y="0"/>
                    </a:moveTo>
                    <a:lnTo>
                      <a:pt x="2488559" y="58211"/>
                    </a:lnTo>
                  </a:path>
                  <a:path w="3324860" h="58420">
                    <a:moveTo>
                      <a:pt x="2488559" y="0"/>
                    </a:moveTo>
                    <a:lnTo>
                      <a:pt x="2488559" y="58211"/>
                    </a:lnTo>
                  </a:path>
                  <a:path w="3324860" h="58420">
                    <a:moveTo>
                      <a:pt x="2488559" y="0"/>
                    </a:moveTo>
                    <a:lnTo>
                      <a:pt x="2488559" y="58211"/>
                    </a:lnTo>
                  </a:path>
                  <a:path w="3324860" h="58420">
                    <a:moveTo>
                      <a:pt x="2495037" y="0"/>
                    </a:moveTo>
                    <a:lnTo>
                      <a:pt x="2495037" y="58211"/>
                    </a:lnTo>
                  </a:path>
                  <a:path w="3324860" h="58420">
                    <a:moveTo>
                      <a:pt x="2495037" y="0"/>
                    </a:moveTo>
                    <a:lnTo>
                      <a:pt x="2495037" y="58211"/>
                    </a:lnTo>
                  </a:path>
                  <a:path w="3324860" h="58420">
                    <a:moveTo>
                      <a:pt x="2495037" y="0"/>
                    </a:moveTo>
                    <a:lnTo>
                      <a:pt x="2495037" y="58211"/>
                    </a:lnTo>
                  </a:path>
                  <a:path w="3324860" h="58420">
                    <a:moveTo>
                      <a:pt x="2495037" y="0"/>
                    </a:moveTo>
                    <a:lnTo>
                      <a:pt x="2495037" y="58211"/>
                    </a:lnTo>
                  </a:path>
                  <a:path w="3324860" h="58420">
                    <a:moveTo>
                      <a:pt x="2495037" y="0"/>
                    </a:moveTo>
                    <a:lnTo>
                      <a:pt x="2495037" y="58211"/>
                    </a:lnTo>
                  </a:path>
                  <a:path w="3324860" h="58420">
                    <a:moveTo>
                      <a:pt x="2495037" y="0"/>
                    </a:moveTo>
                    <a:lnTo>
                      <a:pt x="2495037" y="58211"/>
                    </a:lnTo>
                  </a:path>
                  <a:path w="3324860" h="58420">
                    <a:moveTo>
                      <a:pt x="2495037" y="0"/>
                    </a:moveTo>
                    <a:lnTo>
                      <a:pt x="2495037" y="58211"/>
                    </a:lnTo>
                  </a:path>
                  <a:path w="3324860" h="58420">
                    <a:moveTo>
                      <a:pt x="2495037" y="0"/>
                    </a:moveTo>
                    <a:lnTo>
                      <a:pt x="2495037" y="58211"/>
                    </a:lnTo>
                  </a:path>
                  <a:path w="3324860" h="58420">
                    <a:moveTo>
                      <a:pt x="2495037" y="0"/>
                    </a:moveTo>
                    <a:lnTo>
                      <a:pt x="2495037" y="58211"/>
                    </a:lnTo>
                  </a:path>
                  <a:path w="3324860" h="58420">
                    <a:moveTo>
                      <a:pt x="2501516" y="0"/>
                    </a:moveTo>
                    <a:lnTo>
                      <a:pt x="2501516" y="58211"/>
                    </a:lnTo>
                  </a:path>
                  <a:path w="3324860" h="58420">
                    <a:moveTo>
                      <a:pt x="2501516" y="0"/>
                    </a:moveTo>
                    <a:lnTo>
                      <a:pt x="2501516" y="58211"/>
                    </a:lnTo>
                  </a:path>
                  <a:path w="3324860" h="58420">
                    <a:moveTo>
                      <a:pt x="2501516" y="0"/>
                    </a:moveTo>
                    <a:lnTo>
                      <a:pt x="2501516" y="58211"/>
                    </a:lnTo>
                  </a:path>
                  <a:path w="3324860" h="58420">
                    <a:moveTo>
                      <a:pt x="2501516" y="0"/>
                    </a:moveTo>
                    <a:lnTo>
                      <a:pt x="2501516" y="58211"/>
                    </a:lnTo>
                  </a:path>
                  <a:path w="3324860" h="58420">
                    <a:moveTo>
                      <a:pt x="2501516" y="0"/>
                    </a:moveTo>
                    <a:lnTo>
                      <a:pt x="2501516" y="58211"/>
                    </a:lnTo>
                  </a:path>
                  <a:path w="3324860" h="58420">
                    <a:moveTo>
                      <a:pt x="2501516" y="0"/>
                    </a:moveTo>
                    <a:lnTo>
                      <a:pt x="2501516" y="58211"/>
                    </a:lnTo>
                  </a:path>
                  <a:path w="3324860" h="58420">
                    <a:moveTo>
                      <a:pt x="2501516" y="0"/>
                    </a:moveTo>
                    <a:lnTo>
                      <a:pt x="2501516" y="58211"/>
                    </a:lnTo>
                  </a:path>
                  <a:path w="3324860" h="58420">
                    <a:moveTo>
                      <a:pt x="2501516" y="0"/>
                    </a:moveTo>
                    <a:lnTo>
                      <a:pt x="2501516" y="58211"/>
                    </a:lnTo>
                  </a:path>
                  <a:path w="3324860" h="58420">
                    <a:moveTo>
                      <a:pt x="2507994" y="0"/>
                    </a:moveTo>
                    <a:lnTo>
                      <a:pt x="2507994" y="58211"/>
                    </a:lnTo>
                  </a:path>
                  <a:path w="3324860" h="58420">
                    <a:moveTo>
                      <a:pt x="2507994" y="0"/>
                    </a:moveTo>
                    <a:lnTo>
                      <a:pt x="2507994" y="58211"/>
                    </a:lnTo>
                  </a:path>
                  <a:path w="3324860" h="58420">
                    <a:moveTo>
                      <a:pt x="2507994" y="0"/>
                    </a:moveTo>
                    <a:lnTo>
                      <a:pt x="2507994" y="58211"/>
                    </a:lnTo>
                  </a:path>
                  <a:path w="3324860" h="58420">
                    <a:moveTo>
                      <a:pt x="2507994" y="0"/>
                    </a:moveTo>
                    <a:lnTo>
                      <a:pt x="2507994" y="58211"/>
                    </a:lnTo>
                  </a:path>
                  <a:path w="3324860" h="58420">
                    <a:moveTo>
                      <a:pt x="2507994" y="0"/>
                    </a:moveTo>
                    <a:lnTo>
                      <a:pt x="2507994" y="58211"/>
                    </a:lnTo>
                  </a:path>
                  <a:path w="3324860" h="58420">
                    <a:moveTo>
                      <a:pt x="2507994" y="0"/>
                    </a:moveTo>
                    <a:lnTo>
                      <a:pt x="2507994" y="58211"/>
                    </a:lnTo>
                  </a:path>
                  <a:path w="3324860" h="58420">
                    <a:moveTo>
                      <a:pt x="2507994" y="0"/>
                    </a:moveTo>
                    <a:lnTo>
                      <a:pt x="2507994" y="58211"/>
                    </a:lnTo>
                  </a:path>
                  <a:path w="3324860" h="58420">
                    <a:moveTo>
                      <a:pt x="2507994" y="0"/>
                    </a:moveTo>
                    <a:lnTo>
                      <a:pt x="2507994" y="58211"/>
                    </a:lnTo>
                  </a:path>
                  <a:path w="3324860" h="58420">
                    <a:moveTo>
                      <a:pt x="2514473" y="0"/>
                    </a:moveTo>
                    <a:lnTo>
                      <a:pt x="2514473" y="58211"/>
                    </a:lnTo>
                  </a:path>
                  <a:path w="3324860" h="58420">
                    <a:moveTo>
                      <a:pt x="2514473" y="0"/>
                    </a:moveTo>
                    <a:lnTo>
                      <a:pt x="2514473" y="58211"/>
                    </a:lnTo>
                  </a:path>
                  <a:path w="3324860" h="58420">
                    <a:moveTo>
                      <a:pt x="2514473" y="0"/>
                    </a:moveTo>
                    <a:lnTo>
                      <a:pt x="2514473" y="58211"/>
                    </a:lnTo>
                  </a:path>
                  <a:path w="3324860" h="58420">
                    <a:moveTo>
                      <a:pt x="2514473" y="0"/>
                    </a:moveTo>
                    <a:lnTo>
                      <a:pt x="2514473" y="58211"/>
                    </a:lnTo>
                  </a:path>
                  <a:path w="3324860" h="58420">
                    <a:moveTo>
                      <a:pt x="2514473" y="0"/>
                    </a:moveTo>
                    <a:lnTo>
                      <a:pt x="2514473" y="58211"/>
                    </a:lnTo>
                  </a:path>
                  <a:path w="3324860" h="58420">
                    <a:moveTo>
                      <a:pt x="2514473" y="0"/>
                    </a:moveTo>
                    <a:lnTo>
                      <a:pt x="2514473" y="58211"/>
                    </a:lnTo>
                  </a:path>
                  <a:path w="3324860" h="58420">
                    <a:moveTo>
                      <a:pt x="2514473" y="0"/>
                    </a:moveTo>
                    <a:lnTo>
                      <a:pt x="2514473" y="58211"/>
                    </a:lnTo>
                  </a:path>
                  <a:path w="3324860" h="58420">
                    <a:moveTo>
                      <a:pt x="2514473" y="0"/>
                    </a:moveTo>
                    <a:lnTo>
                      <a:pt x="2514473" y="58211"/>
                    </a:lnTo>
                  </a:path>
                  <a:path w="3324860" h="58420">
                    <a:moveTo>
                      <a:pt x="2514473" y="0"/>
                    </a:moveTo>
                    <a:lnTo>
                      <a:pt x="2514473" y="58211"/>
                    </a:lnTo>
                  </a:path>
                  <a:path w="3324860" h="58420">
                    <a:moveTo>
                      <a:pt x="2514473" y="0"/>
                    </a:moveTo>
                    <a:lnTo>
                      <a:pt x="2514473" y="58211"/>
                    </a:lnTo>
                  </a:path>
                  <a:path w="3324860" h="58420">
                    <a:moveTo>
                      <a:pt x="2520952" y="0"/>
                    </a:moveTo>
                    <a:lnTo>
                      <a:pt x="2520952" y="58211"/>
                    </a:lnTo>
                  </a:path>
                  <a:path w="3324860" h="58420">
                    <a:moveTo>
                      <a:pt x="2520952" y="0"/>
                    </a:moveTo>
                    <a:lnTo>
                      <a:pt x="2520952" y="58211"/>
                    </a:lnTo>
                  </a:path>
                  <a:path w="3324860" h="58420">
                    <a:moveTo>
                      <a:pt x="2520952" y="0"/>
                    </a:moveTo>
                    <a:lnTo>
                      <a:pt x="2520952" y="58211"/>
                    </a:lnTo>
                  </a:path>
                  <a:path w="3324860" h="58420">
                    <a:moveTo>
                      <a:pt x="2520952" y="0"/>
                    </a:moveTo>
                    <a:lnTo>
                      <a:pt x="2520952" y="58211"/>
                    </a:lnTo>
                  </a:path>
                  <a:path w="3324860" h="58420">
                    <a:moveTo>
                      <a:pt x="2520952" y="0"/>
                    </a:moveTo>
                    <a:lnTo>
                      <a:pt x="2520952" y="58211"/>
                    </a:lnTo>
                  </a:path>
                  <a:path w="3324860" h="58420">
                    <a:moveTo>
                      <a:pt x="2520952" y="0"/>
                    </a:moveTo>
                    <a:lnTo>
                      <a:pt x="2520952" y="58211"/>
                    </a:lnTo>
                  </a:path>
                  <a:path w="3324860" h="58420">
                    <a:moveTo>
                      <a:pt x="2520952" y="0"/>
                    </a:moveTo>
                    <a:lnTo>
                      <a:pt x="2520952" y="58211"/>
                    </a:lnTo>
                  </a:path>
                  <a:path w="3324860" h="58420">
                    <a:moveTo>
                      <a:pt x="2520952" y="0"/>
                    </a:moveTo>
                    <a:lnTo>
                      <a:pt x="2520952" y="58211"/>
                    </a:lnTo>
                  </a:path>
                  <a:path w="3324860" h="58420">
                    <a:moveTo>
                      <a:pt x="2520952" y="0"/>
                    </a:moveTo>
                    <a:lnTo>
                      <a:pt x="2520952" y="58211"/>
                    </a:lnTo>
                  </a:path>
                  <a:path w="3324860" h="58420">
                    <a:moveTo>
                      <a:pt x="2527430" y="0"/>
                    </a:moveTo>
                    <a:lnTo>
                      <a:pt x="2527430" y="58211"/>
                    </a:lnTo>
                  </a:path>
                  <a:path w="3324860" h="58420">
                    <a:moveTo>
                      <a:pt x="2527430" y="0"/>
                    </a:moveTo>
                    <a:lnTo>
                      <a:pt x="2527430" y="58211"/>
                    </a:lnTo>
                  </a:path>
                  <a:path w="3324860" h="58420">
                    <a:moveTo>
                      <a:pt x="2527430" y="0"/>
                    </a:moveTo>
                    <a:lnTo>
                      <a:pt x="2527430" y="58211"/>
                    </a:lnTo>
                  </a:path>
                  <a:path w="3324860" h="58420">
                    <a:moveTo>
                      <a:pt x="2527430" y="0"/>
                    </a:moveTo>
                    <a:lnTo>
                      <a:pt x="2527430" y="58211"/>
                    </a:lnTo>
                  </a:path>
                  <a:path w="3324860" h="58420">
                    <a:moveTo>
                      <a:pt x="2527430" y="0"/>
                    </a:moveTo>
                    <a:lnTo>
                      <a:pt x="2527430" y="58211"/>
                    </a:lnTo>
                  </a:path>
                  <a:path w="3324860" h="58420">
                    <a:moveTo>
                      <a:pt x="2527430" y="0"/>
                    </a:moveTo>
                    <a:lnTo>
                      <a:pt x="2527430" y="58211"/>
                    </a:lnTo>
                  </a:path>
                  <a:path w="3324860" h="58420">
                    <a:moveTo>
                      <a:pt x="2527430" y="0"/>
                    </a:moveTo>
                    <a:lnTo>
                      <a:pt x="2527430" y="58211"/>
                    </a:lnTo>
                  </a:path>
                  <a:path w="3324860" h="58420">
                    <a:moveTo>
                      <a:pt x="2527430" y="0"/>
                    </a:moveTo>
                    <a:lnTo>
                      <a:pt x="2527430" y="58211"/>
                    </a:lnTo>
                  </a:path>
                  <a:path w="3324860" h="58420">
                    <a:moveTo>
                      <a:pt x="2533909" y="0"/>
                    </a:moveTo>
                    <a:lnTo>
                      <a:pt x="2533909" y="58211"/>
                    </a:lnTo>
                  </a:path>
                  <a:path w="3324860" h="58420">
                    <a:moveTo>
                      <a:pt x="2533909" y="0"/>
                    </a:moveTo>
                    <a:lnTo>
                      <a:pt x="2533909" y="58211"/>
                    </a:lnTo>
                  </a:path>
                  <a:path w="3324860" h="58420">
                    <a:moveTo>
                      <a:pt x="2533909" y="0"/>
                    </a:moveTo>
                    <a:lnTo>
                      <a:pt x="2533909" y="58211"/>
                    </a:lnTo>
                  </a:path>
                  <a:path w="3324860" h="58420">
                    <a:moveTo>
                      <a:pt x="2533909" y="0"/>
                    </a:moveTo>
                    <a:lnTo>
                      <a:pt x="2533909" y="58211"/>
                    </a:lnTo>
                  </a:path>
                  <a:path w="3324860" h="58420">
                    <a:moveTo>
                      <a:pt x="2533909" y="0"/>
                    </a:moveTo>
                    <a:lnTo>
                      <a:pt x="2533909" y="58211"/>
                    </a:lnTo>
                  </a:path>
                  <a:path w="3324860" h="58420">
                    <a:moveTo>
                      <a:pt x="2533909" y="0"/>
                    </a:moveTo>
                    <a:lnTo>
                      <a:pt x="2533909" y="58211"/>
                    </a:lnTo>
                  </a:path>
                  <a:path w="3324860" h="58420">
                    <a:moveTo>
                      <a:pt x="2533909" y="0"/>
                    </a:moveTo>
                    <a:lnTo>
                      <a:pt x="2533909" y="58211"/>
                    </a:lnTo>
                  </a:path>
                  <a:path w="3324860" h="58420">
                    <a:moveTo>
                      <a:pt x="2533909" y="0"/>
                    </a:moveTo>
                    <a:lnTo>
                      <a:pt x="2533909" y="58211"/>
                    </a:lnTo>
                  </a:path>
                  <a:path w="3324860" h="58420">
                    <a:moveTo>
                      <a:pt x="2533909" y="0"/>
                    </a:moveTo>
                    <a:lnTo>
                      <a:pt x="2533909" y="58211"/>
                    </a:lnTo>
                  </a:path>
                  <a:path w="3324860" h="58420">
                    <a:moveTo>
                      <a:pt x="2540387" y="0"/>
                    </a:moveTo>
                    <a:lnTo>
                      <a:pt x="2540387" y="58211"/>
                    </a:lnTo>
                  </a:path>
                  <a:path w="3324860" h="58420">
                    <a:moveTo>
                      <a:pt x="2540387" y="0"/>
                    </a:moveTo>
                    <a:lnTo>
                      <a:pt x="2540387" y="58211"/>
                    </a:lnTo>
                  </a:path>
                  <a:path w="3324860" h="58420">
                    <a:moveTo>
                      <a:pt x="2540387" y="0"/>
                    </a:moveTo>
                    <a:lnTo>
                      <a:pt x="2540387" y="58211"/>
                    </a:lnTo>
                  </a:path>
                  <a:path w="3324860" h="58420">
                    <a:moveTo>
                      <a:pt x="2540387" y="0"/>
                    </a:moveTo>
                    <a:lnTo>
                      <a:pt x="2540387" y="58211"/>
                    </a:lnTo>
                  </a:path>
                  <a:path w="3324860" h="58420">
                    <a:moveTo>
                      <a:pt x="2540387" y="0"/>
                    </a:moveTo>
                    <a:lnTo>
                      <a:pt x="2540387" y="58211"/>
                    </a:lnTo>
                  </a:path>
                  <a:path w="3324860" h="58420">
                    <a:moveTo>
                      <a:pt x="2540387" y="0"/>
                    </a:moveTo>
                    <a:lnTo>
                      <a:pt x="2540387" y="58211"/>
                    </a:lnTo>
                  </a:path>
                  <a:path w="3324860" h="58420">
                    <a:moveTo>
                      <a:pt x="2540387" y="0"/>
                    </a:moveTo>
                    <a:lnTo>
                      <a:pt x="2540387" y="58211"/>
                    </a:lnTo>
                  </a:path>
                  <a:path w="3324860" h="58420">
                    <a:moveTo>
                      <a:pt x="2540387" y="0"/>
                    </a:moveTo>
                    <a:lnTo>
                      <a:pt x="2540387" y="58211"/>
                    </a:lnTo>
                  </a:path>
                  <a:path w="3324860" h="58420">
                    <a:moveTo>
                      <a:pt x="2540387" y="0"/>
                    </a:moveTo>
                    <a:lnTo>
                      <a:pt x="2540387" y="58211"/>
                    </a:lnTo>
                  </a:path>
                  <a:path w="3324860" h="58420">
                    <a:moveTo>
                      <a:pt x="2546866" y="0"/>
                    </a:moveTo>
                    <a:lnTo>
                      <a:pt x="2546866" y="58211"/>
                    </a:lnTo>
                  </a:path>
                  <a:path w="3324860" h="58420">
                    <a:moveTo>
                      <a:pt x="2546866" y="0"/>
                    </a:moveTo>
                    <a:lnTo>
                      <a:pt x="2546866" y="58211"/>
                    </a:lnTo>
                  </a:path>
                  <a:path w="3324860" h="58420">
                    <a:moveTo>
                      <a:pt x="2546866" y="0"/>
                    </a:moveTo>
                    <a:lnTo>
                      <a:pt x="2546866" y="58211"/>
                    </a:lnTo>
                  </a:path>
                  <a:path w="3324860" h="58420">
                    <a:moveTo>
                      <a:pt x="2546866" y="0"/>
                    </a:moveTo>
                    <a:lnTo>
                      <a:pt x="2546866" y="58211"/>
                    </a:lnTo>
                  </a:path>
                  <a:path w="3324860" h="58420">
                    <a:moveTo>
                      <a:pt x="2546866" y="0"/>
                    </a:moveTo>
                    <a:lnTo>
                      <a:pt x="2546866" y="58211"/>
                    </a:lnTo>
                  </a:path>
                  <a:path w="3324860" h="58420">
                    <a:moveTo>
                      <a:pt x="2546866" y="0"/>
                    </a:moveTo>
                    <a:lnTo>
                      <a:pt x="2546866" y="58211"/>
                    </a:lnTo>
                  </a:path>
                  <a:path w="3324860" h="58420">
                    <a:moveTo>
                      <a:pt x="2546866" y="0"/>
                    </a:moveTo>
                    <a:lnTo>
                      <a:pt x="2546866" y="58211"/>
                    </a:lnTo>
                  </a:path>
                  <a:path w="3324860" h="58420">
                    <a:moveTo>
                      <a:pt x="2546866" y="0"/>
                    </a:moveTo>
                    <a:lnTo>
                      <a:pt x="2546866" y="58211"/>
                    </a:lnTo>
                  </a:path>
                  <a:path w="3324860" h="58420">
                    <a:moveTo>
                      <a:pt x="2546866" y="0"/>
                    </a:moveTo>
                    <a:lnTo>
                      <a:pt x="2546866" y="58211"/>
                    </a:lnTo>
                  </a:path>
                  <a:path w="3324860" h="58420">
                    <a:moveTo>
                      <a:pt x="2553344" y="0"/>
                    </a:moveTo>
                    <a:lnTo>
                      <a:pt x="2553344" y="58211"/>
                    </a:lnTo>
                  </a:path>
                  <a:path w="3324860" h="58420">
                    <a:moveTo>
                      <a:pt x="2553344" y="0"/>
                    </a:moveTo>
                    <a:lnTo>
                      <a:pt x="2553344" y="58211"/>
                    </a:lnTo>
                  </a:path>
                  <a:path w="3324860" h="58420">
                    <a:moveTo>
                      <a:pt x="2553344" y="0"/>
                    </a:moveTo>
                    <a:lnTo>
                      <a:pt x="2553344" y="58211"/>
                    </a:lnTo>
                  </a:path>
                  <a:path w="3324860" h="58420">
                    <a:moveTo>
                      <a:pt x="2553344" y="0"/>
                    </a:moveTo>
                    <a:lnTo>
                      <a:pt x="2553344" y="58211"/>
                    </a:lnTo>
                  </a:path>
                  <a:path w="3324860" h="58420">
                    <a:moveTo>
                      <a:pt x="2553344" y="0"/>
                    </a:moveTo>
                    <a:lnTo>
                      <a:pt x="2553344" y="58211"/>
                    </a:lnTo>
                  </a:path>
                  <a:path w="3324860" h="58420">
                    <a:moveTo>
                      <a:pt x="2553344" y="0"/>
                    </a:moveTo>
                    <a:lnTo>
                      <a:pt x="2553344" y="58211"/>
                    </a:lnTo>
                  </a:path>
                  <a:path w="3324860" h="58420">
                    <a:moveTo>
                      <a:pt x="2553344" y="0"/>
                    </a:moveTo>
                    <a:lnTo>
                      <a:pt x="2553344" y="58211"/>
                    </a:lnTo>
                  </a:path>
                  <a:path w="3324860" h="58420">
                    <a:moveTo>
                      <a:pt x="2553344" y="0"/>
                    </a:moveTo>
                    <a:lnTo>
                      <a:pt x="2553344" y="58211"/>
                    </a:lnTo>
                  </a:path>
                  <a:path w="3324860" h="58420">
                    <a:moveTo>
                      <a:pt x="2553344" y="0"/>
                    </a:moveTo>
                    <a:lnTo>
                      <a:pt x="2553344" y="58211"/>
                    </a:lnTo>
                  </a:path>
                  <a:path w="3324860" h="58420">
                    <a:moveTo>
                      <a:pt x="2559823" y="0"/>
                    </a:moveTo>
                    <a:lnTo>
                      <a:pt x="2559823" y="58211"/>
                    </a:lnTo>
                  </a:path>
                  <a:path w="3324860" h="58420">
                    <a:moveTo>
                      <a:pt x="2559823" y="0"/>
                    </a:moveTo>
                    <a:lnTo>
                      <a:pt x="2559823" y="58211"/>
                    </a:lnTo>
                  </a:path>
                  <a:path w="3324860" h="58420">
                    <a:moveTo>
                      <a:pt x="2559823" y="0"/>
                    </a:moveTo>
                    <a:lnTo>
                      <a:pt x="2559823" y="58211"/>
                    </a:lnTo>
                  </a:path>
                  <a:path w="3324860" h="58420">
                    <a:moveTo>
                      <a:pt x="2559823" y="0"/>
                    </a:moveTo>
                    <a:lnTo>
                      <a:pt x="2559823" y="58211"/>
                    </a:lnTo>
                  </a:path>
                  <a:path w="3324860" h="58420">
                    <a:moveTo>
                      <a:pt x="2559823" y="0"/>
                    </a:moveTo>
                    <a:lnTo>
                      <a:pt x="2559823" y="58211"/>
                    </a:lnTo>
                  </a:path>
                  <a:path w="3324860" h="58420">
                    <a:moveTo>
                      <a:pt x="2559823" y="0"/>
                    </a:moveTo>
                    <a:lnTo>
                      <a:pt x="2559823" y="58211"/>
                    </a:lnTo>
                  </a:path>
                  <a:path w="3324860" h="58420">
                    <a:moveTo>
                      <a:pt x="2559823" y="0"/>
                    </a:moveTo>
                    <a:lnTo>
                      <a:pt x="2559823" y="58211"/>
                    </a:lnTo>
                  </a:path>
                  <a:path w="3324860" h="58420">
                    <a:moveTo>
                      <a:pt x="2559823" y="0"/>
                    </a:moveTo>
                    <a:lnTo>
                      <a:pt x="2559823" y="58211"/>
                    </a:lnTo>
                  </a:path>
                  <a:path w="3324860" h="58420">
                    <a:moveTo>
                      <a:pt x="2559823" y="0"/>
                    </a:moveTo>
                    <a:lnTo>
                      <a:pt x="2559823" y="58211"/>
                    </a:lnTo>
                  </a:path>
                  <a:path w="3324860" h="58420">
                    <a:moveTo>
                      <a:pt x="2566302" y="0"/>
                    </a:moveTo>
                    <a:lnTo>
                      <a:pt x="2566302" y="58211"/>
                    </a:lnTo>
                  </a:path>
                  <a:path w="3324860" h="58420">
                    <a:moveTo>
                      <a:pt x="2566302" y="0"/>
                    </a:moveTo>
                    <a:lnTo>
                      <a:pt x="2566302" y="58211"/>
                    </a:lnTo>
                  </a:path>
                  <a:path w="3324860" h="58420">
                    <a:moveTo>
                      <a:pt x="2566302" y="0"/>
                    </a:moveTo>
                    <a:lnTo>
                      <a:pt x="2566302" y="58211"/>
                    </a:lnTo>
                  </a:path>
                  <a:path w="3324860" h="58420">
                    <a:moveTo>
                      <a:pt x="2566302" y="0"/>
                    </a:moveTo>
                    <a:lnTo>
                      <a:pt x="2566302" y="58211"/>
                    </a:lnTo>
                  </a:path>
                  <a:path w="3324860" h="58420">
                    <a:moveTo>
                      <a:pt x="2566302" y="0"/>
                    </a:moveTo>
                    <a:lnTo>
                      <a:pt x="2566302" y="58211"/>
                    </a:lnTo>
                  </a:path>
                  <a:path w="3324860" h="58420">
                    <a:moveTo>
                      <a:pt x="2566302" y="0"/>
                    </a:moveTo>
                    <a:lnTo>
                      <a:pt x="2566302" y="58211"/>
                    </a:lnTo>
                  </a:path>
                  <a:path w="3324860" h="58420">
                    <a:moveTo>
                      <a:pt x="2566302" y="0"/>
                    </a:moveTo>
                    <a:lnTo>
                      <a:pt x="2566302" y="58211"/>
                    </a:lnTo>
                  </a:path>
                  <a:path w="3324860" h="58420">
                    <a:moveTo>
                      <a:pt x="2566302" y="0"/>
                    </a:moveTo>
                    <a:lnTo>
                      <a:pt x="2566302" y="58211"/>
                    </a:lnTo>
                  </a:path>
                  <a:path w="3324860" h="58420">
                    <a:moveTo>
                      <a:pt x="2572780" y="0"/>
                    </a:moveTo>
                    <a:lnTo>
                      <a:pt x="2572780" y="58211"/>
                    </a:lnTo>
                  </a:path>
                  <a:path w="3324860" h="58420">
                    <a:moveTo>
                      <a:pt x="2572780" y="0"/>
                    </a:moveTo>
                    <a:lnTo>
                      <a:pt x="2572780" y="58211"/>
                    </a:lnTo>
                  </a:path>
                  <a:path w="3324860" h="58420">
                    <a:moveTo>
                      <a:pt x="2572780" y="0"/>
                    </a:moveTo>
                    <a:lnTo>
                      <a:pt x="2572780" y="58211"/>
                    </a:lnTo>
                  </a:path>
                  <a:path w="3324860" h="58420">
                    <a:moveTo>
                      <a:pt x="2572780" y="0"/>
                    </a:moveTo>
                    <a:lnTo>
                      <a:pt x="2572780" y="58211"/>
                    </a:lnTo>
                  </a:path>
                  <a:path w="3324860" h="58420">
                    <a:moveTo>
                      <a:pt x="2572780" y="0"/>
                    </a:moveTo>
                    <a:lnTo>
                      <a:pt x="2572780" y="58211"/>
                    </a:lnTo>
                  </a:path>
                  <a:path w="3324860" h="58420">
                    <a:moveTo>
                      <a:pt x="2572780" y="0"/>
                    </a:moveTo>
                    <a:lnTo>
                      <a:pt x="2572780" y="58211"/>
                    </a:lnTo>
                  </a:path>
                  <a:path w="3324860" h="58420">
                    <a:moveTo>
                      <a:pt x="2572780" y="0"/>
                    </a:moveTo>
                    <a:lnTo>
                      <a:pt x="2572780" y="58211"/>
                    </a:lnTo>
                  </a:path>
                  <a:path w="3324860" h="58420">
                    <a:moveTo>
                      <a:pt x="2572780" y="0"/>
                    </a:moveTo>
                    <a:lnTo>
                      <a:pt x="2572780" y="58211"/>
                    </a:lnTo>
                  </a:path>
                  <a:path w="3324860" h="58420">
                    <a:moveTo>
                      <a:pt x="2572780" y="0"/>
                    </a:moveTo>
                    <a:lnTo>
                      <a:pt x="2572780" y="58211"/>
                    </a:lnTo>
                  </a:path>
                  <a:path w="3324860" h="58420">
                    <a:moveTo>
                      <a:pt x="2579259" y="0"/>
                    </a:moveTo>
                    <a:lnTo>
                      <a:pt x="2579259" y="58211"/>
                    </a:lnTo>
                  </a:path>
                  <a:path w="3324860" h="58420">
                    <a:moveTo>
                      <a:pt x="2579259" y="0"/>
                    </a:moveTo>
                    <a:lnTo>
                      <a:pt x="2579259" y="58211"/>
                    </a:lnTo>
                  </a:path>
                  <a:path w="3324860" h="58420">
                    <a:moveTo>
                      <a:pt x="2579259" y="0"/>
                    </a:moveTo>
                    <a:lnTo>
                      <a:pt x="2579259" y="58211"/>
                    </a:lnTo>
                  </a:path>
                  <a:path w="3324860" h="58420">
                    <a:moveTo>
                      <a:pt x="2579259" y="0"/>
                    </a:moveTo>
                    <a:lnTo>
                      <a:pt x="2579259" y="58211"/>
                    </a:lnTo>
                  </a:path>
                  <a:path w="3324860" h="58420">
                    <a:moveTo>
                      <a:pt x="2579259" y="0"/>
                    </a:moveTo>
                    <a:lnTo>
                      <a:pt x="2579259" y="58211"/>
                    </a:lnTo>
                  </a:path>
                  <a:path w="3324860" h="58420">
                    <a:moveTo>
                      <a:pt x="2579259" y="0"/>
                    </a:moveTo>
                    <a:lnTo>
                      <a:pt x="2579259" y="58211"/>
                    </a:lnTo>
                  </a:path>
                  <a:path w="3324860" h="58420">
                    <a:moveTo>
                      <a:pt x="2579259" y="0"/>
                    </a:moveTo>
                    <a:lnTo>
                      <a:pt x="2579259" y="58211"/>
                    </a:lnTo>
                  </a:path>
                  <a:path w="3324860" h="58420">
                    <a:moveTo>
                      <a:pt x="2585610" y="0"/>
                    </a:moveTo>
                    <a:lnTo>
                      <a:pt x="2585610" y="58211"/>
                    </a:lnTo>
                  </a:path>
                  <a:path w="3324860" h="58420">
                    <a:moveTo>
                      <a:pt x="2585610" y="0"/>
                    </a:moveTo>
                    <a:lnTo>
                      <a:pt x="2585610" y="58211"/>
                    </a:lnTo>
                  </a:path>
                  <a:path w="3324860" h="58420">
                    <a:moveTo>
                      <a:pt x="2585610" y="0"/>
                    </a:moveTo>
                    <a:lnTo>
                      <a:pt x="2585610" y="58211"/>
                    </a:lnTo>
                  </a:path>
                  <a:path w="3324860" h="58420">
                    <a:moveTo>
                      <a:pt x="2585610" y="0"/>
                    </a:moveTo>
                    <a:lnTo>
                      <a:pt x="2585610" y="58211"/>
                    </a:lnTo>
                  </a:path>
                  <a:path w="3324860" h="58420">
                    <a:moveTo>
                      <a:pt x="2585610" y="0"/>
                    </a:moveTo>
                    <a:lnTo>
                      <a:pt x="2585610" y="58211"/>
                    </a:lnTo>
                  </a:path>
                  <a:path w="3324860" h="58420">
                    <a:moveTo>
                      <a:pt x="2585610" y="0"/>
                    </a:moveTo>
                    <a:lnTo>
                      <a:pt x="2585610" y="58211"/>
                    </a:lnTo>
                  </a:path>
                  <a:path w="3324860" h="58420">
                    <a:moveTo>
                      <a:pt x="2585610" y="0"/>
                    </a:moveTo>
                    <a:lnTo>
                      <a:pt x="2585610" y="58211"/>
                    </a:lnTo>
                  </a:path>
                  <a:path w="3324860" h="58420">
                    <a:moveTo>
                      <a:pt x="2585610" y="0"/>
                    </a:moveTo>
                    <a:lnTo>
                      <a:pt x="2585610" y="58211"/>
                    </a:lnTo>
                  </a:path>
                  <a:path w="3324860" h="58420">
                    <a:moveTo>
                      <a:pt x="2585610" y="0"/>
                    </a:moveTo>
                    <a:lnTo>
                      <a:pt x="2585610" y="58211"/>
                    </a:lnTo>
                  </a:path>
                  <a:path w="3324860" h="58420">
                    <a:moveTo>
                      <a:pt x="2585610" y="0"/>
                    </a:moveTo>
                    <a:lnTo>
                      <a:pt x="2585610" y="58211"/>
                    </a:lnTo>
                  </a:path>
                  <a:path w="3324860" h="58420">
                    <a:moveTo>
                      <a:pt x="2592089" y="0"/>
                    </a:moveTo>
                    <a:lnTo>
                      <a:pt x="2592089" y="58211"/>
                    </a:lnTo>
                  </a:path>
                  <a:path w="3324860" h="58420">
                    <a:moveTo>
                      <a:pt x="2592089" y="0"/>
                    </a:moveTo>
                    <a:lnTo>
                      <a:pt x="2592089" y="58211"/>
                    </a:lnTo>
                  </a:path>
                  <a:path w="3324860" h="58420">
                    <a:moveTo>
                      <a:pt x="2592089" y="0"/>
                    </a:moveTo>
                    <a:lnTo>
                      <a:pt x="2592089" y="58211"/>
                    </a:lnTo>
                  </a:path>
                  <a:path w="3324860" h="58420">
                    <a:moveTo>
                      <a:pt x="2592089" y="0"/>
                    </a:moveTo>
                    <a:lnTo>
                      <a:pt x="2592089" y="58211"/>
                    </a:lnTo>
                  </a:path>
                  <a:path w="3324860" h="58420">
                    <a:moveTo>
                      <a:pt x="2592089" y="0"/>
                    </a:moveTo>
                    <a:lnTo>
                      <a:pt x="2592089" y="58211"/>
                    </a:lnTo>
                  </a:path>
                  <a:path w="3324860" h="58420">
                    <a:moveTo>
                      <a:pt x="2592089" y="0"/>
                    </a:moveTo>
                    <a:lnTo>
                      <a:pt x="2592089" y="58211"/>
                    </a:lnTo>
                  </a:path>
                  <a:path w="3324860" h="58420">
                    <a:moveTo>
                      <a:pt x="2592089" y="0"/>
                    </a:moveTo>
                    <a:lnTo>
                      <a:pt x="2592089" y="58211"/>
                    </a:lnTo>
                  </a:path>
                  <a:path w="3324860" h="58420">
                    <a:moveTo>
                      <a:pt x="2592089" y="0"/>
                    </a:moveTo>
                    <a:lnTo>
                      <a:pt x="2592089" y="58211"/>
                    </a:lnTo>
                  </a:path>
                  <a:path w="3324860" h="58420">
                    <a:moveTo>
                      <a:pt x="2598567" y="0"/>
                    </a:moveTo>
                    <a:lnTo>
                      <a:pt x="2598567" y="58211"/>
                    </a:lnTo>
                  </a:path>
                  <a:path w="3324860" h="58420">
                    <a:moveTo>
                      <a:pt x="2598567" y="0"/>
                    </a:moveTo>
                    <a:lnTo>
                      <a:pt x="2598567" y="58211"/>
                    </a:lnTo>
                  </a:path>
                  <a:path w="3324860" h="58420">
                    <a:moveTo>
                      <a:pt x="2598567" y="0"/>
                    </a:moveTo>
                    <a:lnTo>
                      <a:pt x="2598567" y="58211"/>
                    </a:lnTo>
                  </a:path>
                  <a:path w="3324860" h="58420">
                    <a:moveTo>
                      <a:pt x="2598567" y="0"/>
                    </a:moveTo>
                    <a:lnTo>
                      <a:pt x="2598567" y="58211"/>
                    </a:lnTo>
                  </a:path>
                  <a:path w="3324860" h="58420">
                    <a:moveTo>
                      <a:pt x="2598567" y="0"/>
                    </a:moveTo>
                    <a:lnTo>
                      <a:pt x="2598567" y="58211"/>
                    </a:lnTo>
                  </a:path>
                  <a:path w="3324860" h="58420">
                    <a:moveTo>
                      <a:pt x="2598567" y="0"/>
                    </a:moveTo>
                    <a:lnTo>
                      <a:pt x="2598567" y="58211"/>
                    </a:lnTo>
                  </a:path>
                  <a:path w="3324860" h="58420">
                    <a:moveTo>
                      <a:pt x="2598567" y="0"/>
                    </a:moveTo>
                    <a:lnTo>
                      <a:pt x="2598567" y="58211"/>
                    </a:lnTo>
                  </a:path>
                  <a:path w="3324860" h="58420">
                    <a:moveTo>
                      <a:pt x="2598567" y="0"/>
                    </a:moveTo>
                    <a:lnTo>
                      <a:pt x="2598567" y="58211"/>
                    </a:lnTo>
                  </a:path>
                  <a:path w="3324860" h="58420">
                    <a:moveTo>
                      <a:pt x="2598567" y="0"/>
                    </a:moveTo>
                    <a:lnTo>
                      <a:pt x="2598567" y="58211"/>
                    </a:lnTo>
                  </a:path>
                  <a:path w="3324860" h="58420">
                    <a:moveTo>
                      <a:pt x="2605427" y="0"/>
                    </a:moveTo>
                    <a:lnTo>
                      <a:pt x="2605427" y="58211"/>
                    </a:lnTo>
                  </a:path>
                  <a:path w="3324860" h="58420">
                    <a:moveTo>
                      <a:pt x="2605427" y="0"/>
                    </a:moveTo>
                    <a:lnTo>
                      <a:pt x="2605427" y="58211"/>
                    </a:lnTo>
                  </a:path>
                  <a:path w="3324860" h="58420">
                    <a:moveTo>
                      <a:pt x="2605427" y="0"/>
                    </a:moveTo>
                    <a:lnTo>
                      <a:pt x="2605427" y="58211"/>
                    </a:lnTo>
                  </a:path>
                  <a:path w="3324860" h="58420">
                    <a:moveTo>
                      <a:pt x="2605427" y="0"/>
                    </a:moveTo>
                    <a:lnTo>
                      <a:pt x="2605427" y="58211"/>
                    </a:lnTo>
                  </a:path>
                  <a:path w="3324860" h="58420">
                    <a:moveTo>
                      <a:pt x="2605427" y="0"/>
                    </a:moveTo>
                    <a:lnTo>
                      <a:pt x="2605427" y="58211"/>
                    </a:lnTo>
                  </a:path>
                  <a:path w="3324860" h="58420">
                    <a:moveTo>
                      <a:pt x="2605427" y="0"/>
                    </a:moveTo>
                    <a:lnTo>
                      <a:pt x="2605427" y="58211"/>
                    </a:lnTo>
                  </a:path>
                  <a:path w="3324860" h="58420">
                    <a:moveTo>
                      <a:pt x="2605427" y="0"/>
                    </a:moveTo>
                    <a:lnTo>
                      <a:pt x="2605427" y="58211"/>
                    </a:lnTo>
                  </a:path>
                  <a:path w="3324860" h="58420">
                    <a:moveTo>
                      <a:pt x="2605427" y="0"/>
                    </a:moveTo>
                    <a:lnTo>
                      <a:pt x="2605427" y="58211"/>
                    </a:lnTo>
                  </a:path>
                  <a:path w="3324860" h="58420">
                    <a:moveTo>
                      <a:pt x="2611906" y="0"/>
                    </a:moveTo>
                    <a:lnTo>
                      <a:pt x="2611906" y="58211"/>
                    </a:lnTo>
                  </a:path>
                  <a:path w="3324860" h="58420">
                    <a:moveTo>
                      <a:pt x="2611906" y="0"/>
                    </a:moveTo>
                    <a:lnTo>
                      <a:pt x="2611906" y="58211"/>
                    </a:lnTo>
                  </a:path>
                  <a:path w="3324860" h="58420">
                    <a:moveTo>
                      <a:pt x="2611906" y="0"/>
                    </a:moveTo>
                    <a:lnTo>
                      <a:pt x="2611906" y="58211"/>
                    </a:lnTo>
                  </a:path>
                  <a:path w="3324860" h="58420">
                    <a:moveTo>
                      <a:pt x="2611906" y="0"/>
                    </a:moveTo>
                    <a:lnTo>
                      <a:pt x="2611906" y="58211"/>
                    </a:lnTo>
                  </a:path>
                  <a:path w="3324860" h="58420">
                    <a:moveTo>
                      <a:pt x="2611906" y="0"/>
                    </a:moveTo>
                    <a:lnTo>
                      <a:pt x="2611906" y="58211"/>
                    </a:lnTo>
                  </a:path>
                  <a:path w="3324860" h="58420">
                    <a:moveTo>
                      <a:pt x="2611906" y="0"/>
                    </a:moveTo>
                    <a:lnTo>
                      <a:pt x="2611906" y="58211"/>
                    </a:lnTo>
                  </a:path>
                  <a:path w="3324860" h="58420">
                    <a:moveTo>
                      <a:pt x="2611906" y="0"/>
                    </a:moveTo>
                    <a:lnTo>
                      <a:pt x="2611906" y="58211"/>
                    </a:lnTo>
                  </a:path>
                  <a:path w="3324860" h="58420">
                    <a:moveTo>
                      <a:pt x="2618384" y="0"/>
                    </a:moveTo>
                    <a:lnTo>
                      <a:pt x="2618384" y="58211"/>
                    </a:lnTo>
                  </a:path>
                  <a:path w="3324860" h="58420">
                    <a:moveTo>
                      <a:pt x="2618384" y="0"/>
                    </a:moveTo>
                    <a:lnTo>
                      <a:pt x="2618384" y="58211"/>
                    </a:lnTo>
                  </a:path>
                  <a:path w="3324860" h="58420">
                    <a:moveTo>
                      <a:pt x="2618384" y="0"/>
                    </a:moveTo>
                    <a:lnTo>
                      <a:pt x="2618384" y="58211"/>
                    </a:lnTo>
                  </a:path>
                  <a:path w="3324860" h="58420">
                    <a:moveTo>
                      <a:pt x="2618384" y="0"/>
                    </a:moveTo>
                    <a:lnTo>
                      <a:pt x="2618384" y="58211"/>
                    </a:lnTo>
                  </a:path>
                  <a:path w="3324860" h="58420">
                    <a:moveTo>
                      <a:pt x="2618384" y="0"/>
                    </a:moveTo>
                    <a:lnTo>
                      <a:pt x="2618384" y="58211"/>
                    </a:lnTo>
                  </a:path>
                  <a:path w="3324860" h="58420">
                    <a:moveTo>
                      <a:pt x="2618384" y="0"/>
                    </a:moveTo>
                    <a:lnTo>
                      <a:pt x="2618384" y="58211"/>
                    </a:lnTo>
                  </a:path>
                  <a:path w="3324860" h="58420">
                    <a:moveTo>
                      <a:pt x="2618384" y="0"/>
                    </a:moveTo>
                    <a:lnTo>
                      <a:pt x="2618384" y="58211"/>
                    </a:lnTo>
                  </a:path>
                  <a:path w="3324860" h="58420">
                    <a:moveTo>
                      <a:pt x="2618384" y="0"/>
                    </a:moveTo>
                    <a:lnTo>
                      <a:pt x="2618384" y="58211"/>
                    </a:lnTo>
                  </a:path>
                  <a:path w="3324860" h="58420">
                    <a:moveTo>
                      <a:pt x="2618384" y="0"/>
                    </a:moveTo>
                    <a:lnTo>
                      <a:pt x="2618384" y="58211"/>
                    </a:lnTo>
                  </a:path>
                  <a:path w="3324860" h="58420">
                    <a:moveTo>
                      <a:pt x="2618384" y="0"/>
                    </a:moveTo>
                    <a:lnTo>
                      <a:pt x="2618384" y="58211"/>
                    </a:lnTo>
                  </a:path>
                  <a:path w="3324860" h="58420">
                    <a:moveTo>
                      <a:pt x="2624736" y="0"/>
                    </a:moveTo>
                    <a:lnTo>
                      <a:pt x="2624736" y="58211"/>
                    </a:lnTo>
                  </a:path>
                  <a:path w="3324860" h="58420">
                    <a:moveTo>
                      <a:pt x="2624736" y="0"/>
                    </a:moveTo>
                    <a:lnTo>
                      <a:pt x="2624736" y="58211"/>
                    </a:lnTo>
                  </a:path>
                  <a:path w="3324860" h="58420">
                    <a:moveTo>
                      <a:pt x="2624736" y="0"/>
                    </a:moveTo>
                    <a:lnTo>
                      <a:pt x="2624736" y="58211"/>
                    </a:lnTo>
                  </a:path>
                  <a:path w="3324860" h="58420">
                    <a:moveTo>
                      <a:pt x="2624736" y="0"/>
                    </a:moveTo>
                    <a:lnTo>
                      <a:pt x="2624736" y="58211"/>
                    </a:lnTo>
                  </a:path>
                  <a:path w="3324860" h="58420">
                    <a:moveTo>
                      <a:pt x="2624736" y="0"/>
                    </a:moveTo>
                    <a:lnTo>
                      <a:pt x="2624736" y="58211"/>
                    </a:lnTo>
                  </a:path>
                  <a:path w="3324860" h="58420">
                    <a:moveTo>
                      <a:pt x="2624736" y="0"/>
                    </a:moveTo>
                    <a:lnTo>
                      <a:pt x="2624736" y="58211"/>
                    </a:lnTo>
                  </a:path>
                  <a:path w="3324860" h="58420">
                    <a:moveTo>
                      <a:pt x="2624736" y="0"/>
                    </a:moveTo>
                    <a:lnTo>
                      <a:pt x="2624736" y="58211"/>
                    </a:lnTo>
                  </a:path>
                  <a:path w="3324860" h="58420">
                    <a:moveTo>
                      <a:pt x="2624736" y="0"/>
                    </a:moveTo>
                    <a:lnTo>
                      <a:pt x="2624736" y="58211"/>
                    </a:lnTo>
                  </a:path>
                  <a:path w="3324860" h="58420">
                    <a:moveTo>
                      <a:pt x="2631214" y="0"/>
                    </a:moveTo>
                    <a:lnTo>
                      <a:pt x="2631214" y="58211"/>
                    </a:lnTo>
                  </a:path>
                  <a:path w="3324860" h="58420">
                    <a:moveTo>
                      <a:pt x="2631214" y="0"/>
                    </a:moveTo>
                    <a:lnTo>
                      <a:pt x="2631214" y="58211"/>
                    </a:lnTo>
                  </a:path>
                  <a:path w="3324860" h="58420">
                    <a:moveTo>
                      <a:pt x="2631214" y="0"/>
                    </a:moveTo>
                    <a:lnTo>
                      <a:pt x="2631214" y="58211"/>
                    </a:lnTo>
                  </a:path>
                  <a:path w="3324860" h="58420">
                    <a:moveTo>
                      <a:pt x="2631214" y="0"/>
                    </a:moveTo>
                    <a:lnTo>
                      <a:pt x="2631214" y="58211"/>
                    </a:lnTo>
                  </a:path>
                  <a:path w="3324860" h="58420">
                    <a:moveTo>
                      <a:pt x="2631214" y="0"/>
                    </a:moveTo>
                    <a:lnTo>
                      <a:pt x="2631214" y="58211"/>
                    </a:lnTo>
                  </a:path>
                  <a:path w="3324860" h="58420">
                    <a:moveTo>
                      <a:pt x="2631214" y="0"/>
                    </a:moveTo>
                    <a:lnTo>
                      <a:pt x="2631214" y="58211"/>
                    </a:lnTo>
                  </a:path>
                  <a:path w="3324860" h="58420">
                    <a:moveTo>
                      <a:pt x="2631214" y="0"/>
                    </a:moveTo>
                    <a:lnTo>
                      <a:pt x="2631214" y="58211"/>
                    </a:lnTo>
                  </a:path>
                  <a:path w="3324860" h="58420">
                    <a:moveTo>
                      <a:pt x="2631214" y="0"/>
                    </a:moveTo>
                    <a:lnTo>
                      <a:pt x="2631214" y="58211"/>
                    </a:lnTo>
                  </a:path>
                  <a:path w="3324860" h="58420">
                    <a:moveTo>
                      <a:pt x="2631214" y="0"/>
                    </a:moveTo>
                    <a:lnTo>
                      <a:pt x="2631214" y="58211"/>
                    </a:lnTo>
                  </a:path>
                  <a:path w="3324860" h="58420">
                    <a:moveTo>
                      <a:pt x="2637693" y="0"/>
                    </a:moveTo>
                    <a:lnTo>
                      <a:pt x="2637693" y="58211"/>
                    </a:lnTo>
                  </a:path>
                  <a:path w="3324860" h="58420">
                    <a:moveTo>
                      <a:pt x="2637693" y="0"/>
                    </a:moveTo>
                    <a:lnTo>
                      <a:pt x="2637693" y="58211"/>
                    </a:lnTo>
                  </a:path>
                  <a:path w="3324860" h="58420">
                    <a:moveTo>
                      <a:pt x="2637693" y="0"/>
                    </a:moveTo>
                    <a:lnTo>
                      <a:pt x="2637693" y="58211"/>
                    </a:lnTo>
                  </a:path>
                  <a:path w="3324860" h="58420">
                    <a:moveTo>
                      <a:pt x="2637693" y="0"/>
                    </a:moveTo>
                    <a:lnTo>
                      <a:pt x="2637693" y="58211"/>
                    </a:lnTo>
                  </a:path>
                  <a:path w="3324860" h="58420">
                    <a:moveTo>
                      <a:pt x="2637693" y="0"/>
                    </a:moveTo>
                    <a:lnTo>
                      <a:pt x="2637693" y="58211"/>
                    </a:lnTo>
                  </a:path>
                  <a:path w="3324860" h="58420">
                    <a:moveTo>
                      <a:pt x="2637693" y="0"/>
                    </a:moveTo>
                    <a:lnTo>
                      <a:pt x="2637693" y="58211"/>
                    </a:lnTo>
                  </a:path>
                  <a:path w="3324860" h="58420">
                    <a:moveTo>
                      <a:pt x="2637693" y="0"/>
                    </a:moveTo>
                    <a:lnTo>
                      <a:pt x="2637693" y="58211"/>
                    </a:lnTo>
                  </a:path>
                  <a:path w="3324860" h="58420">
                    <a:moveTo>
                      <a:pt x="2637693" y="0"/>
                    </a:moveTo>
                    <a:lnTo>
                      <a:pt x="2637693" y="58211"/>
                    </a:lnTo>
                  </a:path>
                  <a:path w="3324860" h="58420">
                    <a:moveTo>
                      <a:pt x="2644172" y="0"/>
                    </a:moveTo>
                    <a:lnTo>
                      <a:pt x="2644172" y="58211"/>
                    </a:lnTo>
                  </a:path>
                  <a:path w="3324860" h="58420">
                    <a:moveTo>
                      <a:pt x="2644172" y="0"/>
                    </a:moveTo>
                    <a:lnTo>
                      <a:pt x="2644172" y="58211"/>
                    </a:lnTo>
                  </a:path>
                  <a:path w="3324860" h="58420">
                    <a:moveTo>
                      <a:pt x="2644172" y="0"/>
                    </a:moveTo>
                    <a:lnTo>
                      <a:pt x="2644172" y="58211"/>
                    </a:lnTo>
                  </a:path>
                  <a:path w="3324860" h="58420">
                    <a:moveTo>
                      <a:pt x="2644172" y="0"/>
                    </a:moveTo>
                    <a:lnTo>
                      <a:pt x="2644172" y="58211"/>
                    </a:lnTo>
                  </a:path>
                  <a:path w="3324860" h="58420">
                    <a:moveTo>
                      <a:pt x="2644172" y="0"/>
                    </a:moveTo>
                    <a:lnTo>
                      <a:pt x="2644172" y="58211"/>
                    </a:lnTo>
                  </a:path>
                  <a:path w="3324860" h="58420">
                    <a:moveTo>
                      <a:pt x="2644172" y="0"/>
                    </a:moveTo>
                    <a:lnTo>
                      <a:pt x="2644172" y="58211"/>
                    </a:lnTo>
                  </a:path>
                  <a:path w="3324860" h="58420">
                    <a:moveTo>
                      <a:pt x="2644172" y="0"/>
                    </a:moveTo>
                    <a:lnTo>
                      <a:pt x="2644172" y="58211"/>
                    </a:lnTo>
                  </a:path>
                  <a:path w="3324860" h="58420">
                    <a:moveTo>
                      <a:pt x="2644172" y="0"/>
                    </a:moveTo>
                    <a:lnTo>
                      <a:pt x="2644172" y="58211"/>
                    </a:lnTo>
                  </a:path>
                  <a:path w="3324860" h="58420">
                    <a:moveTo>
                      <a:pt x="2644172" y="0"/>
                    </a:moveTo>
                    <a:lnTo>
                      <a:pt x="2644172" y="58211"/>
                    </a:lnTo>
                  </a:path>
                  <a:path w="3324860" h="58420">
                    <a:moveTo>
                      <a:pt x="2650650" y="0"/>
                    </a:moveTo>
                    <a:lnTo>
                      <a:pt x="2650650" y="58211"/>
                    </a:lnTo>
                  </a:path>
                  <a:path w="3324860" h="58420">
                    <a:moveTo>
                      <a:pt x="2650650" y="0"/>
                    </a:moveTo>
                    <a:lnTo>
                      <a:pt x="2650650" y="58211"/>
                    </a:lnTo>
                  </a:path>
                  <a:path w="3324860" h="58420">
                    <a:moveTo>
                      <a:pt x="2650650" y="0"/>
                    </a:moveTo>
                    <a:lnTo>
                      <a:pt x="2650650" y="58211"/>
                    </a:lnTo>
                  </a:path>
                  <a:path w="3324860" h="58420">
                    <a:moveTo>
                      <a:pt x="2650650" y="0"/>
                    </a:moveTo>
                    <a:lnTo>
                      <a:pt x="2650650" y="58211"/>
                    </a:lnTo>
                  </a:path>
                  <a:path w="3324860" h="58420">
                    <a:moveTo>
                      <a:pt x="2650650" y="0"/>
                    </a:moveTo>
                    <a:lnTo>
                      <a:pt x="2650650" y="58211"/>
                    </a:lnTo>
                  </a:path>
                  <a:path w="3324860" h="58420">
                    <a:moveTo>
                      <a:pt x="2650650" y="0"/>
                    </a:moveTo>
                    <a:lnTo>
                      <a:pt x="2650650" y="58211"/>
                    </a:lnTo>
                  </a:path>
                  <a:path w="3324860" h="58420">
                    <a:moveTo>
                      <a:pt x="2650650" y="0"/>
                    </a:moveTo>
                    <a:lnTo>
                      <a:pt x="2650650" y="58211"/>
                    </a:lnTo>
                  </a:path>
                  <a:path w="3324860" h="58420">
                    <a:moveTo>
                      <a:pt x="2650650" y="0"/>
                    </a:moveTo>
                    <a:lnTo>
                      <a:pt x="2650650" y="58211"/>
                    </a:lnTo>
                  </a:path>
                  <a:path w="3324860" h="58420">
                    <a:moveTo>
                      <a:pt x="2650650" y="0"/>
                    </a:moveTo>
                    <a:lnTo>
                      <a:pt x="2650650" y="58211"/>
                    </a:lnTo>
                  </a:path>
                  <a:path w="3324860" h="58420">
                    <a:moveTo>
                      <a:pt x="2657129" y="0"/>
                    </a:moveTo>
                    <a:lnTo>
                      <a:pt x="2657129" y="58211"/>
                    </a:lnTo>
                  </a:path>
                  <a:path w="3324860" h="58420">
                    <a:moveTo>
                      <a:pt x="2657129" y="0"/>
                    </a:moveTo>
                    <a:lnTo>
                      <a:pt x="2657129" y="58211"/>
                    </a:lnTo>
                  </a:path>
                  <a:path w="3324860" h="58420">
                    <a:moveTo>
                      <a:pt x="2657129" y="0"/>
                    </a:moveTo>
                    <a:lnTo>
                      <a:pt x="2657129" y="58211"/>
                    </a:lnTo>
                  </a:path>
                  <a:path w="3324860" h="58420">
                    <a:moveTo>
                      <a:pt x="2657129" y="0"/>
                    </a:moveTo>
                    <a:lnTo>
                      <a:pt x="2657129" y="58211"/>
                    </a:lnTo>
                  </a:path>
                  <a:path w="3324860" h="58420">
                    <a:moveTo>
                      <a:pt x="2657129" y="0"/>
                    </a:moveTo>
                    <a:lnTo>
                      <a:pt x="2657129" y="58211"/>
                    </a:lnTo>
                  </a:path>
                  <a:path w="3324860" h="58420">
                    <a:moveTo>
                      <a:pt x="2657129" y="0"/>
                    </a:moveTo>
                    <a:lnTo>
                      <a:pt x="2657129" y="58211"/>
                    </a:lnTo>
                  </a:path>
                  <a:path w="3324860" h="58420">
                    <a:moveTo>
                      <a:pt x="2657129" y="0"/>
                    </a:moveTo>
                    <a:lnTo>
                      <a:pt x="2657129" y="58211"/>
                    </a:lnTo>
                  </a:path>
                  <a:path w="3324860" h="58420">
                    <a:moveTo>
                      <a:pt x="2657129" y="0"/>
                    </a:moveTo>
                    <a:lnTo>
                      <a:pt x="2657129" y="58211"/>
                    </a:lnTo>
                  </a:path>
                  <a:path w="3324860" h="58420">
                    <a:moveTo>
                      <a:pt x="2657129" y="0"/>
                    </a:moveTo>
                    <a:lnTo>
                      <a:pt x="2657129" y="58211"/>
                    </a:lnTo>
                  </a:path>
                  <a:path w="3324860" h="58420">
                    <a:moveTo>
                      <a:pt x="2663607" y="0"/>
                    </a:moveTo>
                    <a:lnTo>
                      <a:pt x="2663607" y="58211"/>
                    </a:lnTo>
                  </a:path>
                  <a:path w="3324860" h="58420">
                    <a:moveTo>
                      <a:pt x="2663607" y="0"/>
                    </a:moveTo>
                    <a:lnTo>
                      <a:pt x="2663607" y="58211"/>
                    </a:lnTo>
                  </a:path>
                  <a:path w="3324860" h="58420">
                    <a:moveTo>
                      <a:pt x="2663607" y="0"/>
                    </a:moveTo>
                    <a:lnTo>
                      <a:pt x="2663607" y="58211"/>
                    </a:lnTo>
                  </a:path>
                  <a:path w="3324860" h="58420">
                    <a:moveTo>
                      <a:pt x="2663607" y="0"/>
                    </a:moveTo>
                    <a:lnTo>
                      <a:pt x="2663607" y="58211"/>
                    </a:lnTo>
                  </a:path>
                  <a:path w="3324860" h="58420">
                    <a:moveTo>
                      <a:pt x="2663607" y="0"/>
                    </a:moveTo>
                    <a:lnTo>
                      <a:pt x="2663607" y="58211"/>
                    </a:lnTo>
                  </a:path>
                  <a:path w="3324860" h="58420">
                    <a:moveTo>
                      <a:pt x="2663607" y="0"/>
                    </a:moveTo>
                    <a:lnTo>
                      <a:pt x="2663607" y="58211"/>
                    </a:lnTo>
                  </a:path>
                  <a:path w="3324860" h="58420">
                    <a:moveTo>
                      <a:pt x="2663607" y="0"/>
                    </a:moveTo>
                    <a:lnTo>
                      <a:pt x="2663607" y="58211"/>
                    </a:lnTo>
                  </a:path>
                  <a:path w="3324860" h="58420">
                    <a:moveTo>
                      <a:pt x="2663607" y="0"/>
                    </a:moveTo>
                    <a:lnTo>
                      <a:pt x="2663607" y="58211"/>
                    </a:lnTo>
                  </a:path>
                  <a:path w="3324860" h="58420">
                    <a:moveTo>
                      <a:pt x="2663607" y="0"/>
                    </a:moveTo>
                    <a:lnTo>
                      <a:pt x="2663607" y="58211"/>
                    </a:lnTo>
                  </a:path>
                  <a:path w="3324860" h="58420">
                    <a:moveTo>
                      <a:pt x="2670086" y="0"/>
                    </a:moveTo>
                    <a:lnTo>
                      <a:pt x="2670086" y="58211"/>
                    </a:lnTo>
                  </a:path>
                  <a:path w="3324860" h="58420">
                    <a:moveTo>
                      <a:pt x="2670086" y="0"/>
                    </a:moveTo>
                    <a:lnTo>
                      <a:pt x="2670086" y="58211"/>
                    </a:lnTo>
                  </a:path>
                  <a:path w="3324860" h="58420">
                    <a:moveTo>
                      <a:pt x="2670086" y="0"/>
                    </a:moveTo>
                    <a:lnTo>
                      <a:pt x="2670086" y="58211"/>
                    </a:lnTo>
                  </a:path>
                  <a:path w="3324860" h="58420">
                    <a:moveTo>
                      <a:pt x="2670086" y="0"/>
                    </a:moveTo>
                    <a:lnTo>
                      <a:pt x="2670086" y="58211"/>
                    </a:lnTo>
                  </a:path>
                  <a:path w="3324860" h="58420">
                    <a:moveTo>
                      <a:pt x="2670086" y="0"/>
                    </a:moveTo>
                    <a:lnTo>
                      <a:pt x="2670086" y="58211"/>
                    </a:lnTo>
                  </a:path>
                  <a:path w="3324860" h="58420">
                    <a:moveTo>
                      <a:pt x="2670086" y="0"/>
                    </a:moveTo>
                    <a:lnTo>
                      <a:pt x="2670086" y="58211"/>
                    </a:lnTo>
                  </a:path>
                  <a:path w="3324860" h="58420">
                    <a:moveTo>
                      <a:pt x="2670086" y="0"/>
                    </a:moveTo>
                    <a:lnTo>
                      <a:pt x="2670086" y="58211"/>
                    </a:lnTo>
                  </a:path>
                  <a:path w="3324860" h="58420">
                    <a:moveTo>
                      <a:pt x="2670086" y="0"/>
                    </a:moveTo>
                    <a:lnTo>
                      <a:pt x="2670086" y="58211"/>
                    </a:lnTo>
                  </a:path>
                  <a:path w="3324860" h="58420">
                    <a:moveTo>
                      <a:pt x="2676564" y="0"/>
                    </a:moveTo>
                    <a:lnTo>
                      <a:pt x="2676564" y="58211"/>
                    </a:lnTo>
                  </a:path>
                  <a:path w="3324860" h="58420">
                    <a:moveTo>
                      <a:pt x="2676564" y="0"/>
                    </a:moveTo>
                    <a:lnTo>
                      <a:pt x="2676564" y="58211"/>
                    </a:lnTo>
                  </a:path>
                  <a:path w="3324860" h="58420">
                    <a:moveTo>
                      <a:pt x="2676564" y="0"/>
                    </a:moveTo>
                    <a:lnTo>
                      <a:pt x="2676564" y="58211"/>
                    </a:lnTo>
                  </a:path>
                  <a:path w="3324860" h="58420">
                    <a:moveTo>
                      <a:pt x="2676564" y="0"/>
                    </a:moveTo>
                    <a:lnTo>
                      <a:pt x="2676564" y="58211"/>
                    </a:lnTo>
                  </a:path>
                  <a:path w="3324860" h="58420">
                    <a:moveTo>
                      <a:pt x="2676564" y="0"/>
                    </a:moveTo>
                    <a:lnTo>
                      <a:pt x="2676564" y="58211"/>
                    </a:lnTo>
                  </a:path>
                  <a:path w="3324860" h="58420">
                    <a:moveTo>
                      <a:pt x="2676564" y="0"/>
                    </a:moveTo>
                    <a:lnTo>
                      <a:pt x="2676564" y="58211"/>
                    </a:lnTo>
                  </a:path>
                  <a:path w="3324860" h="58420">
                    <a:moveTo>
                      <a:pt x="2676564" y="0"/>
                    </a:moveTo>
                    <a:lnTo>
                      <a:pt x="2676564" y="58211"/>
                    </a:lnTo>
                  </a:path>
                  <a:path w="3324860" h="58420">
                    <a:moveTo>
                      <a:pt x="2676564" y="0"/>
                    </a:moveTo>
                    <a:lnTo>
                      <a:pt x="2676564" y="58211"/>
                    </a:lnTo>
                  </a:path>
                  <a:path w="3324860" h="58420">
                    <a:moveTo>
                      <a:pt x="2676564" y="0"/>
                    </a:moveTo>
                    <a:lnTo>
                      <a:pt x="2676564" y="58211"/>
                    </a:lnTo>
                  </a:path>
                  <a:path w="3324860" h="58420">
                    <a:moveTo>
                      <a:pt x="2683043" y="0"/>
                    </a:moveTo>
                    <a:lnTo>
                      <a:pt x="2683043" y="58211"/>
                    </a:lnTo>
                  </a:path>
                  <a:path w="3324860" h="58420">
                    <a:moveTo>
                      <a:pt x="2683043" y="0"/>
                    </a:moveTo>
                    <a:lnTo>
                      <a:pt x="2683043" y="58211"/>
                    </a:lnTo>
                  </a:path>
                  <a:path w="3324860" h="58420">
                    <a:moveTo>
                      <a:pt x="2683043" y="0"/>
                    </a:moveTo>
                    <a:lnTo>
                      <a:pt x="2683043" y="58211"/>
                    </a:lnTo>
                  </a:path>
                  <a:path w="3324860" h="58420">
                    <a:moveTo>
                      <a:pt x="2683043" y="0"/>
                    </a:moveTo>
                    <a:lnTo>
                      <a:pt x="2683043" y="58211"/>
                    </a:lnTo>
                  </a:path>
                  <a:path w="3324860" h="58420">
                    <a:moveTo>
                      <a:pt x="2683043" y="0"/>
                    </a:moveTo>
                    <a:lnTo>
                      <a:pt x="2683043" y="58211"/>
                    </a:lnTo>
                  </a:path>
                  <a:path w="3324860" h="58420">
                    <a:moveTo>
                      <a:pt x="2683043" y="0"/>
                    </a:moveTo>
                    <a:lnTo>
                      <a:pt x="2683043" y="58211"/>
                    </a:lnTo>
                  </a:path>
                  <a:path w="3324860" h="58420">
                    <a:moveTo>
                      <a:pt x="2683043" y="0"/>
                    </a:moveTo>
                    <a:lnTo>
                      <a:pt x="2683043" y="58211"/>
                    </a:lnTo>
                  </a:path>
                  <a:path w="3324860" h="58420">
                    <a:moveTo>
                      <a:pt x="2683043" y="0"/>
                    </a:moveTo>
                    <a:lnTo>
                      <a:pt x="2683043" y="58211"/>
                    </a:lnTo>
                  </a:path>
                  <a:path w="3324860" h="58420">
                    <a:moveTo>
                      <a:pt x="2683043" y="0"/>
                    </a:moveTo>
                    <a:lnTo>
                      <a:pt x="2683043" y="58211"/>
                    </a:lnTo>
                  </a:path>
                  <a:path w="3324860" h="58420">
                    <a:moveTo>
                      <a:pt x="2689522" y="0"/>
                    </a:moveTo>
                    <a:lnTo>
                      <a:pt x="2689522" y="58211"/>
                    </a:lnTo>
                  </a:path>
                  <a:path w="3324860" h="58420">
                    <a:moveTo>
                      <a:pt x="2689522" y="0"/>
                    </a:moveTo>
                    <a:lnTo>
                      <a:pt x="2689522" y="58211"/>
                    </a:lnTo>
                  </a:path>
                  <a:path w="3324860" h="58420">
                    <a:moveTo>
                      <a:pt x="2689522" y="0"/>
                    </a:moveTo>
                    <a:lnTo>
                      <a:pt x="2689522" y="58211"/>
                    </a:lnTo>
                  </a:path>
                  <a:path w="3324860" h="58420">
                    <a:moveTo>
                      <a:pt x="2689522" y="0"/>
                    </a:moveTo>
                    <a:lnTo>
                      <a:pt x="2689522" y="58211"/>
                    </a:lnTo>
                  </a:path>
                  <a:path w="3324860" h="58420">
                    <a:moveTo>
                      <a:pt x="2689522" y="0"/>
                    </a:moveTo>
                    <a:lnTo>
                      <a:pt x="2689522" y="58211"/>
                    </a:lnTo>
                  </a:path>
                  <a:path w="3324860" h="58420">
                    <a:moveTo>
                      <a:pt x="2689522" y="0"/>
                    </a:moveTo>
                    <a:lnTo>
                      <a:pt x="2689522" y="58211"/>
                    </a:lnTo>
                  </a:path>
                  <a:path w="3324860" h="58420">
                    <a:moveTo>
                      <a:pt x="2689522" y="0"/>
                    </a:moveTo>
                    <a:lnTo>
                      <a:pt x="2689522" y="58211"/>
                    </a:lnTo>
                  </a:path>
                  <a:path w="3324860" h="58420">
                    <a:moveTo>
                      <a:pt x="2689522" y="0"/>
                    </a:moveTo>
                    <a:lnTo>
                      <a:pt x="2689522" y="58211"/>
                    </a:lnTo>
                  </a:path>
                  <a:path w="3324860" h="58420">
                    <a:moveTo>
                      <a:pt x="2689522" y="0"/>
                    </a:moveTo>
                    <a:lnTo>
                      <a:pt x="2689522" y="58211"/>
                    </a:lnTo>
                  </a:path>
                  <a:path w="3324860" h="58420">
                    <a:moveTo>
                      <a:pt x="2696000" y="0"/>
                    </a:moveTo>
                    <a:lnTo>
                      <a:pt x="2696000" y="58211"/>
                    </a:lnTo>
                  </a:path>
                  <a:path w="3324860" h="58420">
                    <a:moveTo>
                      <a:pt x="2696000" y="0"/>
                    </a:moveTo>
                    <a:lnTo>
                      <a:pt x="2696000" y="58211"/>
                    </a:lnTo>
                  </a:path>
                  <a:path w="3324860" h="58420">
                    <a:moveTo>
                      <a:pt x="2696000" y="0"/>
                    </a:moveTo>
                    <a:lnTo>
                      <a:pt x="2696000" y="58211"/>
                    </a:lnTo>
                  </a:path>
                  <a:path w="3324860" h="58420">
                    <a:moveTo>
                      <a:pt x="2696000" y="0"/>
                    </a:moveTo>
                    <a:lnTo>
                      <a:pt x="2696000" y="58211"/>
                    </a:lnTo>
                  </a:path>
                  <a:path w="3324860" h="58420">
                    <a:moveTo>
                      <a:pt x="2696000" y="0"/>
                    </a:moveTo>
                    <a:lnTo>
                      <a:pt x="2696000" y="58211"/>
                    </a:lnTo>
                  </a:path>
                  <a:path w="3324860" h="58420">
                    <a:moveTo>
                      <a:pt x="2696000" y="0"/>
                    </a:moveTo>
                    <a:lnTo>
                      <a:pt x="2696000" y="58211"/>
                    </a:lnTo>
                  </a:path>
                  <a:path w="3324860" h="58420">
                    <a:moveTo>
                      <a:pt x="2696000" y="0"/>
                    </a:moveTo>
                    <a:lnTo>
                      <a:pt x="2696000" y="58211"/>
                    </a:lnTo>
                  </a:path>
                  <a:path w="3324860" h="58420">
                    <a:moveTo>
                      <a:pt x="2696000" y="0"/>
                    </a:moveTo>
                    <a:lnTo>
                      <a:pt x="2696000" y="58211"/>
                    </a:lnTo>
                  </a:path>
                  <a:path w="3324860" h="58420">
                    <a:moveTo>
                      <a:pt x="2696000" y="0"/>
                    </a:moveTo>
                    <a:lnTo>
                      <a:pt x="2696000" y="58211"/>
                    </a:lnTo>
                  </a:path>
                  <a:path w="3324860" h="58420">
                    <a:moveTo>
                      <a:pt x="2702479" y="0"/>
                    </a:moveTo>
                    <a:lnTo>
                      <a:pt x="2702479" y="58211"/>
                    </a:lnTo>
                  </a:path>
                  <a:path w="3324860" h="58420">
                    <a:moveTo>
                      <a:pt x="2702479" y="0"/>
                    </a:moveTo>
                    <a:lnTo>
                      <a:pt x="2702479" y="58211"/>
                    </a:lnTo>
                  </a:path>
                  <a:path w="3324860" h="58420">
                    <a:moveTo>
                      <a:pt x="2702479" y="0"/>
                    </a:moveTo>
                    <a:lnTo>
                      <a:pt x="2702479" y="58211"/>
                    </a:lnTo>
                  </a:path>
                  <a:path w="3324860" h="58420">
                    <a:moveTo>
                      <a:pt x="2702479" y="0"/>
                    </a:moveTo>
                    <a:lnTo>
                      <a:pt x="2702479" y="58211"/>
                    </a:lnTo>
                  </a:path>
                  <a:path w="3324860" h="58420">
                    <a:moveTo>
                      <a:pt x="2702479" y="0"/>
                    </a:moveTo>
                    <a:lnTo>
                      <a:pt x="2702479" y="58211"/>
                    </a:lnTo>
                  </a:path>
                  <a:path w="3324860" h="58420">
                    <a:moveTo>
                      <a:pt x="2702479" y="0"/>
                    </a:moveTo>
                    <a:lnTo>
                      <a:pt x="2702479" y="58211"/>
                    </a:lnTo>
                  </a:path>
                  <a:path w="3324860" h="58420">
                    <a:moveTo>
                      <a:pt x="2702479" y="0"/>
                    </a:moveTo>
                    <a:lnTo>
                      <a:pt x="2702479" y="58211"/>
                    </a:lnTo>
                  </a:path>
                  <a:path w="3324860" h="58420">
                    <a:moveTo>
                      <a:pt x="2702479" y="0"/>
                    </a:moveTo>
                    <a:lnTo>
                      <a:pt x="2702479" y="58211"/>
                    </a:lnTo>
                  </a:path>
                  <a:path w="3324860" h="58420">
                    <a:moveTo>
                      <a:pt x="2702479" y="0"/>
                    </a:moveTo>
                    <a:lnTo>
                      <a:pt x="2702479" y="58211"/>
                    </a:lnTo>
                  </a:path>
                  <a:path w="3324860" h="58420">
                    <a:moveTo>
                      <a:pt x="2708957" y="0"/>
                    </a:moveTo>
                    <a:lnTo>
                      <a:pt x="2708957" y="58211"/>
                    </a:lnTo>
                  </a:path>
                  <a:path w="3324860" h="58420">
                    <a:moveTo>
                      <a:pt x="2708957" y="0"/>
                    </a:moveTo>
                    <a:lnTo>
                      <a:pt x="2708957" y="58211"/>
                    </a:lnTo>
                  </a:path>
                  <a:path w="3324860" h="58420">
                    <a:moveTo>
                      <a:pt x="2708957" y="0"/>
                    </a:moveTo>
                    <a:lnTo>
                      <a:pt x="2708957" y="58211"/>
                    </a:lnTo>
                  </a:path>
                  <a:path w="3324860" h="58420">
                    <a:moveTo>
                      <a:pt x="2708957" y="0"/>
                    </a:moveTo>
                    <a:lnTo>
                      <a:pt x="2708957" y="58211"/>
                    </a:lnTo>
                  </a:path>
                  <a:path w="3324860" h="58420">
                    <a:moveTo>
                      <a:pt x="2708957" y="0"/>
                    </a:moveTo>
                    <a:lnTo>
                      <a:pt x="2708957" y="58211"/>
                    </a:lnTo>
                  </a:path>
                  <a:path w="3324860" h="58420">
                    <a:moveTo>
                      <a:pt x="2708957" y="0"/>
                    </a:moveTo>
                    <a:lnTo>
                      <a:pt x="2708957" y="58211"/>
                    </a:lnTo>
                  </a:path>
                  <a:path w="3324860" h="58420">
                    <a:moveTo>
                      <a:pt x="2708957" y="0"/>
                    </a:moveTo>
                    <a:lnTo>
                      <a:pt x="2708957" y="58211"/>
                    </a:lnTo>
                  </a:path>
                  <a:path w="3324860" h="58420">
                    <a:moveTo>
                      <a:pt x="2715436" y="0"/>
                    </a:moveTo>
                    <a:lnTo>
                      <a:pt x="2715436" y="58211"/>
                    </a:lnTo>
                  </a:path>
                  <a:path w="3324860" h="58420">
                    <a:moveTo>
                      <a:pt x="2715436" y="0"/>
                    </a:moveTo>
                    <a:lnTo>
                      <a:pt x="2715436" y="58211"/>
                    </a:lnTo>
                  </a:path>
                  <a:path w="3324860" h="58420">
                    <a:moveTo>
                      <a:pt x="2715436" y="0"/>
                    </a:moveTo>
                    <a:lnTo>
                      <a:pt x="2715436" y="58211"/>
                    </a:lnTo>
                  </a:path>
                  <a:path w="3324860" h="58420">
                    <a:moveTo>
                      <a:pt x="2715436" y="0"/>
                    </a:moveTo>
                    <a:lnTo>
                      <a:pt x="2715436" y="58211"/>
                    </a:lnTo>
                  </a:path>
                  <a:path w="3324860" h="58420">
                    <a:moveTo>
                      <a:pt x="2715436" y="0"/>
                    </a:moveTo>
                    <a:lnTo>
                      <a:pt x="2715436" y="58211"/>
                    </a:lnTo>
                  </a:path>
                  <a:path w="3324860" h="58420">
                    <a:moveTo>
                      <a:pt x="2715436" y="0"/>
                    </a:moveTo>
                    <a:lnTo>
                      <a:pt x="2715436" y="58211"/>
                    </a:lnTo>
                  </a:path>
                  <a:path w="3324860" h="58420">
                    <a:moveTo>
                      <a:pt x="2715436" y="0"/>
                    </a:moveTo>
                    <a:lnTo>
                      <a:pt x="2715436" y="58211"/>
                    </a:lnTo>
                  </a:path>
                  <a:path w="3324860" h="58420">
                    <a:moveTo>
                      <a:pt x="2715436" y="0"/>
                    </a:moveTo>
                    <a:lnTo>
                      <a:pt x="2715436" y="58211"/>
                    </a:lnTo>
                  </a:path>
                  <a:path w="3324860" h="58420">
                    <a:moveTo>
                      <a:pt x="2715436" y="0"/>
                    </a:moveTo>
                    <a:lnTo>
                      <a:pt x="2715436" y="58211"/>
                    </a:lnTo>
                  </a:path>
                  <a:path w="3324860" h="58420">
                    <a:moveTo>
                      <a:pt x="2721914" y="0"/>
                    </a:moveTo>
                    <a:lnTo>
                      <a:pt x="2721914" y="58211"/>
                    </a:lnTo>
                  </a:path>
                  <a:path w="3324860" h="58420">
                    <a:moveTo>
                      <a:pt x="2721914" y="0"/>
                    </a:moveTo>
                    <a:lnTo>
                      <a:pt x="2721914" y="58211"/>
                    </a:lnTo>
                  </a:path>
                  <a:path w="3324860" h="58420">
                    <a:moveTo>
                      <a:pt x="2721914" y="0"/>
                    </a:moveTo>
                    <a:lnTo>
                      <a:pt x="2721914" y="58211"/>
                    </a:lnTo>
                  </a:path>
                  <a:path w="3324860" h="58420">
                    <a:moveTo>
                      <a:pt x="2721914" y="0"/>
                    </a:moveTo>
                    <a:lnTo>
                      <a:pt x="2721914" y="58211"/>
                    </a:lnTo>
                  </a:path>
                  <a:path w="3324860" h="58420">
                    <a:moveTo>
                      <a:pt x="2721914" y="0"/>
                    </a:moveTo>
                    <a:lnTo>
                      <a:pt x="2721914" y="58211"/>
                    </a:lnTo>
                  </a:path>
                  <a:path w="3324860" h="58420">
                    <a:moveTo>
                      <a:pt x="2721914" y="0"/>
                    </a:moveTo>
                    <a:lnTo>
                      <a:pt x="2721914" y="58211"/>
                    </a:lnTo>
                  </a:path>
                  <a:path w="3324860" h="58420">
                    <a:moveTo>
                      <a:pt x="2721914" y="0"/>
                    </a:moveTo>
                    <a:lnTo>
                      <a:pt x="2721914" y="58211"/>
                    </a:lnTo>
                  </a:path>
                  <a:path w="3324860" h="58420">
                    <a:moveTo>
                      <a:pt x="2721914" y="0"/>
                    </a:moveTo>
                    <a:lnTo>
                      <a:pt x="2721914" y="58211"/>
                    </a:lnTo>
                  </a:path>
                  <a:path w="3324860" h="58420">
                    <a:moveTo>
                      <a:pt x="2721914" y="0"/>
                    </a:moveTo>
                    <a:lnTo>
                      <a:pt x="2721914" y="58211"/>
                    </a:lnTo>
                  </a:path>
                  <a:path w="3324860" h="58420">
                    <a:moveTo>
                      <a:pt x="2721914" y="0"/>
                    </a:moveTo>
                    <a:lnTo>
                      <a:pt x="2721914" y="58211"/>
                    </a:lnTo>
                  </a:path>
                  <a:path w="3324860" h="58420">
                    <a:moveTo>
                      <a:pt x="2728266" y="0"/>
                    </a:moveTo>
                    <a:lnTo>
                      <a:pt x="2728266" y="58211"/>
                    </a:lnTo>
                  </a:path>
                  <a:path w="3324860" h="58420">
                    <a:moveTo>
                      <a:pt x="2728266" y="0"/>
                    </a:moveTo>
                    <a:lnTo>
                      <a:pt x="2728266" y="58211"/>
                    </a:lnTo>
                  </a:path>
                  <a:path w="3324860" h="58420">
                    <a:moveTo>
                      <a:pt x="2728266" y="0"/>
                    </a:moveTo>
                    <a:lnTo>
                      <a:pt x="2728266" y="58211"/>
                    </a:lnTo>
                  </a:path>
                  <a:path w="3324860" h="58420">
                    <a:moveTo>
                      <a:pt x="2728266" y="0"/>
                    </a:moveTo>
                    <a:lnTo>
                      <a:pt x="2728266" y="58211"/>
                    </a:lnTo>
                  </a:path>
                  <a:path w="3324860" h="58420">
                    <a:moveTo>
                      <a:pt x="2728266" y="0"/>
                    </a:moveTo>
                    <a:lnTo>
                      <a:pt x="2728266" y="58211"/>
                    </a:lnTo>
                  </a:path>
                  <a:path w="3324860" h="58420">
                    <a:moveTo>
                      <a:pt x="2728266" y="0"/>
                    </a:moveTo>
                    <a:lnTo>
                      <a:pt x="2728266" y="58211"/>
                    </a:lnTo>
                  </a:path>
                  <a:path w="3324860" h="58420">
                    <a:moveTo>
                      <a:pt x="2728266" y="0"/>
                    </a:moveTo>
                    <a:lnTo>
                      <a:pt x="2728266" y="58211"/>
                    </a:lnTo>
                  </a:path>
                  <a:path w="3324860" h="58420">
                    <a:moveTo>
                      <a:pt x="2728266" y="0"/>
                    </a:moveTo>
                    <a:lnTo>
                      <a:pt x="2728266" y="58211"/>
                    </a:lnTo>
                  </a:path>
                  <a:path w="3324860" h="58420">
                    <a:moveTo>
                      <a:pt x="2728266" y="0"/>
                    </a:moveTo>
                    <a:lnTo>
                      <a:pt x="2728266" y="58211"/>
                    </a:lnTo>
                  </a:path>
                  <a:path w="3324860" h="58420">
                    <a:moveTo>
                      <a:pt x="2734744" y="0"/>
                    </a:moveTo>
                    <a:lnTo>
                      <a:pt x="2734744" y="58211"/>
                    </a:lnTo>
                  </a:path>
                  <a:path w="3324860" h="58420">
                    <a:moveTo>
                      <a:pt x="2734744" y="0"/>
                    </a:moveTo>
                    <a:lnTo>
                      <a:pt x="2734744" y="58211"/>
                    </a:lnTo>
                  </a:path>
                  <a:path w="3324860" h="58420">
                    <a:moveTo>
                      <a:pt x="2734744" y="0"/>
                    </a:moveTo>
                    <a:lnTo>
                      <a:pt x="2734744" y="58211"/>
                    </a:lnTo>
                  </a:path>
                  <a:path w="3324860" h="58420">
                    <a:moveTo>
                      <a:pt x="2734744" y="0"/>
                    </a:moveTo>
                    <a:lnTo>
                      <a:pt x="2734744" y="58211"/>
                    </a:lnTo>
                  </a:path>
                  <a:path w="3324860" h="58420">
                    <a:moveTo>
                      <a:pt x="2734744" y="0"/>
                    </a:moveTo>
                    <a:lnTo>
                      <a:pt x="2734744" y="58211"/>
                    </a:lnTo>
                  </a:path>
                  <a:path w="3324860" h="58420">
                    <a:moveTo>
                      <a:pt x="2734744" y="0"/>
                    </a:moveTo>
                    <a:lnTo>
                      <a:pt x="2734744" y="58211"/>
                    </a:lnTo>
                  </a:path>
                  <a:path w="3324860" h="58420">
                    <a:moveTo>
                      <a:pt x="2734744" y="0"/>
                    </a:moveTo>
                    <a:lnTo>
                      <a:pt x="2734744" y="58211"/>
                    </a:lnTo>
                  </a:path>
                  <a:path w="3324860" h="58420">
                    <a:moveTo>
                      <a:pt x="2734744" y="0"/>
                    </a:moveTo>
                    <a:lnTo>
                      <a:pt x="2734744" y="58211"/>
                    </a:lnTo>
                  </a:path>
                  <a:path w="3324860" h="58420">
                    <a:moveTo>
                      <a:pt x="2741223" y="0"/>
                    </a:moveTo>
                    <a:lnTo>
                      <a:pt x="2741223" y="58211"/>
                    </a:lnTo>
                  </a:path>
                  <a:path w="3324860" h="58420">
                    <a:moveTo>
                      <a:pt x="2741223" y="0"/>
                    </a:moveTo>
                    <a:lnTo>
                      <a:pt x="2741223" y="58211"/>
                    </a:lnTo>
                  </a:path>
                  <a:path w="3324860" h="58420">
                    <a:moveTo>
                      <a:pt x="2741223" y="0"/>
                    </a:moveTo>
                    <a:lnTo>
                      <a:pt x="2741223" y="58211"/>
                    </a:lnTo>
                  </a:path>
                  <a:path w="3324860" h="58420">
                    <a:moveTo>
                      <a:pt x="2741223" y="0"/>
                    </a:moveTo>
                    <a:lnTo>
                      <a:pt x="2741223" y="58211"/>
                    </a:lnTo>
                  </a:path>
                  <a:path w="3324860" h="58420">
                    <a:moveTo>
                      <a:pt x="2741223" y="0"/>
                    </a:moveTo>
                    <a:lnTo>
                      <a:pt x="2741223" y="58211"/>
                    </a:lnTo>
                  </a:path>
                  <a:path w="3324860" h="58420">
                    <a:moveTo>
                      <a:pt x="2741223" y="0"/>
                    </a:moveTo>
                    <a:lnTo>
                      <a:pt x="2741223" y="58211"/>
                    </a:lnTo>
                  </a:path>
                  <a:path w="3324860" h="58420">
                    <a:moveTo>
                      <a:pt x="2741223" y="0"/>
                    </a:moveTo>
                    <a:lnTo>
                      <a:pt x="2741223" y="58211"/>
                    </a:lnTo>
                  </a:path>
                  <a:path w="3324860" h="58420">
                    <a:moveTo>
                      <a:pt x="2741223" y="0"/>
                    </a:moveTo>
                    <a:lnTo>
                      <a:pt x="2741223" y="58211"/>
                    </a:lnTo>
                  </a:path>
                  <a:path w="3324860" h="58420">
                    <a:moveTo>
                      <a:pt x="2741223" y="0"/>
                    </a:moveTo>
                    <a:lnTo>
                      <a:pt x="2741223" y="58211"/>
                    </a:lnTo>
                  </a:path>
                  <a:path w="3324860" h="58420">
                    <a:moveTo>
                      <a:pt x="2747702" y="0"/>
                    </a:moveTo>
                    <a:lnTo>
                      <a:pt x="2747702" y="58211"/>
                    </a:lnTo>
                  </a:path>
                  <a:path w="3324860" h="58420">
                    <a:moveTo>
                      <a:pt x="2747702" y="0"/>
                    </a:moveTo>
                    <a:lnTo>
                      <a:pt x="2747702" y="58211"/>
                    </a:lnTo>
                  </a:path>
                  <a:path w="3324860" h="58420">
                    <a:moveTo>
                      <a:pt x="2747702" y="0"/>
                    </a:moveTo>
                    <a:lnTo>
                      <a:pt x="2747702" y="58211"/>
                    </a:lnTo>
                  </a:path>
                  <a:path w="3324860" h="58420">
                    <a:moveTo>
                      <a:pt x="2747702" y="0"/>
                    </a:moveTo>
                    <a:lnTo>
                      <a:pt x="2747702" y="58211"/>
                    </a:lnTo>
                  </a:path>
                  <a:path w="3324860" h="58420">
                    <a:moveTo>
                      <a:pt x="2747702" y="0"/>
                    </a:moveTo>
                    <a:lnTo>
                      <a:pt x="2747702" y="58211"/>
                    </a:lnTo>
                  </a:path>
                  <a:path w="3324860" h="58420">
                    <a:moveTo>
                      <a:pt x="2747702" y="0"/>
                    </a:moveTo>
                    <a:lnTo>
                      <a:pt x="2747702" y="58211"/>
                    </a:lnTo>
                  </a:path>
                  <a:path w="3324860" h="58420">
                    <a:moveTo>
                      <a:pt x="2747702" y="0"/>
                    </a:moveTo>
                    <a:lnTo>
                      <a:pt x="2747702" y="58211"/>
                    </a:lnTo>
                  </a:path>
                  <a:path w="3324860" h="58420">
                    <a:moveTo>
                      <a:pt x="2747702" y="0"/>
                    </a:moveTo>
                    <a:lnTo>
                      <a:pt x="2747702" y="58211"/>
                    </a:lnTo>
                  </a:path>
                  <a:path w="3324860" h="58420">
                    <a:moveTo>
                      <a:pt x="2754180" y="0"/>
                    </a:moveTo>
                    <a:lnTo>
                      <a:pt x="2754180" y="58211"/>
                    </a:lnTo>
                  </a:path>
                  <a:path w="3324860" h="58420">
                    <a:moveTo>
                      <a:pt x="2754180" y="0"/>
                    </a:moveTo>
                    <a:lnTo>
                      <a:pt x="2754180" y="58211"/>
                    </a:lnTo>
                  </a:path>
                  <a:path w="3324860" h="58420">
                    <a:moveTo>
                      <a:pt x="2754180" y="0"/>
                    </a:moveTo>
                    <a:lnTo>
                      <a:pt x="2754180" y="58211"/>
                    </a:lnTo>
                  </a:path>
                  <a:path w="3324860" h="58420">
                    <a:moveTo>
                      <a:pt x="2754180" y="0"/>
                    </a:moveTo>
                    <a:lnTo>
                      <a:pt x="2754180" y="58211"/>
                    </a:lnTo>
                  </a:path>
                  <a:path w="3324860" h="58420">
                    <a:moveTo>
                      <a:pt x="2754180" y="0"/>
                    </a:moveTo>
                    <a:lnTo>
                      <a:pt x="2754180" y="58211"/>
                    </a:lnTo>
                  </a:path>
                  <a:path w="3324860" h="58420">
                    <a:moveTo>
                      <a:pt x="2754180" y="0"/>
                    </a:moveTo>
                    <a:lnTo>
                      <a:pt x="2754180" y="58211"/>
                    </a:lnTo>
                  </a:path>
                  <a:path w="3324860" h="58420">
                    <a:moveTo>
                      <a:pt x="2754180" y="0"/>
                    </a:moveTo>
                    <a:lnTo>
                      <a:pt x="2754180" y="58211"/>
                    </a:lnTo>
                  </a:path>
                  <a:path w="3324860" h="58420">
                    <a:moveTo>
                      <a:pt x="2754180" y="0"/>
                    </a:moveTo>
                    <a:lnTo>
                      <a:pt x="2754180" y="58211"/>
                    </a:lnTo>
                  </a:path>
                  <a:path w="3324860" h="58420">
                    <a:moveTo>
                      <a:pt x="2754180" y="0"/>
                    </a:moveTo>
                    <a:lnTo>
                      <a:pt x="2754180" y="58211"/>
                    </a:lnTo>
                  </a:path>
                  <a:path w="3324860" h="58420">
                    <a:moveTo>
                      <a:pt x="2754180" y="0"/>
                    </a:moveTo>
                    <a:lnTo>
                      <a:pt x="2754180" y="58211"/>
                    </a:lnTo>
                  </a:path>
                  <a:path w="3324860" h="58420">
                    <a:moveTo>
                      <a:pt x="2760659" y="0"/>
                    </a:moveTo>
                    <a:lnTo>
                      <a:pt x="2760659" y="58211"/>
                    </a:lnTo>
                  </a:path>
                  <a:path w="3324860" h="58420">
                    <a:moveTo>
                      <a:pt x="2760659" y="0"/>
                    </a:moveTo>
                    <a:lnTo>
                      <a:pt x="2760659" y="58211"/>
                    </a:lnTo>
                  </a:path>
                  <a:path w="3324860" h="58420">
                    <a:moveTo>
                      <a:pt x="2760659" y="0"/>
                    </a:moveTo>
                    <a:lnTo>
                      <a:pt x="2760659" y="58211"/>
                    </a:lnTo>
                  </a:path>
                  <a:path w="3324860" h="58420">
                    <a:moveTo>
                      <a:pt x="2760659" y="0"/>
                    </a:moveTo>
                    <a:lnTo>
                      <a:pt x="2760659" y="58211"/>
                    </a:lnTo>
                  </a:path>
                  <a:path w="3324860" h="58420">
                    <a:moveTo>
                      <a:pt x="2760659" y="0"/>
                    </a:moveTo>
                    <a:lnTo>
                      <a:pt x="2760659" y="58211"/>
                    </a:lnTo>
                  </a:path>
                  <a:path w="3324860" h="58420">
                    <a:moveTo>
                      <a:pt x="2760659" y="0"/>
                    </a:moveTo>
                    <a:lnTo>
                      <a:pt x="2760659" y="58211"/>
                    </a:lnTo>
                  </a:path>
                  <a:path w="3324860" h="58420">
                    <a:moveTo>
                      <a:pt x="2760659" y="0"/>
                    </a:moveTo>
                    <a:lnTo>
                      <a:pt x="2760659" y="58211"/>
                    </a:lnTo>
                  </a:path>
                  <a:path w="3324860" h="58420">
                    <a:moveTo>
                      <a:pt x="2760659" y="0"/>
                    </a:moveTo>
                    <a:lnTo>
                      <a:pt x="2760659" y="58211"/>
                    </a:lnTo>
                  </a:path>
                  <a:path w="3324860" h="58420">
                    <a:moveTo>
                      <a:pt x="2760659" y="0"/>
                    </a:moveTo>
                    <a:lnTo>
                      <a:pt x="2760659" y="58211"/>
                    </a:lnTo>
                  </a:path>
                  <a:path w="3324860" h="58420">
                    <a:moveTo>
                      <a:pt x="2760659" y="0"/>
                    </a:moveTo>
                    <a:lnTo>
                      <a:pt x="2760659" y="58211"/>
                    </a:lnTo>
                  </a:path>
                  <a:path w="3324860" h="58420">
                    <a:moveTo>
                      <a:pt x="2767137" y="0"/>
                    </a:moveTo>
                    <a:lnTo>
                      <a:pt x="2767137" y="58211"/>
                    </a:lnTo>
                  </a:path>
                  <a:path w="3324860" h="58420">
                    <a:moveTo>
                      <a:pt x="2767137" y="0"/>
                    </a:moveTo>
                    <a:lnTo>
                      <a:pt x="2767137" y="58211"/>
                    </a:lnTo>
                  </a:path>
                  <a:path w="3324860" h="58420">
                    <a:moveTo>
                      <a:pt x="2767137" y="0"/>
                    </a:moveTo>
                    <a:lnTo>
                      <a:pt x="2767137" y="58211"/>
                    </a:lnTo>
                  </a:path>
                  <a:path w="3324860" h="58420">
                    <a:moveTo>
                      <a:pt x="2767137" y="0"/>
                    </a:moveTo>
                    <a:lnTo>
                      <a:pt x="2767137" y="58211"/>
                    </a:lnTo>
                  </a:path>
                  <a:path w="3324860" h="58420">
                    <a:moveTo>
                      <a:pt x="2767137" y="0"/>
                    </a:moveTo>
                    <a:lnTo>
                      <a:pt x="2767137" y="58211"/>
                    </a:lnTo>
                  </a:path>
                  <a:path w="3324860" h="58420">
                    <a:moveTo>
                      <a:pt x="2767137" y="0"/>
                    </a:moveTo>
                    <a:lnTo>
                      <a:pt x="2767137" y="58211"/>
                    </a:lnTo>
                  </a:path>
                  <a:path w="3324860" h="58420">
                    <a:moveTo>
                      <a:pt x="2767137" y="0"/>
                    </a:moveTo>
                    <a:lnTo>
                      <a:pt x="2767137" y="58211"/>
                    </a:lnTo>
                  </a:path>
                  <a:path w="3324860" h="58420">
                    <a:moveTo>
                      <a:pt x="2767137" y="0"/>
                    </a:moveTo>
                    <a:lnTo>
                      <a:pt x="2767137" y="58211"/>
                    </a:lnTo>
                  </a:path>
                  <a:path w="3324860" h="58420">
                    <a:moveTo>
                      <a:pt x="2773616" y="0"/>
                    </a:moveTo>
                    <a:lnTo>
                      <a:pt x="2773616" y="58211"/>
                    </a:lnTo>
                  </a:path>
                  <a:path w="3324860" h="58420">
                    <a:moveTo>
                      <a:pt x="2773616" y="0"/>
                    </a:moveTo>
                    <a:lnTo>
                      <a:pt x="2773616" y="58211"/>
                    </a:lnTo>
                  </a:path>
                  <a:path w="3324860" h="58420">
                    <a:moveTo>
                      <a:pt x="2773616" y="0"/>
                    </a:moveTo>
                    <a:lnTo>
                      <a:pt x="2773616" y="58211"/>
                    </a:lnTo>
                  </a:path>
                  <a:path w="3324860" h="58420">
                    <a:moveTo>
                      <a:pt x="2773616" y="0"/>
                    </a:moveTo>
                    <a:lnTo>
                      <a:pt x="2773616" y="58211"/>
                    </a:lnTo>
                  </a:path>
                  <a:path w="3324860" h="58420">
                    <a:moveTo>
                      <a:pt x="2773616" y="0"/>
                    </a:moveTo>
                    <a:lnTo>
                      <a:pt x="2773616" y="58211"/>
                    </a:lnTo>
                  </a:path>
                  <a:path w="3324860" h="58420">
                    <a:moveTo>
                      <a:pt x="2773616" y="0"/>
                    </a:moveTo>
                    <a:lnTo>
                      <a:pt x="2773616" y="58211"/>
                    </a:lnTo>
                  </a:path>
                  <a:path w="3324860" h="58420">
                    <a:moveTo>
                      <a:pt x="2773616" y="0"/>
                    </a:moveTo>
                    <a:lnTo>
                      <a:pt x="2773616" y="58211"/>
                    </a:lnTo>
                  </a:path>
                  <a:path w="3324860" h="58420">
                    <a:moveTo>
                      <a:pt x="2773616" y="0"/>
                    </a:moveTo>
                    <a:lnTo>
                      <a:pt x="2773616" y="58211"/>
                    </a:lnTo>
                  </a:path>
                  <a:path w="3324860" h="58420">
                    <a:moveTo>
                      <a:pt x="2773616" y="0"/>
                    </a:moveTo>
                    <a:lnTo>
                      <a:pt x="2773616" y="58211"/>
                    </a:lnTo>
                  </a:path>
                  <a:path w="3324860" h="58420">
                    <a:moveTo>
                      <a:pt x="2780094" y="0"/>
                    </a:moveTo>
                    <a:lnTo>
                      <a:pt x="2780094" y="58211"/>
                    </a:lnTo>
                  </a:path>
                  <a:path w="3324860" h="58420">
                    <a:moveTo>
                      <a:pt x="2780094" y="0"/>
                    </a:moveTo>
                    <a:lnTo>
                      <a:pt x="2780094" y="58211"/>
                    </a:lnTo>
                  </a:path>
                  <a:path w="3324860" h="58420">
                    <a:moveTo>
                      <a:pt x="2780094" y="0"/>
                    </a:moveTo>
                    <a:lnTo>
                      <a:pt x="2780094" y="58211"/>
                    </a:lnTo>
                  </a:path>
                  <a:path w="3324860" h="58420">
                    <a:moveTo>
                      <a:pt x="2780094" y="0"/>
                    </a:moveTo>
                    <a:lnTo>
                      <a:pt x="2780094" y="58211"/>
                    </a:lnTo>
                  </a:path>
                  <a:path w="3324860" h="58420">
                    <a:moveTo>
                      <a:pt x="2780094" y="0"/>
                    </a:moveTo>
                    <a:lnTo>
                      <a:pt x="2780094" y="58211"/>
                    </a:lnTo>
                  </a:path>
                  <a:path w="3324860" h="58420">
                    <a:moveTo>
                      <a:pt x="2780094" y="0"/>
                    </a:moveTo>
                    <a:lnTo>
                      <a:pt x="2780094" y="58211"/>
                    </a:lnTo>
                  </a:path>
                  <a:path w="3324860" h="58420">
                    <a:moveTo>
                      <a:pt x="2780094" y="0"/>
                    </a:moveTo>
                    <a:lnTo>
                      <a:pt x="2780094" y="58211"/>
                    </a:lnTo>
                  </a:path>
                  <a:path w="3324860" h="58420">
                    <a:moveTo>
                      <a:pt x="2780094" y="0"/>
                    </a:moveTo>
                    <a:lnTo>
                      <a:pt x="2780094" y="58211"/>
                    </a:lnTo>
                  </a:path>
                  <a:path w="3324860" h="58420">
                    <a:moveTo>
                      <a:pt x="2786573" y="0"/>
                    </a:moveTo>
                    <a:lnTo>
                      <a:pt x="2786573" y="58211"/>
                    </a:lnTo>
                  </a:path>
                  <a:path w="3324860" h="58420">
                    <a:moveTo>
                      <a:pt x="2786573" y="0"/>
                    </a:moveTo>
                    <a:lnTo>
                      <a:pt x="2786573" y="58211"/>
                    </a:lnTo>
                  </a:path>
                  <a:path w="3324860" h="58420">
                    <a:moveTo>
                      <a:pt x="2786573" y="0"/>
                    </a:moveTo>
                    <a:lnTo>
                      <a:pt x="2786573" y="58211"/>
                    </a:lnTo>
                  </a:path>
                  <a:path w="3324860" h="58420">
                    <a:moveTo>
                      <a:pt x="2786573" y="0"/>
                    </a:moveTo>
                    <a:lnTo>
                      <a:pt x="2786573" y="58211"/>
                    </a:lnTo>
                  </a:path>
                  <a:path w="3324860" h="58420">
                    <a:moveTo>
                      <a:pt x="2786573" y="0"/>
                    </a:moveTo>
                    <a:lnTo>
                      <a:pt x="2786573" y="58211"/>
                    </a:lnTo>
                  </a:path>
                  <a:path w="3324860" h="58420">
                    <a:moveTo>
                      <a:pt x="2786573" y="0"/>
                    </a:moveTo>
                    <a:lnTo>
                      <a:pt x="2786573" y="58211"/>
                    </a:lnTo>
                  </a:path>
                  <a:path w="3324860" h="58420">
                    <a:moveTo>
                      <a:pt x="2786573" y="0"/>
                    </a:moveTo>
                    <a:lnTo>
                      <a:pt x="2786573" y="58211"/>
                    </a:lnTo>
                  </a:path>
                  <a:path w="3324860" h="58420">
                    <a:moveTo>
                      <a:pt x="2786573" y="0"/>
                    </a:moveTo>
                    <a:lnTo>
                      <a:pt x="2786573" y="58211"/>
                    </a:lnTo>
                  </a:path>
                  <a:path w="3324860" h="58420">
                    <a:moveTo>
                      <a:pt x="2786573" y="0"/>
                    </a:moveTo>
                    <a:lnTo>
                      <a:pt x="2786573" y="58211"/>
                    </a:lnTo>
                  </a:path>
                  <a:path w="3324860" h="58420">
                    <a:moveTo>
                      <a:pt x="2793052" y="0"/>
                    </a:moveTo>
                    <a:lnTo>
                      <a:pt x="2793052" y="58211"/>
                    </a:lnTo>
                  </a:path>
                  <a:path w="3324860" h="58420">
                    <a:moveTo>
                      <a:pt x="2793052" y="0"/>
                    </a:moveTo>
                    <a:lnTo>
                      <a:pt x="2793052" y="58211"/>
                    </a:lnTo>
                  </a:path>
                  <a:path w="3324860" h="58420">
                    <a:moveTo>
                      <a:pt x="2793052" y="0"/>
                    </a:moveTo>
                    <a:lnTo>
                      <a:pt x="2793052" y="58211"/>
                    </a:lnTo>
                  </a:path>
                  <a:path w="3324860" h="58420">
                    <a:moveTo>
                      <a:pt x="2793052" y="0"/>
                    </a:moveTo>
                    <a:lnTo>
                      <a:pt x="2793052" y="58211"/>
                    </a:lnTo>
                  </a:path>
                  <a:path w="3324860" h="58420">
                    <a:moveTo>
                      <a:pt x="2793052" y="0"/>
                    </a:moveTo>
                    <a:lnTo>
                      <a:pt x="2793052" y="58211"/>
                    </a:lnTo>
                  </a:path>
                  <a:path w="3324860" h="58420">
                    <a:moveTo>
                      <a:pt x="2793052" y="0"/>
                    </a:moveTo>
                    <a:lnTo>
                      <a:pt x="2793052" y="58211"/>
                    </a:lnTo>
                  </a:path>
                  <a:path w="3324860" h="58420">
                    <a:moveTo>
                      <a:pt x="2793052" y="0"/>
                    </a:moveTo>
                    <a:lnTo>
                      <a:pt x="2793052" y="58211"/>
                    </a:lnTo>
                  </a:path>
                  <a:path w="3324860" h="58420">
                    <a:moveTo>
                      <a:pt x="2793052" y="0"/>
                    </a:moveTo>
                    <a:lnTo>
                      <a:pt x="2793052" y="58211"/>
                    </a:lnTo>
                  </a:path>
                  <a:path w="3324860" h="58420">
                    <a:moveTo>
                      <a:pt x="2793052" y="0"/>
                    </a:moveTo>
                    <a:lnTo>
                      <a:pt x="2793052" y="58211"/>
                    </a:lnTo>
                  </a:path>
                  <a:path w="3324860" h="58420">
                    <a:moveTo>
                      <a:pt x="2799784" y="0"/>
                    </a:moveTo>
                    <a:lnTo>
                      <a:pt x="2799784" y="58211"/>
                    </a:lnTo>
                  </a:path>
                  <a:path w="3324860" h="58420">
                    <a:moveTo>
                      <a:pt x="2799784" y="0"/>
                    </a:moveTo>
                    <a:lnTo>
                      <a:pt x="2799784" y="58211"/>
                    </a:lnTo>
                  </a:path>
                  <a:path w="3324860" h="58420">
                    <a:moveTo>
                      <a:pt x="2799784" y="0"/>
                    </a:moveTo>
                    <a:lnTo>
                      <a:pt x="2799784" y="58211"/>
                    </a:lnTo>
                  </a:path>
                  <a:path w="3324860" h="58420">
                    <a:moveTo>
                      <a:pt x="2799784" y="0"/>
                    </a:moveTo>
                    <a:lnTo>
                      <a:pt x="2799784" y="58211"/>
                    </a:lnTo>
                  </a:path>
                  <a:path w="3324860" h="58420">
                    <a:moveTo>
                      <a:pt x="2799784" y="0"/>
                    </a:moveTo>
                    <a:lnTo>
                      <a:pt x="2799784" y="58211"/>
                    </a:lnTo>
                  </a:path>
                  <a:path w="3324860" h="58420">
                    <a:moveTo>
                      <a:pt x="2799784" y="0"/>
                    </a:moveTo>
                    <a:lnTo>
                      <a:pt x="2799784" y="58211"/>
                    </a:lnTo>
                  </a:path>
                  <a:path w="3324860" h="58420">
                    <a:moveTo>
                      <a:pt x="2799784" y="0"/>
                    </a:moveTo>
                    <a:lnTo>
                      <a:pt x="2799784" y="58211"/>
                    </a:lnTo>
                  </a:path>
                  <a:path w="3324860" h="58420">
                    <a:moveTo>
                      <a:pt x="2799784" y="0"/>
                    </a:moveTo>
                    <a:lnTo>
                      <a:pt x="2799784" y="58211"/>
                    </a:lnTo>
                  </a:path>
                  <a:path w="3324860" h="58420">
                    <a:moveTo>
                      <a:pt x="2806263" y="0"/>
                    </a:moveTo>
                    <a:lnTo>
                      <a:pt x="2806263" y="58211"/>
                    </a:lnTo>
                  </a:path>
                  <a:path w="3324860" h="58420">
                    <a:moveTo>
                      <a:pt x="2806263" y="0"/>
                    </a:moveTo>
                    <a:lnTo>
                      <a:pt x="2806263" y="58211"/>
                    </a:lnTo>
                  </a:path>
                  <a:path w="3324860" h="58420">
                    <a:moveTo>
                      <a:pt x="2806263" y="0"/>
                    </a:moveTo>
                    <a:lnTo>
                      <a:pt x="2806263" y="58211"/>
                    </a:lnTo>
                  </a:path>
                  <a:path w="3324860" h="58420">
                    <a:moveTo>
                      <a:pt x="2806263" y="0"/>
                    </a:moveTo>
                    <a:lnTo>
                      <a:pt x="2806263" y="58211"/>
                    </a:lnTo>
                  </a:path>
                  <a:path w="3324860" h="58420">
                    <a:moveTo>
                      <a:pt x="2806263" y="0"/>
                    </a:moveTo>
                    <a:lnTo>
                      <a:pt x="2806263" y="58211"/>
                    </a:lnTo>
                  </a:path>
                  <a:path w="3324860" h="58420">
                    <a:moveTo>
                      <a:pt x="2806263" y="0"/>
                    </a:moveTo>
                    <a:lnTo>
                      <a:pt x="2806263" y="58211"/>
                    </a:lnTo>
                  </a:path>
                  <a:path w="3324860" h="58420">
                    <a:moveTo>
                      <a:pt x="2806263" y="0"/>
                    </a:moveTo>
                    <a:lnTo>
                      <a:pt x="2806263" y="58211"/>
                    </a:lnTo>
                  </a:path>
                  <a:path w="3324860" h="58420">
                    <a:moveTo>
                      <a:pt x="2812741" y="0"/>
                    </a:moveTo>
                    <a:lnTo>
                      <a:pt x="2812741" y="58211"/>
                    </a:lnTo>
                  </a:path>
                  <a:path w="3324860" h="58420">
                    <a:moveTo>
                      <a:pt x="2812741" y="0"/>
                    </a:moveTo>
                    <a:lnTo>
                      <a:pt x="2812741" y="58211"/>
                    </a:lnTo>
                  </a:path>
                  <a:path w="3324860" h="58420">
                    <a:moveTo>
                      <a:pt x="2812741" y="0"/>
                    </a:moveTo>
                    <a:lnTo>
                      <a:pt x="2812741" y="58211"/>
                    </a:lnTo>
                  </a:path>
                  <a:path w="3324860" h="58420">
                    <a:moveTo>
                      <a:pt x="2812741" y="0"/>
                    </a:moveTo>
                    <a:lnTo>
                      <a:pt x="2812741" y="58211"/>
                    </a:lnTo>
                  </a:path>
                  <a:path w="3324860" h="58420">
                    <a:moveTo>
                      <a:pt x="2812741" y="0"/>
                    </a:moveTo>
                    <a:lnTo>
                      <a:pt x="2812741" y="58211"/>
                    </a:lnTo>
                  </a:path>
                  <a:path w="3324860" h="58420">
                    <a:moveTo>
                      <a:pt x="2812741" y="0"/>
                    </a:moveTo>
                    <a:lnTo>
                      <a:pt x="2812741" y="58211"/>
                    </a:lnTo>
                  </a:path>
                  <a:path w="3324860" h="58420">
                    <a:moveTo>
                      <a:pt x="2812741" y="0"/>
                    </a:moveTo>
                    <a:lnTo>
                      <a:pt x="2812741" y="58211"/>
                    </a:lnTo>
                  </a:path>
                  <a:path w="3324860" h="58420">
                    <a:moveTo>
                      <a:pt x="2812741" y="0"/>
                    </a:moveTo>
                    <a:lnTo>
                      <a:pt x="2812741" y="58211"/>
                    </a:lnTo>
                  </a:path>
                  <a:path w="3324860" h="58420">
                    <a:moveTo>
                      <a:pt x="2812741" y="0"/>
                    </a:moveTo>
                    <a:lnTo>
                      <a:pt x="2812741" y="58211"/>
                    </a:lnTo>
                  </a:path>
                  <a:path w="3324860" h="58420">
                    <a:moveTo>
                      <a:pt x="2819220" y="0"/>
                    </a:moveTo>
                    <a:lnTo>
                      <a:pt x="2819220" y="58211"/>
                    </a:lnTo>
                  </a:path>
                  <a:path w="3324860" h="58420">
                    <a:moveTo>
                      <a:pt x="2819220" y="0"/>
                    </a:moveTo>
                    <a:lnTo>
                      <a:pt x="2819220" y="58211"/>
                    </a:lnTo>
                  </a:path>
                  <a:path w="3324860" h="58420">
                    <a:moveTo>
                      <a:pt x="2819220" y="0"/>
                    </a:moveTo>
                    <a:lnTo>
                      <a:pt x="2819220" y="58211"/>
                    </a:lnTo>
                  </a:path>
                  <a:path w="3324860" h="58420">
                    <a:moveTo>
                      <a:pt x="2819220" y="0"/>
                    </a:moveTo>
                    <a:lnTo>
                      <a:pt x="2819220" y="58211"/>
                    </a:lnTo>
                  </a:path>
                  <a:path w="3324860" h="58420">
                    <a:moveTo>
                      <a:pt x="2819220" y="0"/>
                    </a:moveTo>
                    <a:lnTo>
                      <a:pt x="2819220" y="58211"/>
                    </a:lnTo>
                  </a:path>
                  <a:path w="3324860" h="58420">
                    <a:moveTo>
                      <a:pt x="2819220" y="0"/>
                    </a:moveTo>
                    <a:lnTo>
                      <a:pt x="2819220" y="58211"/>
                    </a:lnTo>
                  </a:path>
                  <a:path w="3324860" h="58420">
                    <a:moveTo>
                      <a:pt x="2819220" y="0"/>
                    </a:moveTo>
                    <a:lnTo>
                      <a:pt x="2819220" y="58211"/>
                    </a:lnTo>
                  </a:path>
                  <a:path w="3324860" h="58420">
                    <a:moveTo>
                      <a:pt x="2819220" y="0"/>
                    </a:moveTo>
                    <a:lnTo>
                      <a:pt x="2819220" y="58211"/>
                    </a:lnTo>
                  </a:path>
                  <a:path w="3324860" h="58420">
                    <a:moveTo>
                      <a:pt x="2819220" y="0"/>
                    </a:moveTo>
                    <a:lnTo>
                      <a:pt x="2819220" y="58211"/>
                    </a:lnTo>
                  </a:path>
                  <a:path w="3324860" h="58420">
                    <a:moveTo>
                      <a:pt x="2825699" y="0"/>
                    </a:moveTo>
                    <a:lnTo>
                      <a:pt x="2825699" y="58211"/>
                    </a:lnTo>
                  </a:path>
                  <a:path w="3324860" h="58420">
                    <a:moveTo>
                      <a:pt x="2825699" y="0"/>
                    </a:moveTo>
                    <a:lnTo>
                      <a:pt x="2825699" y="58211"/>
                    </a:lnTo>
                  </a:path>
                  <a:path w="3324860" h="58420">
                    <a:moveTo>
                      <a:pt x="2825699" y="0"/>
                    </a:moveTo>
                    <a:lnTo>
                      <a:pt x="2825699" y="58211"/>
                    </a:lnTo>
                  </a:path>
                  <a:path w="3324860" h="58420">
                    <a:moveTo>
                      <a:pt x="2825699" y="0"/>
                    </a:moveTo>
                    <a:lnTo>
                      <a:pt x="2825699" y="58211"/>
                    </a:lnTo>
                  </a:path>
                  <a:path w="3324860" h="58420">
                    <a:moveTo>
                      <a:pt x="2825699" y="0"/>
                    </a:moveTo>
                    <a:lnTo>
                      <a:pt x="2825699" y="58211"/>
                    </a:lnTo>
                  </a:path>
                  <a:path w="3324860" h="58420">
                    <a:moveTo>
                      <a:pt x="2825699" y="0"/>
                    </a:moveTo>
                    <a:lnTo>
                      <a:pt x="2825699" y="58211"/>
                    </a:lnTo>
                  </a:path>
                  <a:path w="3324860" h="58420">
                    <a:moveTo>
                      <a:pt x="2825699" y="0"/>
                    </a:moveTo>
                    <a:lnTo>
                      <a:pt x="2825699" y="58211"/>
                    </a:lnTo>
                  </a:path>
                  <a:path w="3324860" h="58420">
                    <a:moveTo>
                      <a:pt x="2825699" y="0"/>
                    </a:moveTo>
                    <a:lnTo>
                      <a:pt x="2825699" y="58211"/>
                    </a:lnTo>
                  </a:path>
                  <a:path w="3324860" h="58420">
                    <a:moveTo>
                      <a:pt x="2825699" y="0"/>
                    </a:moveTo>
                    <a:lnTo>
                      <a:pt x="2825699" y="58211"/>
                    </a:lnTo>
                  </a:path>
                  <a:path w="3324860" h="58420">
                    <a:moveTo>
                      <a:pt x="2832177" y="0"/>
                    </a:moveTo>
                    <a:lnTo>
                      <a:pt x="2832177" y="58211"/>
                    </a:lnTo>
                  </a:path>
                  <a:path w="3324860" h="58420">
                    <a:moveTo>
                      <a:pt x="2832177" y="0"/>
                    </a:moveTo>
                    <a:lnTo>
                      <a:pt x="2832177" y="58211"/>
                    </a:lnTo>
                  </a:path>
                  <a:path w="3324860" h="58420">
                    <a:moveTo>
                      <a:pt x="2832177" y="0"/>
                    </a:moveTo>
                    <a:lnTo>
                      <a:pt x="2832177" y="58211"/>
                    </a:lnTo>
                  </a:path>
                  <a:path w="3324860" h="58420">
                    <a:moveTo>
                      <a:pt x="2832177" y="0"/>
                    </a:moveTo>
                    <a:lnTo>
                      <a:pt x="2832177" y="58211"/>
                    </a:lnTo>
                  </a:path>
                  <a:path w="3324860" h="58420">
                    <a:moveTo>
                      <a:pt x="2832177" y="0"/>
                    </a:moveTo>
                    <a:lnTo>
                      <a:pt x="2832177" y="58211"/>
                    </a:lnTo>
                  </a:path>
                  <a:path w="3324860" h="58420">
                    <a:moveTo>
                      <a:pt x="2832177" y="0"/>
                    </a:moveTo>
                    <a:lnTo>
                      <a:pt x="2832177" y="58211"/>
                    </a:lnTo>
                  </a:path>
                  <a:path w="3324860" h="58420">
                    <a:moveTo>
                      <a:pt x="2832177" y="0"/>
                    </a:moveTo>
                    <a:lnTo>
                      <a:pt x="2832177" y="58211"/>
                    </a:lnTo>
                  </a:path>
                  <a:path w="3324860" h="58420">
                    <a:moveTo>
                      <a:pt x="2832177" y="0"/>
                    </a:moveTo>
                    <a:lnTo>
                      <a:pt x="2832177" y="58211"/>
                    </a:lnTo>
                  </a:path>
                  <a:path w="3324860" h="58420">
                    <a:moveTo>
                      <a:pt x="2832177" y="0"/>
                    </a:moveTo>
                    <a:lnTo>
                      <a:pt x="2832177" y="58211"/>
                    </a:lnTo>
                  </a:path>
                  <a:path w="3324860" h="58420">
                    <a:moveTo>
                      <a:pt x="2838656" y="0"/>
                    </a:moveTo>
                    <a:lnTo>
                      <a:pt x="2838656" y="58211"/>
                    </a:lnTo>
                  </a:path>
                  <a:path w="3324860" h="58420">
                    <a:moveTo>
                      <a:pt x="2838656" y="0"/>
                    </a:moveTo>
                    <a:lnTo>
                      <a:pt x="2838656" y="58211"/>
                    </a:lnTo>
                  </a:path>
                  <a:path w="3324860" h="58420">
                    <a:moveTo>
                      <a:pt x="2838656" y="0"/>
                    </a:moveTo>
                    <a:lnTo>
                      <a:pt x="2838656" y="58211"/>
                    </a:lnTo>
                  </a:path>
                  <a:path w="3324860" h="58420">
                    <a:moveTo>
                      <a:pt x="2838656" y="0"/>
                    </a:moveTo>
                    <a:lnTo>
                      <a:pt x="2838656" y="58211"/>
                    </a:lnTo>
                  </a:path>
                  <a:path w="3324860" h="58420">
                    <a:moveTo>
                      <a:pt x="2838656" y="0"/>
                    </a:moveTo>
                    <a:lnTo>
                      <a:pt x="2838656" y="58211"/>
                    </a:lnTo>
                  </a:path>
                  <a:path w="3324860" h="58420">
                    <a:moveTo>
                      <a:pt x="2838656" y="0"/>
                    </a:moveTo>
                    <a:lnTo>
                      <a:pt x="2838656" y="58211"/>
                    </a:lnTo>
                  </a:path>
                  <a:path w="3324860" h="58420">
                    <a:moveTo>
                      <a:pt x="2838656" y="0"/>
                    </a:moveTo>
                    <a:lnTo>
                      <a:pt x="2838656" y="58211"/>
                    </a:lnTo>
                  </a:path>
                  <a:path w="3324860" h="58420">
                    <a:moveTo>
                      <a:pt x="2838656" y="0"/>
                    </a:moveTo>
                    <a:lnTo>
                      <a:pt x="2838656" y="58211"/>
                    </a:lnTo>
                  </a:path>
                  <a:path w="3324860" h="58420">
                    <a:moveTo>
                      <a:pt x="2838656" y="0"/>
                    </a:moveTo>
                    <a:lnTo>
                      <a:pt x="2838656" y="58211"/>
                    </a:lnTo>
                  </a:path>
                  <a:path w="3324860" h="58420">
                    <a:moveTo>
                      <a:pt x="2845134" y="0"/>
                    </a:moveTo>
                    <a:lnTo>
                      <a:pt x="2845134" y="58211"/>
                    </a:lnTo>
                  </a:path>
                  <a:path w="3324860" h="58420">
                    <a:moveTo>
                      <a:pt x="2845134" y="0"/>
                    </a:moveTo>
                    <a:lnTo>
                      <a:pt x="2845134" y="58211"/>
                    </a:lnTo>
                  </a:path>
                  <a:path w="3324860" h="58420">
                    <a:moveTo>
                      <a:pt x="2845134" y="0"/>
                    </a:moveTo>
                    <a:lnTo>
                      <a:pt x="2845134" y="58211"/>
                    </a:lnTo>
                  </a:path>
                  <a:path w="3324860" h="58420">
                    <a:moveTo>
                      <a:pt x="2845134" y="0"/>
                    </a:moveTo>
                    <a:lnTo>
                      <a:pt x="2845134" y="58211"/>
                    </a:lnTo>
                  </a:path>
                  <a:path w="3324860" h="58420">
                    <a:moveTo>
                      <a:pt x="2845134" y="0"/>
                    </a:moveTo>
                    <a:lnTo>
                      <a:pt x="2845134" y="58211"/>
                    </a:lnTo>
                  </a:path>
                  <a:path w="3324860" h="58420">
                    <a:moveTo>
                      <a:pt x="2845134" y="0"/>
                    </a:moveTo>
                    <a:lnTo>
                      <a:pt x="2845134" y="58211"/>
                    </a:lnTo>
                  </a:path>
                  <a:path w="3324860" h="58420">
                    <a:moveTo>
                      <a:pt x="2845134" y="0"/>
                    </a:moveTo>
                    <a:lnTo>
                      <a:pt x="2845134" y="58211"/>
                    </a:lnTo>
                  </a:path>
                  <a:path w="3324860" h="58420">
                    <a:moveTo>
                      <a:pt x="2845134" y="0"/>
                    </a:moveTo>
                    <a:lnTo>
                      <a:pt x="2845134" y="58211"/>
                    </a:lnTo>
                  </a:path>
                  <a:path w="3324860" h="58420">
                    <a:moveTo>
                      <a:pt x="2851613" y="0"/>
                    </a:moveTo>
                    <a:lnTo>
                      <a:pt x="2851613" y="58211"/>
                    </a:lnTo>
                  </a:path>
                  <a:path w="3324860" h="58420">
                    <a:moveTo>
                      <a:pt x="2851613" y="0"/>
                    </a:moveTo>
                    <a:lnTo>
                      <a:pt x="2851613" y="58211"/>
                    </a:lnTo>
                  </a:path>
                  <a:path w="3324860" h="58420">
                    <a:moveTo>
                      <a:pt x="2851613" y="0"/>
                    </a:moveTo>
                    <a:lnTo>
                      <a:pt x="2851613" y="58211"/>
                    </a:lnTo>
                  </a:path>
                  <a:path w="3324860" h="58420">
                    <a:moveTo>
                      <a:pt x="2851613" y="0"/>
                    </a:moveTo>
                    <a:lnTo>
                      <a:pt x="2851613" y="58211"/>
                    </a:lnTo>
                  </a:path>
                  <a:path w="3324860" h="58420">
                    <a:moveTo>
                      <a:pt x="2851613" y="0"/>
                    </a:moveTo>
                    <a:lnTo>
                      <a:pt x="2851613" y="58211"/>
                    </a:lnTo>
                  </a:path>
                  <a:path w="3324860" h="58420">
                    <a:moveTo>
                      <a:pt x="2851613" y="0"/>
                    </a:moveTo>
                    <a:lnTo>
                      <a:pt x="2851613" y="58211"/>
                    </a:lnTo>
                  </a:path>
                  <a:path w="3324860" h="58420">
                    <a:moveTo>
                      <a:pt x="2851613" y="0"/>
                    </a:moveTo>
                    <a:lnTo>
                      <a:pt x="2851613" y="58211"/>
                    </a:lnTo>
                  </a:path>
                  <a:path w="3324860" h="58420">
                    <a:moveTo>
                      <a:pt x="2851613" y="0"/>
                    </a:moveTo>
                    <a:lnTo>
                      <a:pt x="2851613" y="58211"/>
                    </a:lnTo>
                  </a:path>
                  <a:path w="3324860" h="58420">
                    <a:moveTo>
                      <a:pt x="2858091" y="0"/>
                    </a:moveTo>
                    <a:lnTo>
                      <a:pt x="2858091" y="58211"/>
                    </a:lnTo>
                  </a:path>
                  <a:path w="3324860" h="58420">
                    <a:moveTo>
                      <a:pt x="2858091" y="0"/>
                    </a:moveTo>
                    <a:lnTo>
                      <a:pt x="2858091" y="58211"/>
                    </a:lnTo>
                  </a:path>
                  <a:path w="3324860" h="58420">
                    <a:moveTo>
                      <a:pt x="2858091" y="0"/>
                    </a:moveTo>
                    <a:lnTo>
                      <a:pt x="2858091" y="58211"/>
                    </a:lnTo>
                  </a:path>
                  <a:path w="3324860" h="58420">
                    <a:moveTo>
                      <a:pt x="2858091" y="0"/>
                    </a:moveTo>
                    <a:lnTo>
                      <a:pt x="2858091" y="58211"/>
                    </a:lnTo>
                  </a:path>
                  <a:path w="3324860" h="58420">
                    <a:moveTo>
                      <a:pt x="2858091" y="0"/>
                    </a:moveTo>
                    <a:lnTo>
                      <a:pt x="2858091" y="58211"/>
                    </a:lnTo>
                  </a:path>
                  <a:path w="3324860" h="58420">
                    <a:moveTo>
                      <a:pt x="2858091" y="0"/>
                    </a:moveTo>
                    <a:lnTo>
                      <a:pt x="2858091" y="58211"/>
                    </a:lnTo>
                  </a:path>
                  <a:path w="3324860" h="58420">
                    <a:moveTo>
                      <a:pt x="2858091" y="0"/>
                    </a:moveTo>
                    <a:lnTo>
                      <a:pt x="2858091" y="58211"/>
                    </a:lnTo>
                  </a:path>
                  <a:path w="3324860" h="58420">
                    <a:moveTo>
                      <a:pt x="2858091" y="0"/>
                    </a:moveTo>
                    <a:lnTo>
                      <a:pt x="2858091" y="58211"/>
                    </a:lnTo>
                  </a:path>
                  <a:path w="3324860" h="58420">
                    <a:moveTo>
                      <a:pt x="2858091" y="0"/>
                    </a:moveTo>
                    <a:lnTo>
                      <a:pt x="2858091" y="58211"/>
                    </a:lnTo>
                  </a:path>
                  <a:path w="3324860" h="58420">
                    <a:moveTo>
                      <a:pt x="2858091" y="0"/>
                    </a:moveTo>
                    <a:lnTo>
                      <a:pt x="2858091" y="58211"/>
                    </a:lnTo>
                  </a:path>
                  <a:path w="3324860" h="58420">
                    <a:moveTo>
                      <a:pt x="2864570" y="0"/>
                    </a:moveTo>
                    <a:lnTo>
                      <a:pt x="2864570" y="58211"/>
                    </a:lnTo>
                  </a:path>
                  <a:path w="3324860" h="58420">
                    <a:moveTo>
                      <a:pt x="2864570" y="0"/>
                    </a:moveTo>
                    <a:lnTo>
                      <a:pt x="2864570" y="58211"/>
                    </a:lnTo>
                  </a:path>
                  <a:path w="3324860" h="58420">
                    <a:moveTo>
                      <a:pt x="2864570" y="0"/>
                    </a:moveTo>
                    <a:lnTo>
                      <a:pt x="2864570" y="58211"/>
                    </a:lnTo>
                  </a:path>
                  <a:path w="3324860" h="58420">
                    <a:moveTo>
                      <a:pt x="2864570" y="0"/>
                    </a:moveTo>
                    <a:lnTo>
                      <a:pt x="2864570" y="58211"/>
                    </a:lnTo>
                  </a:path>
                  <a:path w="3324860" h="58420">
                    <a:moveTo>
                      <a:pt x="2864570" y="0"/>
                    </a:moveTo>
                    <a:lnTo>
                      <a:pt x="2864570" y="58211"/>
                    </a:lnTo>
                  </a:path>
                  <a:path w="3324860" h="58420">
                    <a:moveTo>
                      <a:pt x="2864570" y="0"/>
                    </a:moveTo>
                    <a:lnTo>
                      <a:pt x="2864570" y="58211"/>
                    </a:lnTo>
                  </a:path>
                  <a:path w="3324860" h="58420">
                    <a:moveTo>
                      <a:pt x="2864570" y="0"/>
                    </a:moveTo>
                    <a:lnTo>
                      <a:pt x="2864570" y="58211"/>
                    </a:lnTo>
                  </a:path>
                  <a:path w="3324860" h="58420">
                    <a:moveTo>
                      <a:pt x="2864570" y="0"/>
                    </a:moveTo>
                    <a:lnTo>
                      <a:pt x="2864570" y="58211"/>
                    </a:lnTo>
                  </a:path>
                  <a:path w="3324860" h="58420">
                    <a:moveTo>
                      <a:pt x="2864570" y="0"/>
                    </a:moveTo>
                    <a:lnTo>
                      <a:pt x="2864570" y="58211"/>
                    </a:lnTo>
                  </a:path>
                  <a:path w="3324860" h="58420">
                    <a:moveTo>
                      <a:pt x="2870922" y="0"/>
                    </a:moveTo>
                    <a:lnTo>
                      <a:pt x="2870922" y="58211"/>
                    </a:lnTo>
                  </a:path>
                  <a:path w="3324860" h="58420">
                    <a:moveTo>
                      <a:pt x="2870922" y="0"/>
                    </a:moveTo>
                    <a:lnTo>
                      <a:pt x="2870922" y="58211"/>
                    </a:lnTo>
                  </a:path>
                  <a:path w="3324860" h="58420">
                    <a:moveTo>
                      <a:pt x="2870922" y="0"/>
                    </a:moveTo>
                    <a:lnTo>
                      <a:pt x="2870922" y="58211"/>
                    </a:lnTo>
                  </a:path>
                  <a:path w="3324860" h="58420">
                    <a:moveTo>
                      <a:pt x="2870922" y="0"/>
                    </a:moveTo>
                    <a:lnTo>
                      <a:pt x="2870922" y="58211"/>
                    </a:lnTo>
                  </a:path>
                  <a:path w="3324860" h="58420">
                    <a:moveTo>
                      <a:pt x="2870922" y="0"/>
                    </a:moveTo>
                    <a:lnTo>
                      <a:pt x="2870922" y="58211"/>
                    </a:lnTo>
                  </a:path>
                  <a:path w="3324860" h="58420">
                    <a:moveTo>
                      <a:pt x="2870922" y="0"/>
                    </a:moveTo>
                    <a:lnTo>
                      <a:pt x="2870922" y="58211"/>
                    </a:lnTo>
                  </a:path>
                  <a:path w="3324860" h="58420">
                    <a:moveTo>
                      <a:pt x="2870922" y="0"/>
                    </a:moveTo>
                    <a:lnTo>
                      <a:pt x="2870922" y="58211"/>
                    </a:lnTo>
                  </a:path>
                  <a:path w="3324860" h="58420">
                    <a:moveTo>
                      <a:pt x="2870922" y="0"/>
                    </a:moveTo>
                    <a:lnTo>
                      <a:pt x="2870922" y="58211"/>
                    </a:lnTo>
                  </a:path>
                  <a:path w="3324860" h="58420">
                    <a:moveTo>
                      <a:pt x="2877400" y="0"/>
                    </a:moveTo>
                    <a:lnTo>
                      <a:pt x="2877400" y="58211"/>
                    </a:lnTo>
                  </a:path>
                  <a:path w="3324860" h="58420">
                    <a:moveTo>
                      <a:pt x="2877400" y="0"/>
                    </a:moveTo>
                    <a:lnTo>
                      <a:pt x="2877400" y="58211"/>
                    </a:lnTo>
                  </a:path>
                  <a:path w="3324860" h="58420">
                    <a:moveTo>
                      <a:pt x="2877400" y="0"/>
                    </a:moveTo>
                    <a:lnTo>
                      <a:pt x="2877400" y="58211"/>
                    </a:lnTo>
                  </a:path>
                  <a:path w="3324860" h="58420">
                    <a:moveTo>
                      <a:pt x="2877400" y="0"/>
                    </a:moveTo>
                    <a:lnTo>
                      <a:pt x="2877400" y="58211"/>
                    </a:lnTo>
                  </a:path>
                  <a:path w="3324860" h="58420">
                    <a:moveTo>
                      <a:pt x="2877400" y="0"/>
                    </a:moveTo>
                    <a:lnTo>
                      <a:pt x="2877400" y="58211"/>
                    </a:lnTo>
                  </a:path>
                  <a:path w="3324860" h="58420">
                    <a:moveTo>
                      <a:pt x="2877400" y="0"/>
                    </a:moveTo>
                    <a:lnTo>
                      <a:pt x="2877400" y="58211"/>
                    </a:lnTo>
                  </a:path>
                  <a:path w="3324860" h="58420">
                    <a:moveTo>
                      <a:pt x="2877400" y="0"/>
                    </a:moveTo>
                    <a:lnTo>
                      <a:pt x="2877400" y="58211"/>
                    </a:lnTo>
                  </a:path>
                  <a:path w="3324860" h="58420">
                    <a:moveTo>
                      <a:pt x="2877400" y="0"/>
                    </a:moveTo>
                    <a:lnTo>
                      <a:pt x="2877400" y="58211"/>
                    </a:lnTo>
                  </a:path>
                  <a:path w="3324860" h="58420">
                    <a:moveTo>
                      <a:pt x="2877400" y="0"/>
                    </a:moveTo>
                    <a:lnTo>
                      <a:pt x="2877400" y="58211"/>
                    </a:lnTo>
                  </a:path>
                  <a:path w="3324860" h="58420">
                    <a:moveTo>
                      <a:pt x="2883879" y="0"/>
                    </a:moveTo>
                    <a:lnTo>
                      <a:pt x="2883879" y="58211"/>
                    </a:lnTo>
                  </a:path>
                  <a:path w="3324860" h="58420">
                    <a:moveTo>
                      <a:pt x="2883879" y="0"/>
                    </a:moveTo>
                    <a:lnTo>
                      <a:pt x="2883879" y="58211"/>
                    </a:lnTo>
                  </a:path>
                  <a:path w="3324860" h="58420">
                    <a:moveTo>
                      <a:pt x="2883879" y="0"/>
                    </a:moveTo>
                    <a:lnTo>
                      <a:pt x="2883879" y="58211"/>
                    </a:lnTo>
                  </a:path>
                  <a:path w="3324860" h="58420">
                    <a:moveTo>
                      <a:pt x="2883879" y="0"/>
                    </a:moveTo>
                    <a:lnTo>
                      <a:pt x="2883879" y="58211"/>
                    </a:lnTo>
                  </a:path>
                  <a:path w="3324860" h="58420">
                    <a:moveTo>
                      <a:pt x="2883879" y="0"/>
                    </a:moveTo>
                    <a:lnTo>
                      <a:pt x="2883879" y="58211"/>
                    </a:lnTo>
                  </a:path>
                  <a:path w="3324860" h="58420">
                    <a:moveTo>
                      <a:pt x="2883879" y="0"/>
                    </a:moveTo>
                    <a:lnTo>
                      <a:pt x="2883879" y="58211"/>
                    </a:lnTo>
                  </a:path>
                  <a:path w="3324860" h="58420">
                    <a:moveTo>
                      <a:pt x="2883879" y="0"/>
                    </a:moveTo>
                    <a:lnTo>
                      <a:pt x="2883879" y="58211"/>
                    </a:lnTo>
                  </a:path>
                  <a:path w="3324860" h="58420">
                    <a:moveTo>
                      <a:pt x="2883879" y="0"/>
                    </a:moveTo>
                    <a:lnTo>
                      <a:pt x="2883879" y="58211"/>
                    </a:lnTo>
                  </a:path>
                  <a:path w="3324860" h="58420">
                    <a:moveTo>
                      <a:pt x="2890357" y="0"/>
                    </a:moveTo>
                    <a:lnTo>
                      <a:pt x="2890357" y="58211"/>
                    </a:lnTo>
                  </a:path>
                  <a:path w="3324860" h="58420">
                    <a:moveTo>
                      <a:pt x="2890357" y="0"/>
                    </a:moveTo>
                    <a:lnTo>
                      <a:pt x="2890357" y="58211"/>
                    </a:lnTo>
                  </a:path>
                  <a:path w="3324860" h="58420">
                    <a:moveTo>
                      <a:pt x="2890357" y="0"/>
                    </a:moveTo>
                    <a:lnTo>
                      <a:pt x="2890357" y="58211"/>
                    </a:lnTo>
                  </a:path>
                  <a:path w="3324860" h="58420">
                    <a:moveTo>
                      <a:pt x="2890357" y="0"/>
                    </a:moveTo>
                    <a:lnTo>
                      <a:pt x="2890357" y="58211"/>
                    </a:lnTo>
                  </a:path>
                  <a:path w="3324860" h="58420">
                    <a:moveTo>
                      <a:pt x="2890357" y="0"/>
                    </a:moveTo>
                    <a:lnTo>
                      <a:pt x="2890357" y="58211"/>
                    </a:lnTo>
                  </a:path>
                  <a:path w="3324860" h="58420">
                    <a:moveTo>
                      <a:pt x="2890357" y="0"/>
                    </a:moveTo>
                    <a:lnTo>
                      <a:pt x="2890357" y="58211"/>
                    </a:lnTo>
                  </a:path>
                  <a:path w="3324860" h="58420">
                    <a:moveTo>
                      <a:pt x="2890357" y="0"/>
                    </a:moveTo>
                    <a:lnTo>
                      <a:pt x="2890357" y="58211"/>
                    </a:lnTo>
                  </a:path>
                  <a:path w="3324860" h="58420">
                    <a:moveTo>
                      <a:pt x="2890357" y="0"/>
                    </a:moveTo>
                    <a:lnTo>
                      <a:pt x="2890357" y="58211"/>
                    </a:lnTo>
                  </a:path>
                  <a:path w="3324860" h="58420">
                    <a:moveTo>
                      <a:pt x="2890357" y="0"/>
                    </a:moveTo>
                    <a:lnTo>
                      <a:pt x="2890357" y="58211"/>
                    </a:lnTo>
                  </a:path>
                  <a:path w="3324860" h="58420">
                    <a:moveTo>
                      <a:pt x="2896836" y="0"/>
                    </a:moveTo>
                    <a:lnTo>
                      <a:pt x="2896836" y="58211"/>
                    </a:lnTo>
                  </a:path>
                  <a:path w="3324860" h="58420">
                    <a:moveTo>
                      <a:pt x="2896836" y="0"/>
                    </a:moveTo>
                    <a:lnTo>
                      <a:pt x="2896836" y="58211"/>
                    </a:lnTo>
                  </a:path>
                  <a:path w="3324860" h="58420">
                    <a:moveTo>
                      <a:pt x="2896836" y="0"/>
                    </a:moveTo>
                    <a:lnTo>
                      <a:pt x="2896836" y="58211"/>
                    </a:lnTo>
                  </a:path>
                  <a:path w="3324860" h="58420">
                    <a:moveTo>
                      <a:pt x="2896836" y="0"/>
                    </a:moveTo>
                    <a:lnTo>
                      <a:pt x="2896836" y="58211"/>
                    </a:lnTo>
                  </a:path>
                  <a:path w="3324860" h="58420">
                    <a:moveTo>
                      <a:pt x="2896836" y="0"/>
                    </a:moveTo>
                    <a:lnTo>
                      <a:pt x="2896836" y="58211"/>
                    </a:lnTo>
                  </a:path>
                  <a:path w="3324860" h="58420">
                    <a:moveTo>
                      <a:pt x="2896836" y="0"/>
                    </a:moveTo>
                    <a:lnTo>
                      <a:pt x="2896836" y="58211"/>
                    </a:lnTo>
                  </a:path>
                  <a:path w="3324860" h="58420">
                    <a:moveTo>
                      <a:pt x="2896836" y="0"/>
                    </a:moveTo>
                    <a:lnTo>
                      <a:pt x="2896836" y="58211"/>
                    </a:lnTo>
                  </a:path>
                  <a:path w="3324860" h="58420">
                    <a:moveTo>
                      <a:pt x="2896836" y="0"/>
                    </a:moveTo>
                    <a:lnTo>
                      <a:pt x="2896836" y="58211"/>
                    </a:lnTo>
                  </a:path>
                  <a:path w="3324860" h="58420">
                    <a:moveTo>
                      <a:pt x="2896836" y="0"/>
                    </a:moveTo>
                    <a:lnTo>
                      <a:pt x="2896836" y="58211"/>
                    </a:lnTo>
                  </a:path>
                  <a:path w="3324860" h="58420">
                    <a:moveTo>
                      <a:pt x="2896836" y="0"/>
                    </a:moveTo>
                    <a:lnTo>
                      <a:pt x="2896836" y="58211"/>
                    </a:lnTo>
                  </a:path>
                  <a:path w="3324860" h="58420">
                    <a:moveTo>
                      <a:pt x="2903314" y="0"/>
                    </a:moveTo>
                    <a:lnTo>
                      <a:pt x="2903314" y="58211"/>
                    </a:lnTo>
                  </a:path>
                  <a:path w="3324860" h="58420">
                    <a:moveTo>
                      <a:pt x="2903314" y="0"/>
                    </a:moveTo>
                    <a:lnTo>
                      <a:pt x="2903314" y="58211"/>
                    </a:lnTo>
                  </a:path>
                  <a:path w="3324860" h="58420">
                    <a:moveTo>
                      <a:pt x="2903314" y="0"/>
                    </a:moveTo>
                    <a:lnTo>
                      <a:pt x="2903314" y="58211"/>
                    </a:lnTo>
                  </a:path>
                  <a:path w="3324860" h="58420">
                    <a:moveTo>
                      <a:pt x="2903314" y="0"/>
                    </a:moveTo>
                    <a:lnTo>
                      <a:pt x="2903314" y="58211"/>
                    </a:lnTo>
                  </a:path>
                  <a:path w="3324860" h="58420">
                    <a:moveTo>
                      <a:pt x="2903314" y="0"/>
                    </a:moveTo>
                    <a:lnTo>
                      <a:pt x="2903314" y="58211"/>
                    </a:lnTo>
                  </a:path>
                  <a:path w="3324860" h="58420">
                    <a:moveTo>
                      <a:pt x="2903314" y="0"/>
                    </a:moveTo>
                    <a:lnTo>
                      <a:pt x="2903314" y="58211"/>
                    </a:lnTo>
                  </a:path>
                  <a:path w="3324860" h="58420">
                    <a:moveTo>
                      <a:pt x="2903314" y="0"/>
                    </a:moveTo>
                    <a:lnTo>
                      <a:pt x="2903314" y="58211"/>
                    </a:lnTo>
                  </a:path>
                  <a:path w="3324860" h="58420">
                    <a:moveTo>
                      <a:pt x="2903314" y="0"/>
                    </a:moveTo>
                    <a:lnTo>
                      <a:pt x="2903314" y="58211"/>
                    </a:lnTo>
                  </a:path>
                  <a:path w="3324860" h="58420">
                    <a:moveTo>
                      <a:pt x="2909793" y="0"/>
                    </a:moveTo>
                    <a:lnTo>
                      <a:pt x="2909793" y="58211"/>
                    </a:lnTo>
                  </a:path>
                  <a:path w="3324860" h="58420">
                    <a:moveTo>
                      <a:pt x="2909793" y="0"/>
                    </a:moveTo>
                    <a:lnTo>
                      <a:pt x="2909793" y="58211"/>
                    </a:lnTo>
                  </a:path>
                  <a:path w="3324860" h="58420">
                    <a:moveTo>
                      <a:pt x="2909793" y="0"/>
                    </a:moveTo>
                    <a:lnTo>
                      <a:pt x="2909793" y="58211"/>
                    </a:lnTo>
                  </a:path>
                  <a:path w="3324860" h="58420">
                    <a:moveTo>
                      <a:pt x="2909793" y="0"/>
                    </a:moveTo>
                    <a:lnTo>
                      <a:pt x="2909793" y="58211"/>
                    </a:lnTo>
                  </a:path>
                  <a:path w="3324860" h="58420">
                    <a:moveTo>
                      <a:pt x="2909793" y="0"/>
                    </a:moveTo>
                    <a:lnTo>
                      <a:pt x="2909793" y="58211"/>
                    </a:lnTo>
                  </a:path>
                  <a:path w="3324860" h="58420">
                    <a:moveTo>
                      <a:pt x="2909793" y="0"/>
                    </a:moveTo>
                    <a:lnTo>
                      <a:pt x="2909793" y="58211"/>
                    </a:lnTo>
                  </a:path>
                  <a:path w="3324860" h="58420">
                    <a:moveTo>
                      <a:pt x="2909793" y="0"/>
                    </a:moveTo>
                    <a:lnTo>
                      <a:pt x="2909793" y="58211"/>
                    </a:lnTo>
                  </a:path>
                  <a:path w="3324860" h="58420">
                    <a:moveTo>
                      <a:pt x="2909793" y="0"/>
                    </a:moveTo>
                    <a:lnTo>
                      <a:pt x="2909793" y="58211"/>
                    </a:lnTo>
                  </a:path>
                  <a:path w="3324860" h="58420">
                    <a:moveTo>
                      <a:pt x="2909793" y="0"/>
                    </a:moveTo>
                    <a:lnTo>
                      <a:pt x="2909793" y="58211"/>
                    </a:lnTo>
                  </a:path>
                  <a:path w="3324860" h="58420">
                    <a:moveTo>
                      <a:pt x="2916272" y="0"/>
                    </a:moveTo>
                    <a:lnTo>
                      <a:pt x="2916272" y="58211"/>
                    </a:lnTo>
                  </a:path>
                  <a:path w="3324860" h="58420">
                    <a:moveTo>
                      <a:pt x="2916272" y="0"/>
                    </a:moveTo>
                    <a:lnTo>
                      <a:pt x="2916272" y="58211"/>
                    </a:lnTo>
                  </a:path>
                  <a:path w="3324860" h="58420">
                    <a:moveTo>
                      <a:pt x="2916272" y="0"/>
                    </a:moveTo>
                    <a:lnTo>
                      <a:pt x="2916272" y="58211"/>
                    </a:lnTo>
                  </a:path>
                  <a:path w="3324860" h="58420">
                    <a:moveTo>
                      <a:pt x="2916272" y="0"/>
                    </a:moveTo>
                    <a:lnTo>
                      <a:pt x="2916272" y="58211"/>
                    </a:lnTo>
                  </a:path>
                  <a:path w="3324860" h="58420">
                    <a:moveTo>
                      <a:pt x="2916272" y="0"/>
                    </a:moveTo>
                    <a:lnTo>
                      <a:pt x="2916272" y="58211"/>
                    </a:lnTo>
                  </a:path>
                  <a:path w="3324860" h="58420">
                    <a:moveTo>
                      <a:pt x="2916272" y="0"/>
                    </a:moveTo>
                    <a:lnTo>
                      <a:pt x="2916272" y="58211"/>
                    </a:lnTo>
                  </a:path>
                  <a:path w="3324860" h="58420">
                    <a:moveTo>
                      <a:pt x="2916272" y="0"/>
                    </a:moveTo>
                    <a:lnTo>
                      <a:pt x="2916272" y="58211"/>
                    </a:lnTo>
                  </a:path>
                  <a:path w="3324860" h="58420">
                    <a:moveTo>
                      <a:pt x="2916272" y="0"/>
                    </a:moveTo>
                    <a:lnTo>
                      <a:pt x="2916272" y="58211"/>
                    </a:lnTo>
                  </a:path>
                  <a:path w="3324860" h="58420">
                    <a:moveTo>
                      <a:pt x="2916272" y="0"/>
                    </a:moveTo>
                    <a:lnTo>
                      <a:pt x="2916272" y="58211"/>
                    </a:lnTo>
                  </a:path>
                  <a:path w="3324860" h="58420">
                    <a:moveTo>
                      <a:pt x="2922750" y="0"/>
                    </a:moveTo>
                    <a:lnTo>
                      <a:pt x="2922750" y="58211"/>
                    </a:lnTo>
                  </a:path>
                  <a:path w="3324860" h="58420">
                    <a:moveTo>
                      <a:pt x="2922750" y="0"/>
                    </a:moveTo>
                    <a:lnTo>
                      <a:pt x="2922750" y="58211"/>
                    </a:lnTo>
                  </a:path>
                  <a:path w="3324860" h="58420">
                    <a:moveTo>
                      <a:pt x="2922750" y="0"/>
                    </a:moveTo>
                    <a:lnTo>
                      <a:pt x="2922750" y="58211"/>
                    </a:lnTo>
                  </a:path>
                  <a:path w="3324860" h="58420">
                    <a:moveTo>
                      <a:pt x="2922750" y="0"/>
                    </a:moveTo>
                    <a:lnTo>
                      <a:pt x="2922750" y="58211"/>
                    </a:lnTo>
                  </a:path>
                  <a:path w="3324860" h="58420">
                    <a:moveTo>
                      <a:pt x="2922750" y="0"/>
                    </a:moveTo>
                    <a:lnTo>
                      <a:pt x="2922750" y="58211"/>
                    </a:lnTo>
                  </a:path>
                  <a:path w="3324860" h="58420">
                    <a:moveTo>
                      <a:pt x="2922750" y="0"/>
                    </a:moveTo>
                    <a:lnTo>
                      <a:pt x="2922750" y="58211"/>
                    </a:lnTo>
                  </a:path>
                  <a:path w="3324860" h="58420">
                    <a:moveTo>
                      <a:pt x="2922750" y="0"/>
                    </a:moveTo>
                    <a:lnTo>
                      <a:pt x="2922750" y="58211"/>
                    </a:lnTo>
                  </a:path>
                  <a:path w="3324860" h="58420">
                    <a:moveTo>
                      <a:pt x="2922750" y="0"/>
                    </a:moveTo>
                    <a:lnTo>
                      <a:pt x="2922750" y="58211"/>
                    </a:lnTo>
                  </a:path>
                  <a:path w="3324860" h="58420">
                    <a:moveTo>
                      <a:pt x="2929229" y="0"/>
                    </a:moveTo>
                    <a:lnTo>
                      <a:pt x="2929229" y="58211"/>
                    </a:lnTo>
                  </a:path>
                  <a:path w="3324860" h="58420">
                    <a:moveTo>
                      <a:pt x="2929229" y="0"/>
                    </a:moveTo>
                    <a:lnTo>
                      <a:pt x="2929229" y="58211"/>
                    </a:lnTo>
                  </a:path>
                  <a:path w="3324860" h="58420">
                    <a:moveTo>
                      <a:pt x="2929229" y="0"/>
                    </a:moveTo>
                    <a:lnTo>
                      <a:pt x="2929229" y="58211"/>
                    </a:lnTo>
                  </a:path>
                  <a:path w="3324860" h="58420">
                    <a:moveTo>
                      <a:pt x="2929229" y="0"/>
                    </a:moveTo>
                    <a:lnTo>
                      <a:pt x="2929229" y="58211"/>
                    </a:lnTo>
                  </a:path>
                  <a:path w="3324860" h="58420">
                    <a:moveTo>
                      <a:pt x="2929229" y="0"/>
                    </a:moveTo>
                    <a:lnTo>
                      <a:pt x="2929229" y="58211"/>
                    </a:lnTo>
                  </a:path>
                  <a:path w="3324860" h="58420">
                    <a:moveTo>
                      <a:pt x="2929229" y="0"/>
                    </a:moveTo>
                    <a:lnTo>
                      <a:pt x="2929229" y="58211"/>
                    </a:lnTo>
                  </a:path>
                  <a:path w="3324860" h="58420">
                    <a:moveTo>
                      <a:pt x="2929229" y="0"/>
                    </a:moveTo>
                    <a:lnTo>
                      <a:pt x="2929229" y="58211"/>
                    </a:lnTo>
                  </a:path>
                  <a:path w="3324860" h="58420">
                    <a:moveTo>
                      <a:pt x="2929229" y="0"/>
                    </a:moveTo>
                    <a:lnTo>
                      <a:pt x="2929229" y="58211"/>
                    </a:lnTo>
                  </a:path>
                  <a:path w="3324860" h="58420">
                    <a:moveTo>
                      <a:pt x="2929229" y="0"/>
                    </a:moveTo>
                    <a:lnTo>
                      <a:pt x="2929229" y="58211"/>
                    </a:lnTo>
                  </a:path>
                  <a:path w="3324860" h="58420">
                    <a:moveTo>
                      <a:pt x="2929229" y="0"/>
                    </a:moveTo>
                    <a:lnTo>
                      <a:pt x="2929229" y="58211"/>
                    </a:lnTo>
                  </a:path>
                  <a:path w="3324860" h="58420">
                    <a:moveTo>
                      <a:pt x="2935707" y="0"/>
                    </a:moveTo>
                    <a:lnTo>
                      <a:pt x="2935707" y="58211"/>
                    </a:lnTo>
                  </a:path>
                  <a:path w="3324860" h="58420">
                    <a:moveTo>
                      <a:pt x="2935707" y="0"/>
                    </a:moveTo>
                    <a:lnTo>
                      <a:pt x="2935707" y="58211"/>
                    </a:lnTo>
                  </a:path>
                  <a:path w="3324860" h="58420">
                    <a:moveTo>
                      <a:pt x="2935707" y="0"/>
                    </a:moveTo>
                    <a:lnTo>
                      <a:pt x="2935707" y="58211"/>
                    </a:lnTo>
                  </a:path>
                  <a:path w="3324860" h="58420">
                    <a:moveTo>
                      <a:pt x="2935707" y="0"/>
                    </a:moveTo>
                    <a:lnTo>
                      <a:pt x="2935707" y="58211"/>
                    </a:lnTo>
                  </a:path>
                  <a:path w="3324860" h="58420">
                    <a:moveTo>
                      <a:pt x="2935707" y="0"/>
                    </a:moveTo>
                    <a:lnTo>
                      <a:pt x="2935707" y="58211"/>
                    </a:lnTo>
                  </a:path>
                  <a:path w="3324860" h="58420">
                    <a:moveTo>
                      <a:pt x="2935707" y="0"/>
                    </a:moveTo>
                    <a:lnTo>
                      <a:pt x="2935707" y="58211"/>
                    </a:lnTo>
                  </a:path>
                  <a:path w="3324860" h="58420">
                    <a:moveTo>
                      <a:pt x="2935707" y="0"/>
                    </a:moveTo>
                    <a:lnTo>
                      <a:pt x="2935707" y="58211"/>
                    </a:lnTo>
                  </a:path>
                  <a:path w="3324860" h="58420">
                    <a:moveTo>
                      <a:pt x="2935707" y="0"/>
                    </a:moveTo>
                    <a:lnTo>
                      <a:pt x="2935707" y="58211"/>
                    </a:lnTo>
                  </a:path>
                  <a:path w="3324860" h="58420">
                    <a:moveTo>
                      <a:pt x="2935707" y="0"/>
                    </a:moveTo>
                    <a:lnTo>
                      <a:pt x="2935707" y="58211"/>
                    </a:lnTo>
                  </a:path>
                  <a:path w="3324860" h="58420">
                    <a:moveTo>
                      <a:pt x="2942186" y="0"/>
                    </a:moveTo>
                    <a:lnTo>
                      <a:pt x="2942186" y="58211"/>
                    </a:lnTo>
                  </a:path>
                  <a:path w="3324860" h="58420">
                    <a:moveTo>
                      <a:pt x="2942186" y="0"/>
                    </a:moveTo>
                    <a:lnTo>
                      <a:pt x="2942186" y="58211"/>
                    </a:lnTo>
                  </a:path>
                  <a:path w="3324860" h="58420">
                    <a:moveTo>
                      <a:pt x="2942186" y="0"/>
                    </a:moveTo>
                    <a:lnTo>
                      <a:pt x="2942186" y="58211"/>
                    </a:lnTo>
                  </a:path>
                  <a:path w="3324860" h="58420">
                    <a:moveTo>
                      <a:pt x="2942186" y="0"/>
                    </a:moveTo>
                    <a:lnTo>
                      <a:pt x="2942186" y="58211"/>
                    </a:lnTo>
                  </a:path>
                  <a:path w="3324860" h="58420">
                    <a:moveTo>
                      <a:pt x="2942186" y="0"/>
                    </a:moveTo>
                    <a:lnTo>
                      <a:pt x="2942186" y="58211"/>
                    </a:lnTo>
                  </a:path>
                  <a:path w="3324860" h="58420">
                    <a:moveTo>
                      <a:pt x="2942186" y="0"/>
                    </a:moveTo>
                    <a:lnTo>
                      <a:pt x="2942186" y="58211"/>
                    </a:lnTo>
                  </a:path>
                  <a:path w="3324860" h="58420">
                    <a:moveTo>
                      <a:pt x="2942186" y="0"/>
                    </a:moveTo>
                    <a:lnTo>
                      <a:pt x="2942186" y="58211"/>
                    </a:lnTo>
                  </a:path>
                  <a:path w="3324860" h="58420">
                    <a:moveTo>
                      <a:pt x="2942186" y="0"/>
                    </a:moveTo>
                    <a:lnTo>
                      <a:pt x="2942186" y="58211"/>
                    </a:lnTo>
                  </a:path>
                  <a:path w="3324860" h="58420">
                    <a:moveTo>
                      <a:pt x="2948664" y="0"/>
                    </a:moveTo>
                    <a:lnTo>
                      <a:pt x="2948664" y="58211"/>
                    </a:lnTo>
                  </a:path>
                  <a:path w="3324860" h="58420">
                    <a:moveTo>
                      <a:pt x="2948664" y="0"/>
                    </a:moveTo>
                    <a:lnTo>
                      <a:pt x="2948664" y="58211"/>
                    </a:lnTo>
                  </a:path>
                  <a:path w="3324860" h="58420">
                    <a:moveTo>
                      <a:pt x="2948664" y="0"/>
                    </a:moveTo>
                    <a:lnTo>
                      <a:pt x="2948664" y="58211"/>
                    </a:lnTo>
                  </a:path>
                  <a:path w="3324860" h="58420">
                    <a:moveTo>
                      <a:pt x="2948664" y="0"/>
                    </a:moveTo>
                    <a:lnTo>
                      <a:pt x="2948664" y="58211"/>
                    </a:lnTo>
                  </a:path>
                  <a:path w="3324860" h="58420">
                    <a:moveTo>
                      <a:pt x="2948664" y="0"/>
                    </a:moveTo>
                    <a:lnTo>
                      <a:pt x="2948664" y="58211"/>
                    </a:lnTo>
                  </a:path>
                  <a:path w="3324860" h="58420">
                    <a:moveTo>
                      <a:pt x="2948664" y="0"/>
                    </a:moveTo>
                    <a:lnTo>
                      <a:pt x="2948664" y="58211"/>
                    </a:lnTo>
                  </a:path>
                  <a:path w="3324860" h="58420">
                    <a:moveTo>
                      <a:pt x="2948664" y="0"/>
                    </a:moveTo>
                    <a:lnTo>
                      <a:pt x="2948664" y="58211"/>
                    </a:lnTo>
                  </a:path>
                  <a:path w="3324860" h="58420">
                    <a:moveTo>
                      <a:pt x="2948664" y="0"/>
                    </a:moveTo>
                    <a:lnTo>
                      <a:pt x="2948664" y="58211"/>
                    </a:lnTo>
                  </a:path>
                  <a:path w="3324860" h="58420">
                    <a:moveTo>
                      <a:pt x="2948664" y="0"/>
                    </a:moveTo>
                    <a:lnTo>
                      <a:pt x="2948664" y="58211"/>
                    </a:lnTo>
                  </a:path>
                  <a:path w="3324860" h="58420">
                    <a:moveTo>
                      <a:pt x="2955143" y="0"/>
                    </a:moveTo>
                    <a:lnTo>
                      <a:pt x="2955143" y="58211"/>
                    </a:lnTo>
                  </a:path>
                  <a:path w="3324860" h="58420">
                    <a:moveTo>
                      <a:pt x="2955143" y="0"/>
                    </a:moveTo>
                    <a:lnTo>
                      <a:pt x="2955143" y="58211"/>
                    </a:lnTo>
                  </a:path>
                  <a:path w="3324860" h="58420">
                    <a:moveTo>
                      <a:pt x="2955143" y="0"/>
                    </a:moveTo>
                    <a:lnTo>
                      <a:pt x="2955143" y="58211"/>
                    </a:lnTo>
                  </a:path>
                  <a:path w="3324860" h="58420">
                    <a:moveTo>
                      <a:pt x="2955143" y="0"/>
                    </a:moveTo>
                    <a:lnTo>
                      <a:pt x="2955143" y="58211"/>
                    </a:lnTo>
                  </a:path>
                  <a:path w="3324860" h="58420">
                    <a:moveTo>
                      <a:pt x="2955143" y="0"/>
                    </a:moveTo>
                    <a:lnTo>
                      <a:pt x="2955143" y="58211"/>
                    </a:lnTo>
                  </a:path>
                  <a:path w="3324860" h="58420">
                    <a:moveTo>
                      <a:pt x="2955143" y="0"/>
                    </a:moveTo>
                    <a:lnTo>
                      <a:pt x="2955143" y="58211"/>
                    </a:lnTo>
                  </a:path>
                  <a:path w="3324860" h="58420">
                    <a:moveTo>
                      <a:pt x="2955143" y="0"/>
                    </a:moveTo>
                    <a:lnTo>
                      <a:pt x="2955143" y="58211"/>
                    </a:lnTo>
                  </a:path>
                  <a:path w="3324860" h="58420">
                    <a:moveTo>
                      <a:pt x="2955143" y="0"/>
                    </a:moveTo>
                    <a:lnTo>
                      <a:pt x="2955143" y="58211"/>
                    </a:lnTo>
                  </a:path>
                  <a:path w="3324860" h="58420">
                    <a:moveTo>
                      <a:pt x="2955143" y="0"/>
                    </a:moveTo>
                    <a:lnTo>
                      <a:pt x="2955143" y="58211"/>
                    </a:lnTo>
                  </a:path>
                  <a:path w="3324860" h="58420">
                    <a:moveTo>
                      <a:pt x="2961622" y="0"/>
                    </a:moveTo>
                    <a:lnTo>
                      <a:pt x="2961622" y="58211"/>
                    </a:lnTo>
                  </a:path>
                  <a:path w="3324860" h="58420">
                    <a:moveTo>
                      <a:pt x="2961622" y="0"/>
                    </a:moveTo>
                    <a:lnTo>
                      <a:pt x="2961622" y="58211"/>
                    </a:lnTo>
                  </a:path>
                  <a:path w="3324860" h="58420">
                    <a:moveTo>
                      <a:pt x="2961622" y="0"/>
                    </a:moveTo>
                    <a:lnTo>
                      <a:pt x="2961622" y="58211"/>
                    </a:lnTo>
                  </a:path>
                  <a:path w="3324860" h="58420">
                    <a:moveTo>
                      <a:pt x="2961622" y="0"/>
                    </a:moveTo>
                    <a:lnTo>
                      <a:pt x="2961622" y="58211"/>
                    </a:lnTo>
                  </a:path>
                  <a:path w="3324860" h="58420">
                    <a:moveTo>
                      <a:pt x="2961622" y="0"/>
                    </a:moveTo>
                    <a:lnTo>
                      <a:pt x="2961622" y="58211"/>
                    </a:lnTo>
                  </a:path>
                  <a:path w="3324860" h="58420">
                    <a:moveTo>
                      <a:pt x="2961622" y="0"/>
                    </a:moveTo>
                    <a:lnTo>
                      <a:pt x="2961622" y="58211"/>
                    </a:lnTo>
                  </a:path>
                  <a:path w="3324860" h="58420">
                    <a:moveTo>
                      <a:pt x="2961622" y="0"/>
                    </a:moveTo>
                    <a:lnTo>
                      <a:pt x="2961622" y="58211"/>
                    </a:lnTo>
                  </a:path>
                  <a:path w="3324860" h="58420">
                    <a:moveTo>
                      <a:pt x="2961622" y="0"/>
                    </a:moveTo>
                    <a:lnTo>
                      <a:pt x="2961622" y="58211"/>
                    </a:lnTo>
                  </a:path>
                  <a:path w="3324860" h="58420">
                    <a:moveTo>
                      <a:pt x="2961622" y="0"/>
                    </a:moveTo>
                    <a:lnTo>
                      <a:pt x="2961622" y="58211"/>
                    </a:lnTo>
                  </a:path>
                  <a:path w="3324860" h="58420">
                    <a:moveTo>
                      <a:pt x="2961622" y="0"/>
                    </a:moveTo>
                    <a:lnTo>
                      <a:pt x="2961622" y="58211"/>
                    </a:lnTo>
                  </a:path>
                  <a:path w="3324860" h="58420">
                    <a:moveTo>
                      <a:pt x="2967973" y="0"/>
                    </a:moveTo>
                    <a:lnTo>
                      <a:pt x="2967973" y="58211"/>
                    </a:lnTo>
                  </a:path>
                  <a:path w="3324860" h="58420">
                    <a:moveTo>
                      <a:pt x="2967973" y="0"/>
                    </a:moveTo>
                    <a:lnTo>
                      <a:pt x="2967973" y="58211"/>
                    </a:lnTo>
                  </a:path>
                  <a:path w="3324860" h="58420">
                    <a:moveTo>
                      <a:pt x="2967973" y="0"/>
                    </a:moveTo>
                    <a:lnTo>
                      <a:pt x="2967973" y="58211"/>
                    </a:lnTo>
                  </a:path>
                  <a:path w="3324860" h="58420">
                    <a:moveTo>
                      <a:pt x="2967973" y="0"/>
                    </a:moveTo>
                    <a:lnTo>
                      <a:pt x="2967973" y="58211"/>
                    </a:lnTo>
                  </a:path>
                  <a:path w="3324860" h="58420">
                    <a:moveTo>
                      <a:pt x="2967973" y="0"/>
                    </a:moveTo>
                    <a:lnTo>
                      <a:pt x="2967973" y="58211"/>
                    </a:lnTo>
                  </a:path>
                  <a:path w="3324860" h="58420">
                    <a:moveTo>
                      <a:pt x="2967973" y="0"/>
                    </a:moveTo>
                    <a:lnTo>
                      <a:pt x="2967973" y="58211"/>
                    </a:lnTo>
                  </a:path>
                  <a:path w="3324860" h="58420">
                    <a:moveTo>
                      <a:pt x="2967973" y="0"/>
                    </a:moveTo>
                    <a:lnTo>
                      <a:pt x="2967973" y="58211"/>
                    </a:lnTo>
                  </a:path>
                  <a:path w="3324860" h="58420">
                    <a:moveTo>
                      <a:pt x="2967973" y="0"/>
                    </a:moveTo>
                    <a:lnTo>
                      <a:pt x="2967973" y="58211"/>
                    </a:lnTo>
                  </a:path>
                  <a:path w="3324860" h="58420">
                    <a:moveTo>
                      <a:pt x="2974452" y="0"/>
                    </a:moveTo>
                    <a:lnTo>
                      <a:pt x="2974452" y="58211"/>
                    </a:lnTo>
                  </a:path>
                  <a:path w="3324860" h="58420">
                    <a:moveTo>
                      <a:pt x="2974452" y="0"/>
                    </a:moveTo>
                    <a:lnTo>
                      <a:pt x="2974452" y="58211"/>
                    </a:lnTo>
                  </a:path>
                  <a:path w="3324860" h="58420">
                    <a:moveTo>
                      <a:pt x="2974452" y="0"/>
                    </a:moveTo>
                    <a:lnTo>
                      <a:pt x="2974452" y="58211"/>
                    </a:lnTo>
                  </a:path>
                  <a:path w="3324860" h="58420">
                    <a:moveTo>
                      <a:pt x="2974452" y="0"/>
                    </a:moveTo>
                    <a:lnTo>
                      <a:pt x="2974452" y="58211"/>
                    </a:lnTo>
                  </a:path>
                  <a:path w="3324860" h="58420">
                    <a:moveTo>
                      <a:pt x="2974452" y="0"/>
                    </a:moveTo>
                    <a:lnTo>
                      <a:pt x="2974452" y="58211"/>
                    </a:lnTo>
                  </a:path>
                  <a:path w="3324860" h="58420">
                    <a:moveTo>
                      <a:pt x="2974452" y="0"/>
                    </a:moveTo>
                    <a:lnTo>
                      <a:pt x="2974452" y="58211"/>
                    </a:lnTo>
                  </a:path>
                  <a:path w="3324860" h="58420">
                    <a:moveTo>
                      <a:pt x="2974452" y="0"/>
                    </a:moveTo>
                    <a:lnTo>
                      <a:pt x="2974452" y="58211"/>
                    </a:lnTo>
                  </a:path>
                  <a:path w="3324860" h="58420">
                    <a:moveTo>
                      <a:pt x="2974452" y="0"/>
                    </a:moveTo>
                    <a:lnTo>
                      <a:pt x="2974452" y="58211"/>
                    </a:lnTo>
                  </a:path>
                  <a:path w="3324860" h="58420">
                    <a:moveTo>
                      <a:pt x="2974452" y="0"/>
                    </a:moveTo>
                    <a:lnTo>
                      <a:pt x="2974452" y="58211"/>
                    </a:lnTo>
                  </a:path>
                  <a:path w="3324860" h="58420">
                    <a:moveTo>
                      <a:pt x="2980930" y="0"/>
                    </a:moveTo>
                    <a:lnTo>
                      <a:pt x="2980930" y="58211"/>
                    </a:lnTo>
                  </a:path>
                  <a:path w="3324860" h="58420">
                    <a:moveTo>
                      <a:pt x="2980930" y="0"/>
                    </a:moveTo>
                    <a:lnTo>
                      <a:pt x="2980930" y="58211"/>
                    </a:lnTo>
                  </a:path>
                  <a:path w="3324860" h="58420">
                    <a:moveTo>
                      <a:pt x="2980930" y="0"/>
                    </a:moveTo>
                    <a:lnTo>
                      <a:pt x="2980930" y="58211"/>
                    </a:lnTo>
                  </a:path>
                  <a:path w="3324860" h="58420">
                    <a:moveTo>
                      <a:pt x="2980930" y="0"/>
                    </a:moveTo>
                    <a:lnTo>
                      <a:pt x="2980930" y="58211"/>
                    </a:lnTo>
                  </a:path>
                  <a:path w="3324860" h="58420">
                    <a:moveTo>
                      <a:pt x="2980930" y="0"/>
                    </a:moveTo>
                    <a:lnTo>
                      <a:pt x="2980930" y="58211"/>
                    </a:lnTo>
                  </a:path>
                  <a:path w="3324860" h="58420">
                    <a:moveTo>
                      <a:pt x="2980930" y="0"/>
                    </a:moveTo>
                    <a:lnTo>
                      <a:pt x="2980930" y="58211"/>
                    </a:lnTo>
                  </a:path>
                  <a:path w="3324860" h="58420">
                    <a:moveTo>
                      <a:pt x="2980930" y="0"/>
                    </a:moveTo>
                    <a:lnTo>
                      <a:pt x="2980930" y="58211"/>
                    </a:lnTo>
                  </a:path>
                  <a:path w="3324860" h="58420">
                    <a:moveTo>
                      <a:pt x="2987409" y="0"/>
                    </a:moveTo>
                    <a:lnTo>
                      <a:pt x="2987409" y="58211"/>
                    </a:lnTo>
                  </a:path>
                  <a:path w="3324860" h="58420">
                    <a:moveTo>
                      <a:pt x="2987409" y="0"/>
                    </a:moveTo>
                    <a:lnTo>
                      <a:pt x="2987409" y="58211"/>
                    </a:lnTo>
                  </a:path>
                  <a:path w="3324860" h="58420">
                    <a:moveTo>
                      <a:pt x="2987409" y="0"/>
                    </a:moveTo>
                    <a:lnTo>
                      <a:pt x="2987409" y="58211"/>
                    </a:lnTo>
                  </a:path>
                  <a:path w="3324860" h="58420">
                    <a:moveTo>
                      <a:pt x="2987409" y="0"/>
                    </a:moveTo>
                    <a:lnTo>
                      <a:pt x="2987409" y="58211"/>
                    </a:lnTo>
                  </a:path>
                  <a:path w="3324860" h="58420">
                    <a:moveTo>
                      <a:pt x="2987409" y="0"/>
                    </a:moveTo>
                    <a:lnTo>
                      <a:pt x="2987409" y="58211"/>
                    </a:lnTo>
                  </a:path>
                  <a:path w="3324860" h="58420">
                    <a:moveTo>
                      <a:pt x="2987409" y="0"/>
                    </a:moveTo>
                    <a:lnTo>
                      <a:pt x="2987409" y="58211"/>
                    </a:lnTo>
                  </a:path>
                  <a:path w="3324860" h="58420">
                    <a:moveTo>
                      <a:pt x="2987409" y="0"/>
                    </a:moveTo>
                    <a:lnTo>
                      <a:pt x="2987409" y="58211"/>
                    </a:lnTo>
                  </a:path>
                  <a:path w="3324860" h="58420">
                    <a:moveTo>
                      <a:pt x="2987409" y="0"/>
                    </a:moveTo>
                    <a:lnTo>
                      <a:pt x="2987409" y="58211"/>
                    </a:lnTo>
                  </a:path>
                  <a:path w="3324860" h="58420">
                    <a:moveTo>
                      <a:pt x="2994268" y="0"/>
                    </a:moveTo>
                    <a:lnTo>
                      <a:pt x="2994268" y="58211"/>
                    </a:lnTo>
                  </a:path>
                  <a:path w="3324860" h="58420">
                    <a:moveTo>
                      <a:pt x="2994268" y="0"/>
                    </a:moveTo>
                    <a:lnTo>
                      <a:pt x="2994268" y="58211"/>
                    </a:lnTo>
                  </a:path>
                  <a:path w="3324860" h="58420">
                    <a:moveTo>
                      <a:pt x="2994268" y="0"/>
                    </a:moveTo>
                    <a:lnTo>
                      <a:pt x="2994268" y="58211"/>
                    </a:lnTo>
                  </a:path>
                  <a:path w="3324860" h="58420">
                    <a:moveTo>
                      <a:pt x="2994268" y="0"/>
                    </a:moveTo>
                    <a:lnTo>
                      <a:pt x="2994268" y="58211"/>
                    </a:lnTo>
                  </a:path>
                  <a:path w="3324860" h="58420">
                    <a:moveTo>
                      <a:pt x="2994268" y="0"/>
                    </a:moveTo>
                    <a:lnTo>
                      <a:pt x="2994268" y="58211"/>
                    </a:lnTo>
                  </a:path>
                  <a:path w="3324860" h="58420">
                    <a:moveTo>
                      <a:pt x="2994268" y="0"/>
                    </a:moveTo>
                    <a:lnTo>
                      <a:pt x="2994268" y="58211"/>
                    </a:lnTo>
                  </a:path>
                  <a:path w="3324860" h="58420">
                    <a:moveTo>
                      <a:pt x="2994268" y="0"/>
                    </a:moveTo>
                    <a:lnTo>
                      <a:pt x="2994268" y="58211"/>
                    </a:lnTo>
                  </a:path>
                  <a:path w="3324860" h="58420">
                    <a:moveTo>
                      <a:pt x="2994268" y="0"/>
                    </a:moveTo>
                    <a:lnTo>
                      <a:pt x="2994268" y="58211"/>
                    </a:lnTo>
                  </a:path>
                  <a:path w="3324860" h="58420">
                    <a:moveTo>
                      <a:pt x="2994268" y="0"/>
                    </a:moveTo>
                    <a:lnTo>
                      <a:pt x="2994268" y="58211"/>
                    </a:lnTo>
                  </a:path>
                  <a:path w="3324860" h="58420">
                    <a:moveTo>
                      <a:pt x="3000747" y="0"/>
                    </a:moveTo>
                    <a:lnTo>
                      <a:pt x="3000747" y="58211"/>
                    </a:lnTo>
                  </a:path>
                  <a:path w="3324860" h="58420">
                    <a:moveTo>
                      <a:pt x="3000747" y="0"/>
                    </a:moveTo>
                    <a:lnTo>
                      <a:pt x="3000747" y="58211"/>
                    </a:lnTo>
                  </a:path>
                  <a:path w="3324860" h="58420">
                    <a:moveTo>
                      <a:pt x="3000747" y="0"/>
                    </a:moveTo>
                    <a:lnTo>
                      <a:pt x="3000747" y="58211"/>
                    </a:lnTo>
                  </a:path>
                  <a:path w="3324860" h="58420">
                    <a:moveTo>
                      <a:pt x="3000747" y="0"/>
                    </a:moveTo>
                    <a:lnTo>
                      <a:pt x="3000747" y="58211"/>
                    </a:lnTo>
                  </a:path>
                  <a:path w="3324860" h="58420">
                    <a:moveTo>
                      <a:pt x="3000747" y="0"/>
                    </a:moveTo>
                    <a:lnTo>
                      <a:pt x="3000747" y="58211"/>
                    </a:lnTo>
                  </a:path>
                  <a:path w="3324860" h="58420">
                    <a:moveTo>
                      <a:pt x="3000747" y="0"/>
                    </a:moveTo>
                    <a:lnTo>
                      <a:pt x="3000747" y="58211"/>
                    </a:lnTo>
                  </a:path>
                  <a:path w="3324860" h="58420">
                    <a:moveTo>
                      <a:pt x="3000747" y="0"/>
                    </a:moveTo>
                    <a:lnTo>
                      <a:pt x="3000747" y="58211"/>
                    </a:lnTo>
                  </a:path>
                  <a:path w="3324860" h="58420">
                    <a:moveTo>
                      <a:pt x="3000747" y="0"/>
                    </a:moveTo>
                    <a:lnTo>
                      <a:pt x="3000747" y="58211"/>
                    </a:lnTo>
                  </a:path>
                  <a:path w="3324860" h="58420">
                    <a:moveTo>
                      <a:pt x="3000747" y="0"/>
                    </a:moveTo>
                    <a:lnTo>
                      <a:pt x="3000747" y="58211"/>
                    </a:lnTo>
                  </a:path>
                  <a:path w="3324860" h="58420">
                    <a:moveTo>
                      <a:pt x="3007226" y="0"/>
                    </a:moveTo>
                    <a:lnTo>
                      <a:pt x="3007226" y="58211"/>
                    </a:lnTo>
                  </a:path>
                  <a:path w="3324860" h="58420">
                    <a:moveTo>
                      <a:pt x="3007226" y="0"/>
                    </a:moveTo>
                    <a:lnTo>
                      <a:pt x="3007226" y="58211"/>
                    </a:lnTo>
                  </a:path>
                  <a:path w="3324860" h="58420">
                    <a:moveTo>
                      <a:pt x="3007226" y="0"/>
                    </a:moveTo>
                    <a:lnTo>
                      <a:pt x="3007226" y="58211"/>
                    </a:lnTo>
                  </a:path>
                  <a:path w="3324860" h="58420">
                    <a:moveTo>
                      <a:pt x="3007226" y="0"/>
                    </a:moveTo>
                    <a:lnTo>
                      <a:pt x="3007226" y="58211"/>
                    </a:lnTo>
                  </a:path>
                  <a:path w="3324860" h="58420">
                    <a:moveTo>
                      <a:pt x="3007226" y="0"/>
                    </a:moveTo>
                    <a:lnTo>
                      <a:pt x="3007226" y="58211"/>
                    </a:lnTo>
                  </a:path>
                  <a:path w="3324860" h="58420">
                    <a:moveTo>
                      <a:pt x="3007226" y="0"/>
                    </a:moveTo>
                    <a:lnTo>
                      <a:pt x="3007226" y="58211"/>
                    </a:lnTo>
                  </a:path>
                  <a:path w="3324860" h="58420">
                    <a:moveTo>
                      <a:pt x="3007226" y="0"/>
                    </a:moveTo>
                    <a:lnTo>
                      <a:pt x="3007226" y="58211"/>
                    </a:lnTo>
                  </a:path>
                  <a:path w="3324860" h="58420">
                    <a:moveTo>
                      <a:pt x="3007226" y="0"/>
                    </a:moveTo>
                    <a:lnTo>
                      <a:pt x="3007226" y="58211"/>
                    </a:lnTo>
                  </a:path>
                  <a:path w="3324860" h="58420">
                    <a:moveTo>
                      <a:pt x="3013577" y="0"/>
                    </a:moveTo>
                    <a:lnTo>
                      <a:pt x="3013577" y="58211"/>
                    </a:lnTo>
                  </a:path>
                  <a:path w="3324860" h="58420">
                    <a:moveTo>
                      <a:pt x="3013577" y="0"/>
                    </a:moveTo>
                    <a:lnTo>
                      <a:pt x="3013577" y="58211"/>
                    </a:lnTo>
                  </a:path>
                  <a:path w="3324860" h="58420">
                    <a:moveTo>
                      <a:pt x="3013577" y="0"/>
                    </a:moveTo>
                    <a:lnTo>
                      <a:pt x="3013577" y="58211"/>
                    </a:lnTo>
                  </a:path>
                  <a:path w="3324860" h="58420">
                    <a:moveTo>
                      <a:pt x="3013577" y="0"/>
                    </a:moveTo>
                    <a:lnTo>
                      <a:pt x="3013577" y="58211"/>
                    </a:lnTo>
                  </a:path>
                  <a:path w="3324860" h="58420">
                    <a:moveTo>
                      <a:pt x="3013577" y="0"/>
                    </a:moveTo>
                    <a:lnTo>
                      <a:pt x="3013577" y="58211"/>
                    </a:lnTo>
                  </a:path>
                  <a:path w="3324860" h="58420">
                    <a:moveTo>
                      <a:pt x="3013577" y="0"/>
                    </a:moveTo>
                    <a:lnTo>
                      <a:pt x="3013577" y="58211"/>
                    </a:lnTo>
                  </a:path>
                  <a:path w="3324860" h="58420">
                    <a:moveTo>
                      <a:pt x="3013577" y="0"/>
                    </a:moveTo>
                    <a:lnTo>
                      <a:pt x="3013577" y="58211"/>
                    </a:lnTo>
                  </a:path>
                  <a:path w="3324860" h="58420">
                    <a:moveTo>
                      <a:pt x="3013577" y="0"/>
                    </a:moveTo>
                    <a:lnTo>
                      <a:pt x="3013577" y="58211"/>
                    </a:lnTo>
                  </a:path>
                  <a:path w="3324860" h="58420">
                    <a:moveTo>
                      <a:pt x="3013577" y="0"/>
                    </a:moveTo>
                    <a:lnTo>
                      <a:pt x="3013577" y="58211"/>
                    </a:lnTo>
                  </a:path>
                  <a:path w="3324860" h="58420">
                    <a:moveTo>
                      <a:pt x="3020056" y="0"/>
                    </a:moveTo>
                    <a:lnTo>
                      <a:pt x="3020056" y="58211"/>
                    </a:lnTo>
                  </a:path>
                  <a:path w="3324860" h="58420">
                    <a:moveTo>
                      <a:pt x="3020056" y="0"/>
                    </a:moveTo>
                    <a:lnTo>
                      <a:pt x="3020056" y="58211"/>
                    </a:lnTo>
                  </a:path>
                  <a:path w="3324860" h="58420">
                    <a:moveTo>
                      <a:pt x="3020056" y="0"/>
                    </a:moveTo>
                    <a:lnTo>
                      <a:pt x="3020056" y="58211"/>
                    </a:lnTo>
                  </a:path>
                  <a:path w="3324860" h="58420">
                    <a:moveTo>
                      <a:pt x="3020056" y="0"/>
                    </a:moveTo>
                    <a:lnTo>
                      <a:pt x="3020056" y="58211"/>
                    </a:lnTo>
                  </a:path>
                  <a:path w="3324860" h="58420">
                    <a:moveTo>
                      <a:pt x="3020056" y="0"/>
                    </a:moveTo>
                    <a:lnTo>
                      <a:pt x="3020056" y="58211"/>
                    </a:lnTo>
                  </a:path>
                  <a:path w="3324860" h="58420">
                    <a:moveTo>
                      <a:pt x="3020056" y="0"/>
                    </a:moveTo>
                    <a:lnTo>
                      <a:pt x="3020056" y="58211"/>
                    </a:lnTo>
                  </a:path>
                  <a:path w="3324860" h="58420">
                    <a:moveTo>
                      <a:pt x="3020056" y="0"/>
                    </a:moveTo>
                    <a:lnTo>
                      <a:pt x="3020056" y="58211"/>
                    </a:lnTo>
                  </a:path>
                  <a:path w="3324860" h="58420">
                    <a:moveTo>
                      <a:pt x="3020056" y="0"/>
                    </a:moveTo>
                    <a:lnTo>
                      <a:pt x="3020056" y="58211"/>
                    </a:lnTo>
                  </a:path>
                  <a:path w="3324860" h="58420">
                    <a:moveTo>
                      <a:pt x="3020056" y="0"/>
                    </a:moveTo>
                    <a:lnTo>
                      <a:pt x="3020056" y="58211"/>
                    </a:lnTo>
                  </a:path>
                  <a:path w="3324860" h="58420">
                    <a:moveTo>
                      <a:pt x="3026534" y="0"/>
                    </a:moveTo>
                    <a:lnTo>
                      <a:pt x="3026534" y="58211"/>
                    </a:lnTo>
                  </a:path>
                  <a:path w="3324860" h="58420">
                    <a:moveTo>
                      <a:pt x="3026534" y="0"/>
                    </a:moveTo>
                    <a:lnTo>
                      <a:pt x="3026534" y="58211"/>
                    </a:lnTo>
                  </a:path>
                  <a:path w="3324860" h="58420">
                    <a:moveTo>
                      <a:pt x="3026534" y="0"/>
                    </a:moveTo>
                    <a:lnTo>
                      <a:pt x="3026534" y="58211"/>
                    </a:lnTo>
                  </a:path>
                  <a:path w="3324860" h="58420">
                    <a:moveTo>
                      <a:pt x="3026534" y="0"/>
                    </a:moveTo>
                    <a:lnTo>
                      <a:pt x="3026534" y="58211"/>
                    </a:lnTo>
                  </a:path>
                  <a:path w="3324860" h="58420">
                    <a:moveTo>
                      <a:pt x="3026534" y="0"/>
                    </a:moveTo>
                    <a:lnTo>
                      <a:pt x="3026534" y="58211"/>
                    </a:lnTo>
                  </a:path>
                  <a:path w="3324860" h="58420">
                    <a:moveTo>
                      <a:pt x="3026534" y="0"/>
                    </a:moveTo>
                    <a:lnTo>
                      <a:pt x="3026534" y="58211"/>
                    </a:lnTo>
                  </a:path>
                  <a:path w="3324860" h="58420">
                    <a:moveTo>
                      <a:pt x="3026534" y="0"/>
                    </a:moveTo>
                    <a:lnTo>
                      <a:pt x="3026534" y="58211"/>
                    </a:lnTo>
                  </a:path>
                  <a:path w="3324860" h="58420">
                    <a:moveTo>
                      <a:pt x="3026534" y="0"/>
                    </a:moveTo>
                    <a:lnTo>
                      <a:pt x="3026534" y="58211"/>
                    </a:lnTo>
                  </a:path>
                  <a:path w="3324860" h="58420">
                    <a:moveTo>
                      <a:pt x="3026534" y="0"/>
                    </a:moveTo>
                    <a:lnTo>
                      <a:pt x="3026534" y="58211"/>
                    </a:lnTo>
                  </a:path>
                  <a:path w="3324860" h="58420">
                    <a:moveTo>
                      <a:pt x="3033013" y="0"/>
                    </a:moveTo>
                    <a:lnTo>
                      <a:pt x="3033013" y="58211"/>
                    </a:lnTo>
                  </a:path>
                  <a:path w="3324860" h="58420">
                    <a:moveTo>
                      <a:pt x="3033013" y="0"/>
                    </a:moveTo>
                    <a:lnTo>
                      <a:pt x="3033013" y="58211"/>
                    </a:lnTo>
                  </a:path>
                  <a:path w="3324860" h="58420">
                    <a:moveTo>
                      <a:pt x="3033013" y="0"/>
                    </a:moveTo>
                    <a:lnTo>
                      <a:pt x="3033013" y="58211"/>
                    </a:lnTo>
                  </a:path>
                  <a:path w="3324860" h="58420">
                    <a:moveTo>
                      <a:pt x="3033013" y="0"/>
                    </a:moveTo>
                    <a:lnTo>
                      <a:pt x="3033013" y="58211"/>
                    </a:lnTo>
                  </a:path>
                  <a:path w="3324860" h="58420">
                    <a:moveTo>
                      <a:pt x="3033013" y="0"/>
                    </a:moveTo>
                    <a:lnTo>
                      <a:pt x="3033013" y="58211"/>
                    </a:lnTo>
                  </a:path>
                  <a:path w="3324860" h="58420">
                    <a:moveTo>
                      <a:pt x="3033013" y="0"/>
                    </a:moveTo>
                    <a:lnTo>
                      <a:pt x="3033013" y="58211"/>
                    </a:lnTo>
                  </a:path>
                  <a:path w="3324860" h="58420">
                    <a:moveTo>
                      <a:pt x="3033013" y="0"/>
                    </a:moveTo>
                    <a:lnTo>
                      <a:pt x="3033013" y="58211"/>
                    </a:lnTo>
                  </a:path>
                  <a:path w="3324860" h="58420">
                    <a:moveTo>
                      <a:pt x="3033013" y="0"/>
                    </a:moveTo>
                    <a:lnTo>
                      <a:pt x="3033013" y="58211"/>
                    </a:lnTo>
                  </a:path>
                  <a:path w="3324860" h="58420">
                    <a:moveTo>
                      <a:pt x="3033013" y="0"/>
                    </a:moveTo>
                    <a:lnTo>
                      <a:pt x="3033013" y="58211"/>
                    </a:lnTo>
                  </a:path>
                  <a:path w="3324860" h="58420">
                    <a:moveTo>
                      <a:pt x="3039491" y="0"/>
                    </a:moveTo>
                    <a:lnTo>
                      <a:pt x="3039491" y="58211"/>
                    </a:lnTo>
                  </a:path>
                  <a:path w="3324860" h="58420">
                    <a:moveTo>
                      <a:pt x="3039491" y="0"/>
                    </a:moveTo>
                    <a:lnTo>
                      <a:pt x="3039491" y="58211"/>
                    </a:lnTo>
                  </a:path>
                  <a:path w="3324860" h="58420">
                    <a:moveTo>
                      <a:pt x="3039491" y="0"/>
                    </a:moveTo>
                    <a:lnTo>
                      <a:pt x="3039491" y="58211"/>
                    </a:lnTo>
                  </a:path>
                  <a:path w="3324860" h="58420">
                    <a:moveTo>
                      <a:pt x="3039491" y="0"/>
                    </a:moveTo>
                    <a:lnTo>
                      <a:pt x="3039491" y="58211"/>
                    </a:lnTo>
                  </a:path>
                  <a:path w="3324860" h="58420">
                    <a:moveTo>
                      <a:pt x="3039491" y="0"/>
                    </a:moveTo>
                    <a:lnTo>
                      <a:pt x="3039491" y="58211"/>
                    </a:lnTo>
                  </a:path>
                  <a:path w="3324860" h="58420">
                    <a:moveTo>
                      <a:pt x="3039491" y="0"/>
                    </a:moveTo>
                    <a:lnTo>
                      <a:pt x="3039491" y="58211"/>
                    </a:lnTo>
                  </a:path>
                  <a:path w="3324860" h="58420">
                    <a:moveTo>
                      <a:pt x="3039491" y="0"/>
                    </a:moveTo>
                    <a:lnTo>
                      <a:pt x="3039491" y="58211"/>
                    </a:lnTo>
                  </a:path>
                  <a:path w="3324860" h="58420">
                    <a:moveTo>
                      <a:pt x="3039491" y="0"/>
                    </a:moveTo>
                    <a:lnTo>
                      <a:pt x="3039491" y="58211"/>
                    </a:lnTo>
                  </a:path>
                  <a:path w="3324860" h="58420">
                    <a:moveTo>
                      <a:pt x="3039491" y="0"/>
                    </a:moveTo>
                    <a:lnTo>
                      <a:pt x="3039491" y="58211"/>
                    </a:lnTo>
                  </a:path>
                  <a:path w="3324860" h="58420">
                    <a:moveTo>
                      <a:pt x="3045970" y="0"/>
                    </a:moveTo>
                    <a:lnTo>
                      <a:pt x="3045970" y="58211"/>
                    </a:lnTo>
                  </a:path>
                  <a:path w="3324860" h="58420">
                    <a:moveTo>
                      <a:pt x="3045970" y="0"/>
                    </a:moveTo>
                    <a:lnTo>
                      <a:pt x="3045970" y="58211"/>
                    </a:lnTo>
                  </a:path>
                  <a:path w="3324860" h="58420">
                    <a:moveTo>
                      <a:pt x="3045970" y="0"/>
                    </a:moveTo>
                    <a:lnTo>
                      <a:pt x="3045970" y="58211"/>
                    </a:lnTo>
                  </a:path>
                  <a:path w="3324860" h="58420">
                    <a:moveTo>
                      <a:pt x="3045970" y="0"/>
                    </a:moveTo>
                    <a:lnTo>
                      <a:pt x="3045970" y="58211"/>
                    </a:lnTo>
                  </a:path>
                  <a:path w="3324860" h="58420">
                    <a:moveTo>
                      <a:pt x="3045970" y="0"/>
                    </a:moveTo>
                    <a:lnTo>
                      <a:pt x="3045970" y="58211"/>
                    </a:lnTo>
                  </a:path>
                  <a:path w="3324860" h="58420">
                    <a:moveTo>
                      <a:pt x="3045970" y="0"/>
                    </a:moveTo>
                    <a:lnTo>
                      <a:pt x="3045970" y="58211"/>
                    </a:lnTo>
                  </a:path>
                  <a:path w="3324860" h="58420">
                    <a:moveTo>
                      <a:pt x="3045970" y="0"/>
                    </a:moveTo>
                    <a:lnTo>
                      <a:pt x="3045970" y="58211"/>
                    </a:lnTo>
                  </a:path>
                  <a:path w="3324860" h="58420">
                    <a:moveTo>
                      <a:pt x="3045970" y="0"/>
                    </a:moveTo>
                    <a:lnTo>
                      <a:pt x="3045970" y="58211"/>
                    </a:lnTo>
                  </a:path>
                  <a:path w="3324860" h="58420">
                    <a:moveTo>
                      <a:pt x="3052449" y="0"/>
                    </a:moveTo>
                    <a:lnTo>
                      <a:pt x="3052449" y="58211"/>
                    </a:lnTo>
                  </a:path>
                  <a:path w="3324860" h="58420">
                    <a:moveTo>
                      <a:pt x="3052449" y="0"/>
                    </a:moveTo>
                    <a:lnTo>
                      <a:pt x="3052449" y="58211"/>
                    </a:lnTo>
                  </a:path>
                  <a:path w="3324860" h="58420">
                    <a:moveTo>
                      <a:pt x="3052449" y="0"/>
                    </a:moveTo>
                    <a:lnTo>
                      <a:pt x="3052449" y="58211"/>
                    </a:lnTo>
                  </a:path>
                  <a:path w="3324860" h="58420">
                    <a:moveTo>
                      <a:pt x="3052449" y="0"/>
                    </a:moveTo>
                    <a:lnTo>
                      <a:pt x="3052449" y="58211"/>
                    </a:lnTo>
                  </a:path>
                  <a:path w="3324860" h="58420">
                    <a:moveTo>
                      <a:pt x="3052449" y="0"/>
                    </a:moveTo>
                    <a:lnTo>
                      <a:pt x="3052449" y="58211"/>
                    </a:lnTo>
                  </a:path>
                  <a:path w="3324860" h="58420">
                    <a:moveTo>
                      <a:pt x="3052449" y="0"/>
                    </a:moveTo>
                    <a:lnTo>
                      <a:pt x="3052449" y="58211"/>
                    </a:lnTo>
                  </a:path>
                  <a:path w="3324860" h="58420">
                    <a:moveTo>
                      <a:pt x="3052449" y="0"/>
                    </a:moveTo>
                    <a:lnTo>
                      <a:pt x="3052449" y="58211"/>
                    </a:lnTo>
                  </a:path>
                  <a:path w="3324860" h="58420">
                    <a:moveTo>
                      <a:pt x="3052449" y="0"/>
                    </a:moveTo>
                    <a:lnTo>
                      <a:pt x="3052449" y="58211"/>
                    </a:lnTo>
                  </a:path>
                  <a:path w="3324860" h="58420">
                    <a:moveTo>
                      <a:pt x="3052449" y="0"/>
                    </a:moveTo>
                    <a:lnTo>
                      <a:pt x="3052449" y="58211"/>
                    </a:lnTo>
                  </a:path>
                  <a:path w="3324860" h="58420">
                    <a:moveTo>
                      <a:pt x="3058927" y="0"/>
                    </a:moveTo>
                    <a:lnTo>
                      <a:pt x="3058927" y="58211"/>
                    </a:lnTo>
                  </a:path>
                  <a:path w="3324860" h="58420">
                    <a:moveTo>
                      <a:pt x="3058927" y="0"/>
                    </a:moveTo>
                    <a:lnTo>
                      <a:pt x="3058927" y="58211"/>
                    </a:lnTo>
                  </a:path>
                  <a:path w="3324860" h="58420">
                    <a:moveTo>
                      <a:pt x="3058927" y="0"/>
                    </a:moveTo>
                    <a:lnTo>
                      <a:pt x="3058927" y="58211"/>
                    </a:lnTo>
                  </a:path>
                  <a:path w="3324860" h="58420">
                    <a:moveTo>
                      <a:pt x="3058927" y="0"/>
                    </a:moveTo>
                    <a:lnTo>
                      <a:pt x="3058927" y="58211"/>
                    </a:lnTo>
                  </a:path>
                  <a:path w="3324860" h="58420">
                    <a:moveTo>
                      <a:pt x="3058927" y="0"/>
                    </a:moveTo>
                    <a:lnTo>
                      <a:pt x="3058927" y="58211"/>
                    </a:lnTo>
                  </a:path>
                  <a:path w="3324860" h="58420">
                    <a:moveTo>
                      <a:pt x="3058927" y="0"/>
                    </a:moveTo>
                    <a:lnTo>
                      <a:pt x="3058927" y="58211"/>
                    </a:lnTo>
                  </a:path>
                  <a:path w="3324860" h="58420">
                    <a:moveTo>
                      <a:pt x="3058927" y="0"/>
                    </a:moveTo>
                    <a:lnTo>
                      <a:pt x="3058927" y="58211"/>
                    </a:lnTo>
                  </a:path>
                  <a:path w="3324860" h="58420">
                    <a:moveTo>
                      <a:pt x="3058927" y="0"/>
                    </a:moveTo>
                    <a:lnTo>
                      <a:pt x="3058927" y="58211"/>
                    </a:lnTo>
                  </a:path>
                  <a:path w="3324860" h="58420">
                    <a:moveTo>
                      <a:pt x="3065406" y="0"/>
                    </a:moveTo>
                    <a:lnTo>
                      <a:pt x="3065406" y="58211"/>
                    </a:lnTo>
                  </a:path>
                  <a:path w="3324860" h="58420">
                    <a:moveTo>
                      <a:pt x="3065406" y="0"/>
                    </a:moveTo>
                    <a:lnTo>
                      <a:pt x="3065406" y="58211"/>
                    </a:lnTo>
                  </a:path>
                  <a:path w="3324860" h="58420">
                    <a:moveTo>
                      <a:pt x="3065406" y="0"/>
                    </a:moveTo>
                    <a:lnTo>
                      <a:pt x="3065406" y="58211"/>
                    </a:lnTo>
                  </a:path>
                  <a:path w="3324860" h="58420">
                    <a:moveTo>
                      <a:pt x="3065406" y="0"/>
                    </a:moveTo>
                    <a:lnTo>
                      <a:pt x="3065406" y="58211"/>
                    </a:lnTo>
                  </a:path>
                  <a:path w="3324860" h="58420">
                    <a:moveTo>
                      <a:pt x="3065406" y="0"/>
                    </a:moveTo>
                    <a:lnTo>
                      <a:pt x="3065406" y="58211"/>
                    </a:lnTo>
                  </a:path>
                  <a:path w="3324860" h="58420">
                    <a:moveTo>
                      <a:pt x="3065406" y="0"/>
                    </a:moveTo>
                    <a:lnTo>
                      <a:pt x="3065406" y="58211"/>
                    </a:lnTo>
                  </a:path>
                  <a:path w="3324860" h="58420">
                    <a:moveTo>
                      <a:pt x="3065406" y="0"/>
                    </a:moveTo>
                    <a:lnTo>
                      <a:pt x="3065406" y="58211"/>
                    </a:lnTo>
                  </a:path>
                  <a:path w="3324860" h="58420">
                    <a:moveTo>
                      <a:pt x="3065406" y="0"/>
                    </a:moveTo>
                    <a:lnTo>
                      <a:pt x="3065406" y="58211"/>
                    </a:lnTo>
                  </a:path>
                  <a:path w="3324860" h="58420">
                    <a:moveTo>
                      <a:pt x="3065406" y="0"/>
                    </a:moveTo>
                    <a:lnTo>
                      <a:pt x="3065406" y="58211"/>
                    </a:lnTo>
                  </a:path>
                  <a:path w="3324860" h="58420">
                    <a:moveTo>
                      <a:pt x="3065406" y="0"/>
                    </a:moveTo>
                    <a:lnTo>
                      <a:pt x="3065406" y="58211"/>
                    </a:lnTo>
                  </a:path>
                  <a:path w="3324860" h="58420">
                    <a:moveTo>
                      <a:pt x="3071884" y="0"/>
                    </a:moveTo>
                    <a:lnTo>
                      <a:pt x="3071884" y="58211"/>
                    </a:lnTo>
                  </a:path>
                  <a:path w="3324860" h="58420">
                    <a:moveTo>
                      <a:pt x="3071884" y="0"/>
                    </a:moveTo>
                    <a:lnTo>
                      <a:pt x="3071884" y="58211"/>
                    </a:lnTo>
                  </a:path>
                  <a:path w="3324860" h="58420">
                    <a:moveTo>
                      <a:pt x="3071884" y="0"/>
                    </a:moveTo>
                    <a:lnTo>
                      <a:pt x="3071884" y="58211"/>
                    </a:lnTo>
                  </a:path>
                  <a:path w="3324860" h="58420">
                    <a:moveTo>
                      <a:pt x="3071884" y="0"/>
                    </a:moveTo>
                    <a:lnTo>
                      <a:pt x="3071884" y="58211"/>
                    </a:lnTo>
                  </a:path>
                  <a:path w="3324860" h="58420">
                    <a:moveTo>
                      <a:pt x="3071884" y="0"/>
                    </a:moveTo>
                    <a:lnTo>
                      <a:pt x="3071884" y="58211"/>
                    </a:lnTo>
                  </a:path>
                  <a:path w="3324860" h="58420">
                    <a:moveTo>
                      <a:pt x="3071884" y="0"/>
                    </a:moveTo>
                    <a:lnTo>
                      <a:pt x="3071884" y="58211"/>
                    </a:lnTo>
                  </a:path>
                  <a:path w="3324860" h="58420">
                    <a:moveTo>
                      <a:pt x="3071884" y="0"/>
                    </a:moveTo>
                    <a:lnTo>
                      <a:pt x="3071884" y="58211"/>
                    </a:lnTo>
                  </a:path>
                  <a:path w="3324860" h="58420">
                    <a:moveTo>
                      <a:pt x="3071884" y="0"/>
                    </a:moveTo>
                    <a:lnTo>
                      <a:pt x="3071884" y="58211"/>
                    </a:lnTo>
                  </a:path>
                  <a:path w="3324860" h="58420">
                    <a:moveTo>
                      <a:pt x="3071884" y="0"/>
                    </a:moveTo>
                    <a:lnTo>
                      <a:pt x="3071884" y="58211"/>
                    </a:lnTo>
                  </a:path>
                  <a:path w="3324860" h="58420">
                    <a:moveTo>
                      <a:pt x="3078363" y="0"/>
                    </a:moveTo>
                    <a:lnTo>
                      <a:pt x="3078363" y="58211"/>
                    </a:lnTo>
                  </a:path>
                  <a:path w="3324860" h="58420">
                    <a:moveTo>
                      <a:pt x="3078363" y="0"/>
                    </a:moveTo>
                    <a:lnTo>
                      <a:pt x="3078363" y="58211"/>
                    </a:lnTo>
                  </a:path>
                  <a:path w="3324860" h="58420">
                    <a:moveTo>
                      <a:pt x="3078363" y="0"/>
                    </a:moveTo>
                    <a:lnTo>
                      <a:pt x="3078363" y="58211"/>
                    </a:lnTo>
                  </a:path>
                  <a:path w="3324860" h="58420">
                    <a:moveTo>
                      <a:pt x="3078363" y="0"/>
                    </a:moveTo>
                    <a:lnTo>
                      <a:pt x="3078363" y="58211"/>
                    </a:lnTo>
                  </a:path>
                  <a:path w="3324860" h="58420">
                    <a:moveTo>
                      <a:pt x="3078363" y="0"/>
                    </a:moveTo>
                    <a:lnTo>
                      <a:pt x="3078363" y="58211"/>
                    </a:lnTo>
                  </a:path>
                  <a:path w="3324860" h="58420">
                    <a:moveTo>
                      <a:pt x="3078363" y="0"/>
                    </a:moveTo>
                    <a:lnTo>
                      <a:pt x="3078363" y="58211"/>
                    </a:lnTo>
                  </a:path>
                  <a:path w="3324860" h="58420">
                    <a:moveTo>
                      <a:pt x="3078363" y="0"/>
                    </a:moveTo>
                    <a:lnTo>
                      <a:pt x="3078363" y="58211"/>
                    </a:lnTo>
                  </a:path>
                  <a:path w="3324860" h="58420">
                    <a:moveTo>
                      <a:pt x="3078363" y="0"/>
                    </a:moveTo>
                    <a:lnTo>
                      <a:pt x="3078363" y="58211"/>
                    </a:lnTo>
                  </a:path>
                  <a:path w="3324860" h="58420">
                    <a:moveTo>
                      <a:pt x="3084841" y="0"/>
                    </a:moveTo>
                    <a:lnTo>
                      <a:pt x="3084841" y="58211"/>
                    </a:lnTo>
                  </a:path>
                  <a:path w="3324860" h="58420">
                    <a:moveTo>
                      <a:pt x="3084841" y="0"/>
                    </a:moveTo>
                    <a:lnTo>
                      <a:pt x="3084841" y="58211"/>
                    </a:lnTo>
                  </a:path>
                  <a:path w="3324860" h="58420">
                    <a:moveTo>
                      <a:pt x="3084841" y="0"/>
                    </a:moveTo>
                    <a:lnTo>
                      <a:pt x="3084841" y="58211"/>
                    </a:lnTo>
                  </a:path>
                  <a:path w="3324860" h="58420">
                    <a:moveTo>
                      <a:pt x="3084841" y="0"/>
                    </a:moveTo>
                    <a:lnTo>
                      <a:pt x="3084841" y="58211"/>
                    </a:lnTo>
                  </a:path>
                  <a:path w="3324860" h="58420">
                    <a:moveTo>
                      <a:pt x="3084841" y="0"/>
                    </a:moveTo>
                    <a:lnTo>
                      <a:pt x="3084841" y="58211"/>
                    </a:lnTo>
                  </a:path>
                  <a:path w="3324860" h="58420">
                    <a:moveTo>
                      <a:pt x="3084841" y="0"/>
                    </a:moveTo>
                    <a:lnTo>
                      <a:pt x="3084841" y="58211"/>
                    </a:lnTo>
                  </a:path>
                  <a:path w="3324860" h="58420">
                    <a:moveTo>
                      <a:pt x="3084841" y="0"/>
                    </a:moveTo>
                    <a:lnTo>
                      <a:pt x="3084841" y="58211"/>
                    </a:lnTo>
                  </a:path>
                  <a:path w="3324860" h="58420">
                    <a:moveTo>
                      <a:pt x="3084841" y="0"/>
                    </a:moveTo>
                    <a:lnTo>
                      <a:pt x="3084841" y="58211"/>
                    </a:lnTo>
                  </a:path>
                  <a:path w="3324860" h="58420">
                    <a:moveTo>
                      <a:pt x="3091320" y="0"/>
                    </a:moveTo>
                    <a:lnTo>
                      <a:pt x="3091320" y="58211"/>
                    </a:lnTo>
                  </a:path>
                  <a:path w="3324860" h="58420">
                    <a:moveTo>
                      <a:pt x="3091320" y="0"/>
                    </a:moveTo>
                    <a:lnTo>
                      <a:pt x="3091320" y="58211"/>
                    </a:lnTo>
                  </a:path>
                  <a:path w="3324860" h="58420">
                    <a:moveTo>
                      <a:pt x="3091320" y="0"/>
                    </a:moveTo>
                    <a:lnTo>
                      <a:pt x="3091320" y="58211"/>
                    </a:lnTo>
                  </a:path>
                  <a:path w="3324860" h="58420">
                    <a:moveTo>
                      <a:pt x="3091320" y="0"/>
                    </a:moveTo>
                    <a:lnTo>
                      <a:pt x="3091320" y="58211"/>
                    </a:lnTo>
                  </a:path>
                  <a:path w="3324860" h="58420">
                    <a:moveTo>
                      <a:pt x="3091320" y="0"/>
                    </a:moveTo>
                    <a:lnTo>
                      <a:pt x="3091320" y="58211"/>
                    </a:lnTo>
                  </a:path>
                  <a:path w="3324860" h="58420">
                    <a:moveTo>
                      <a:pt x="3091320" y="0"/>
                    </a:moveTo>
                    <a:lnTo>
                      <a:pt x="3091320" y="58211"/>
                    </a:lnTo>
                  </a:path>
                  <a:path w="3324860" h="58420">
                    <a:moveTo>
                      <a:pt x="3091320" y="0"/>
                    </a:moveTo>
                    <a:lnTo>
                      <a:pt x="3091320" y="58211"/>
                    </a:lnTo>
                  </a:path>
                  <a:path w="3324860" h="58420">
                    <a:moveTo>
                      <a:pt x="3091320" y="0"/>
                    </a:moveTo>
                    <a:lnTo>
                      <a:pt x="3091320" y="58211"/>
                    </a:lnTo>
                  </a:path>
                  <a:path w="3324860" h="58420">
                    <a:moveTo>
                      <a:pt x="3091320" y="0"/>
                    </a:moveTo>
                    <a:lnTo>
                      <a:pt x="3091320" y="58211"/>
                    </a:lnTo>
                  </a:path>
                  <a:path w="3324860" h="58420">
                    <a:moveTo>
                      <a:pt x="3097799" y="0"/>
                    </a:moveTo>
                    <a:lnTo>
                      <a:pt x="3097799" y="58211"/>
                    </a:lnTo>
                  </a:path>
                  <a:path w="3324860" h="58420">
                    <a:moveTo>
                      <a:pt x="3097799" y="0"/>
                    </a:moveTo>
                    <a:lnTo>
                      <a:pt x="3097799" y="58211"/>
                    </a:lnTo>
                  </a:path>
                  <a:path w="3324860" h="58420">
                    <a:moveTo>
                      <a:pt x="3097799" y="0"/>
                    </a:moveTo>
                    <a:lnTo>
                      <a:pt x="3097799" y="58211"/>
                    </a:lnTo>
                  </a:path>
                  <a:path w="3324860" h="58420">
                    <a:moveTo>
                      <a:pt x="3097799" y="0"/>
                    </a:moveTo>
                    <a:lnTo>
                      <a:pt x="3097799" y="58211"/>
                    </a:lnTo>
                  </a:path>
                  <a:path w="3324860" h="58420">
                    <a:moveTo>
                      <a:pt x="3097799" y="0"/>
                    </a:moveTo>
                    <a:lnTo>
                      <a:pt x="3097799" y="58211"/>
                    </a:lnTo>
                  </a:path>
                  <a:path w="3324860" h="58420">
                    <a:moveTo>
                      <a:pt x="3097799" y="0"/>
                    </a:moveTo>
                    <a:lnTo>
                      <a:pt x="3097799" y="58211"/>
                    </a:lnTo>
                  </a:path>
                  <a:path w="3324860" h="58420">
                    <a:moveTo>
                      <a:pt x="3097799" y="0"/>
                    </a:moveTo>
                    <a:lnTo>
                      <a:pt x="3097799" y="58211"/>
                    </a:lnTo>
                  </a:path>
                  <a:path w="3324860" h="58420">
                    <a:moveTo>
                      <a:pt x="3097799" y="0"/>
                    </a:moveTo>
                    <a:lnTo>
                      <a:pt x="3097799" y="58211"/>
                    </a:lnTo>
                  </a:path>
                  <a:path w="3324860" h="58420">
                    <a:moveTo>
                      <a:pt x="3097799" y="0"/>
                    </a:moveTo>
                    <a:lnTo>
                      <a:pt x="3097799" y="58211"/>
                    </a:lnTo>
                  </a:path>
                  <a:path w="3324860" h="58420">
                    <a:moveTo>
                      <a:pt x="3097799" y="0"/>
                    </a:moveTo>
                    <a:lnTo>
                      <a:pt x="3097799" y="58211"/>
                    </a:lnTo>
                  </a:path>
                  <a:path w="3324860" h="58420">
                    <a:moveTo>
                      <a:pt x="3104277" y="0"/>
                    </a:moveTo>
                    <a:lnTo>
                      <a:pt x="3104277" y="58211"/>
                    </a:lnTo>
                  </a:path>
                  <a:path w="3324860" h="58420">
                    <a:moveTo>
                      <a:pt x="3104277" y="0"/>
                    </a:moveTo>
                    <a:lnTo>
                      <a:pt x="3104277" y="58211"/>
                    </a:lnTo>
                  </a:path>
                  <a:path w="3324860" h="58420">
                    <a:moveTo>
                      <a:pt x="3104277" y="0"/>
                    </a:moveTo>
                    <a:lnTo>
                      <a:pt x="3104277" y="58211"/>
                    </a:lnTo>
                  </a:path>
                  <a:path w="3324860" h="58420">
                    <a:moveTo>
                      <a:pt x="3104277" y="0"/>
                    </a:moveTo>
                    <a:lnTo>
                      <a:pt x="3104277" y="58211"/>
                    </a:lnTo>
                  </a:path>
                  <a:path w="3324860" h="58420">
                    <a:moveTo>
                      <a:pt x="3104277" y="0"/>
                    </a:moveTo>
                    <a:lnTo>
                      <a:pt x="3104277" y="58211"/>
                    </a:lnTo>
                  </a:path>
                  <a:path w="3324860" h="58420">
                    <a:moveTo>
                      <a:pt x="3104277" y="0"/>
                    </a:moveTo>
                    <a:lnTo>
                      <a:pt x="3104277" y="58211"/>
                    </a:lnTo>
                  </a:path>
                  <a:path w="3324860" h="58420">
                    <a:moveTo>
                      <a:pt x="3104277" y="0"/>
                    </a:moveTo>
                    <a:lnTo>
                      <a:pt x="3104277" y="58211"/>
                    </a:lnTo>
                  </a:path>
                  <a:path w="3324860" h="58420">
                    <a:moveTo>
                      <a:pt x="3104277" y="0"/>
                    </a:moveTo>
                    <a:lnTo>
                      <a:pt x="3104277" y="58211"/>
                    </a:lnTo>
                  </a:path>
                  <a:path w="3324860" h="58420">
                    <a:moveTo>
                      <a:pt x="3104277" y="0"/>
                    </a:moveTo>
                    <a:lnTo>
                      <a:pt x="3104277" y="58211"/>
                    </a:lnTo>
                  </a:path>
                  <a:path w="3324860" h="58420">
                    <a:moveTo>
                      <a:pt x="3110629" y="0"/>
                    </a:moveTo>
                    <a:lnTo>
                      <a:pt x="3110629" y="58211"/>
                    </a:lnTo>
                  </a:path>
                  <a:path w="3324860" h="58420">
                    <a:moveTo>
                      <a:pt x="3110629" y="0"/>
                    </a:moveTo>
                    <a:lnTo>
                      <a:pt x="3110629" y="58211"/>
                    </a:lnTo>
                  </a:path>
                  <a:path w="3324860" h="58420">
                    <a:moveTo>
                      <a:pt x="3110629" y="0"/>
                    </a:moveTo>
                    <a:lnTo>
                      <a:pt x="3110629" y="58211"/>
                    </a:lnTo>
                  </a:path>
                  <a:path w="3324860" h="58420">
                    <a:moveTo>
                      <a:pt x="3110629" y="0"/>
                    </a:moveTo>
                    <a:lnTo>
                      <a:pt x="3110629" y="58211"/>
                    </a:lnTo>
                  </a:path>
                  <a:path w="3324860" h="58420">
                    <a:moveTo>
                      <a:pt x="3110629" y="0"/>
                    </a:moveTo>
                    <a:lnTo>
                      <a:pt x="3110629" y="58211"/>
                    </a:lnTo>
                  </a:path>
                  <a:path w="3324860" h="58420">
                    <a:moveTo>
                      <a:pt x="3110629" y="0"/>
                    </a:moveTo>
                    <a:lnTo>
                      <a:pt x="3110629" y="58211"/>
                    </a:lnTo>
                  </a:path>
                  <a:path w="3324860" h="58420">
                    <a:moveTo>
                      <a:pt x="3110629" y="0"/>
                    </a:moveTo>
                    <a:lnTo>
                      <a:pt x="3110629" y="58211"/>
                    </a:lnTo>
                  </a:path>
                  <a:path w="3324860" h="58420">
                    <a:moveTo>
                      <a:pt x="3110629" y="0"/>
                    </a:moveTo>
                    <a:lnTo>
                      <a:pt x="3110629" y="58211"/>
                    </a:lnTo>
                  </a:path>
                  <a:path w="3324860" h="58420">
                    <a:moveTo>
                      <a:pt x="3117107" y="0"/>
                    </a:moveTo>
                    <a:lnTo>
                      <a:pt x="3117107" y="58211"/>
                    </a:lnTo>
                  </a:path>
                  <a:path w="3324860" h="58420">
                    <a:moveTo>
                      <a:pt x="3117107" y="0"/>
                    </a:moveTo>
                    <a:lnTo>
                      <a:pt x="3117107" y="58211"/>
                    </a:lnTo>
                  </a:path>
                  <a:path w="3324860" h="58420">
                    <a:moveTo>
                      <a:pt x="3117107" y="0"/>
                    </a:moveTo>
                    <a:lnTo>
                      <a:pt x="3117107" y="58211"/>
                    </a:lnTo>
                  </a:path>
                  <a:path w="3324860" h="58420">
                    <a:moveTo>
                      <a:pt x="3117107" y="0"/>
                    </a:moveTo>
                    <a:lnTo>
                      <a:pt x="3117107" y="58211"/>
                    </a:lnTo>
                  </a:path>
                  <a:path w="3324860" h="58420">
                    <a:moveTo>
                      <a:pt x="3117107" y="0"/>
                    </a:moveTo>
                    <a:lnTo>
                      <a:pt x="3117107" y="58211"/>
                    </a:lnTo>
                  </a:path>
                  <a:path w="3324860" h="58420">
                    <a:moveTo>
                      <a:pt x="3117107" y="0"/>
                    </a:moveTo>
                    <a:lnTo>
                      <a:pt x="3117107" y="58211"/>
                    </a:lnTo>
                  </a:path>
                  <a:path w="3324860" h="58420">
                    <a:moveTo>
                      <a:pt x="3117107" y="0"/>
                    </a:moveTo>
                    <a:lnTo>
                      <a:pt x="3117107" y="58211"/>
                    </a:lnTo>
                  </a:path>
                  <a:path w="3324860" h="58420">
                    <a:moveTo>
                      <a:pt x="3117107" y="0"/>
                    </a:moveTo>
                    <a:lnTo>
                      <a:pt x="3117107" y="58211"/>
                    </a:lnTo>
                  </a:path>
                  <a:path w="3324860" h="58420">
                    <a:moveTo>
                      <a:pt x="3117107" y="0"/>
                    </a:moveTo>
                    <a:lnTo>
                      <a:pt x="3117107" y="58211"/>
                    </a:lnTo>
                  </a:path>
                  <a:path w="3324860" h="58420">
                    <a:moveTo>
                      <a:pt x="3123586" y="0"/>
                    </a:moveTo>
                    <a:lnTo>
                      <a:pt x="3123586" y="58211"/>
                    </a:lnTo>
                  </a:path>
                  <a:path w="3324860" h="58420">
                    <a:moveTo>
                      <a:pt x="3123586" y="0"/>
                    </a:moveTo>
                    <a:lnTo>
                      <a:pt x="3123586" y="58211"/>
                    </a:lnTo>
                  </a:path>
                  <a:path w="3324860" h="58420">
                    <a:moveTo>
                      <a:pt x="3123586" y="0"/>
                    </a:moveTo>
                    <a:lnTo>
                      <a:pt x="3123586" y="58211"/>
                    </a:lnTo>
                  </a:path>
                  <a:path w="3324860" h="58420">
                    <a:moveTo>
                      <a:pt x="3123586" y="0"/>
                    </a:moveTo>
                    <a:lnTo>
                      <a:pt x="3123586" y="58211"/>
                    </a:lnTo>
                  </a:path>
                  <a:path w="3324860" h="58420">
                    <a:moveTo>
                      <a:pt x="3123586" y="0"/>
                    </a:moveTo>
                    <a:lnTo>
                      <a:pt x="3123586" y="58211"/>
                    </a:lnTo>
                  </a:path>
                  <a:path w="3324860" h="58420">
                    <a:moveTo>
                      <a:pt x="3123586" y="0"/>
                    </a:moveTo>
                    <a:lnTo>
                      <a:pt x="3123586" y="58211"/>
                    </a:lnTo>
                  </a:path>
                  <a:path w="3324860" h="58420">
                    <a:moveTo>
                      <a:pt x="3123586" y="0"/>
                    </a:moveTo>
                    <a:lnTo>
                      <a:pt x="3123586" y="58211"/>
                    </a:lnTo>
                  </a:path>
                  <a:path w="3324860" h="58420">
                    <a:moveTo>
                      <a:pt x="3123586" y="0"/>
                    </a:moveTo>
                    <a:lnTo>
                      <a:pt x="3123586" y="58211"/>
                    </a:lnTo>
                  </a:path>
                  <a:path w="3324860" h="58420">
                    <a:moveTo>
                      <a:pt x="3130064" y="0"/>
                    </a:moveTo>
                    <a:lnTo>
                      <a:pt x="3130064" y="58211"/>
                    </a:lnTo>
                  </a:path>
                  <a:path w="3324860" h="58420">
                    <a:moveTo>
                      <a:pt x="3130064" y="0"/>
                    </a:moveTo>
                    <a:lnTo>
                      <a:pt x="3130064" y="58211"/>
                    </a:lnTo>
                  </a:path>
                  <a:path w="3324860" h="58420">
                    <a:moveTo>
                      <a:pt x="3130064" y="0"/>
                    </a:moveTo>
                    <a:lnTo>
                      <a:pt x="3130064" y="58211"/>
                    </a:lnTo>
                  </a:path>
                  <a:path w="3324860" h="58420">
                    <a:moveTo>
                      <a:pt x="3130064" y="0"/>
                    </a:moveTo>
                    <a:lnTo>
                      <a:pt x="3130064" y="58211"/>
                    </a:lnTo>
                  </a:path>
                  <a:path w="3324860" h="58420">
                    <a:moveTo>
                      <a:pt x="3130064" y="0"/>
                    </a:moveTo>
                    <a:lnTo>
                      <a:pt x="3130064" y="58211"/>
                    </a:lnTo>
                  </a:path>
                  <a:path w="3324860" h="58420">
                    <a:moveTo>
                      <a:pt x="3130064" y="0"/>
                    </a:moveTo>
                    <a:lnTo>
                      <a:pt x="3130064" y="58211"/>
                    </a:lnTo>
                  </a:path>
                  <a:path w="3324860" h="58420">
                    <a:moveTo>
                      <a:pt x="3130064" y="0"/>
                    </a:moveTo>
                    <a:lnTo>
                      <a:pt x="3130064" y="58211"/>
                    </a:lnTo>
                  </a:path>
                  <a:path w="3324860" h="58420">
                    <a:moveTo>
                      <a:pt x="3130064" y="0"/>
                    </a:moveTo>
                    <a:lnTo>
                      <a:pt x="3130064" y="58211"/>
                    </a:lnTo>
                  </a:path>
                  <a:path w="3324860" h="58420">
                    <a:moveTo>
                      <a:pt x="3130064" y="0"/>
                    </a:moveTo>
                    <a:lnTo>
                      <a:pt x="3130064" y="58211"/>
                    </a:lnTo>
                  </a:path>
                  <a:path w="3324860" h="58420">
                    <a:moveTo>
                      <a:pt x="3130064" y="0"/>
                    </a:moveTo>
                    <a:lnTo>
                      <a:pt x="3130064" y="58211"/>
                    </a:lnTo>
                  </a:path>
                  <a:path w="3324860" h="58420">
                    <a:moveTo>
                      <a:pt x="3136543" y="0"/>
                    </a:moveTo>
                    <a:lnTo>
                      <a:pt x="3136543" y="58211"/>
                    </a:lnTo>
                  </a:path>
                  <a:path w="3324860" h="58420">
                    <a:moveTo>
                      <a:pt x="3136543" y="0"/>
                    </a:moveTo>
                    <a:lnTo>
                      <a:pt x="3136543" y="58211"/>
                    </a:lnTo>
                  </a:path>
                  <a:path w="3324860" h="58420">
                    <a:moveTo>
                      <a:pt x="3136543" y="0"/>
                    </a:moveTo>
                    <a:lnTo>
                      <a:pt x="3136543" y="58211"/>
                    </a:lnTo>
                  </a:path>
                  <a:path w="3324860" h="58420">
                    <a:moveTo>
                      <a:pt x="3136543" y="0"/>
                    </a:moveTo>
                    <a:lnTo>
                      <a:pt x="3136543" y="58211"/>
                    </a:lnTo>
                  </a:path>
                  <a:path w="3324860" h="58420">
                    <a:moveTo>
                      <a:pt x="3136543" y="0"/>
                    </a:moveTo>
                    <a:lnTo>
                      <a:pt x="3136543" y="58211"/>
                    </a:lnTo>
                  </a:path>
                  <a:path w="3324860" h="58420">
                    <a:moveTo>
                      <a:pt x="3136543" y="0"/>
                    </a:moveTo>
                    <a:lnTo>
                      <a:pt x="3136543" y="58211"/>
                    </a:lnTo>
                  </a:path>
                  <a:path w="3324860" h="58420">
                    <a:moveTo>
                      <a:pt x="3136543" y="0"/>
                    </a:moveTo>
                    <a:lnTo>
                      <a:pt x="3136543" y="58211"/>
                    </a:lnTo>
                  </a:path>
                  <a:path w="3324860" h="58420">
                    <a:moveTo>
                      <a:pt x="3136543" y="0"/>
                    </a:moveTo>
                    <a:lnTo>
                      <a:pt x="3136543" y="58211"/>
                    </a:lnTo>
                  </a:path>
                  <a:path w="3324860" h="58420">
                    <a:moveTo>
                      <a:pt x="3136543" y="0"/>
                    </a:moveTo>
                    <a:lnTo>
                      <a:pt x="3136543" y="58211"/>
                    </a:lnTo>
                  </a:path>
                  <a:path w="3324860" h="58420">
                    <a:moveTo>
                      <a:pt x="3136543" y="0"/>
                    </a:moveTo>
                    <a:lnTo>
                      <a:pt x="3136543" y="58211"/>
                    </a:lnTo>
                  </a:path>
                  <a:path w="3324860" h="58420">
                    <a:moveTo>
                      <a:pt x="3143022" y="0"/>
                    </a:moveTo>
                    <a:lnTo>
                      <a:pt x="3143022" y="58211"/>
                    </a:lnTo>
                  </a:path>
                  <a:path w="3324860" h="58420">
                    <a:moveTo>
                      <a:pt x="3143022" y="0"/>
                    </a:moveTo>
                    <a:lnTo>
                      <a:pt x="3143022" y="58211"/>
                    </a:lnTo>
                  </a:path>
                  <a:path w="3324860" h="58420">
                    <a:moveTo>
                      <a:pt x="3143022" y="0"/>
                    </a:moveTo>
                    <a:lnTo>
                      <a:pt x="3143022" y="58211"/>
                    </a:lnTo>
                  </a:path>
                  <a:path w="3324860" h="58420">
                    <a:moveTo>
                      <a:pt x="3143022" y="0"/>
                    </a:moveTo>
                    <a:lnTo>
                      <a:pt x="3143022" y="58211"/>
                    </a:lnTo>
                  </a:path>
                  <a:path w="3324860" h="58420">
                    <a:moveTo>
                      <a:pt x="3143022" y="0"/>
                    </a:moveTo>
                    <a:lnTo>
                      <a:pt x="3143022" y="58211"/>
                    </a:lnTo>
                  </a:path>
                  <a:path w="3324860" h="58420">
                    <a:moveTo>
                      <a:pt x="3143022" y="0"/>
                    </a:moveTo>
                    <a:lnTo>
                      <a:pt x="3143022" y="58211"/>
                    </a:lnTo>
                  </a:path>
                  <a:path w="3324860" h="58420">
                    <a:moveTo>
                      <a:pt x="3143022" y="0"/>
                    </a:moveTo>
                    <a:lnTo>
                      <a:pt x="3143022" y="58211"/>
                    </a:lnTo>
                  </a:path>
                  <a:path w="3324860" h="58420">
                    <a:moveTo>
                      <a:pt x="3143022" y="0"/>
                    </a:moveTo>
                    <a:lnTo>
                      <a:pt x="3143022" y="58211"/>
                    </a:lnTo>
                  </a:path>
                  <a:path w="3324860" h="58420">
                    <a:moveTo>
                      <a:pt x="3149500" y="0"/>
                    </a:moveTo>
                    <a:lnTo>
                      <a:pt x="3149500" y="58211"/>
                    </a:lnTo>
                  </a:path>
                  <a:path w="3324860" h="58420">
                    <a:moveTo>
                      <a:pt x="3149500" y="0"/>
                    </a:moveTo>
                    <a:lnTo>
                      <a:pt x="3149500" y="58211"/>
                    </a:lnTo>
                  </a:path>
                  <a:path w="3324860" h="58420">
                    <a:moveTo>
                      <a:pt x="3149500" y="0"/>
                    </a:moveTo>
                    <a:lnTo>
                      <a:pt x="3149500" y="58211"/>
                    </a:lnTo>
                  </a:path>
                  <a:path w="3324860" h="58420">
                    <a:moveTo>
                      <a:pt x="3149500" y="0"/>
                    </a:moveTo>
                    <a:lnTo>
                      <a:pt x="3149500" y="58211"/>
                    </a:lnTo>
                  </a:path>
                  <a:path w="3324860" h="58420">
                    <a:moveTo>
                      <a:pt x="3149500" y="0"/>
                    </a:moveTo>
                    <a:lnTo>
                      <a:pt x="3149500" y="58211"/>
                    </a:lnTo>
                  </a:path>
                  <a:path w="3324860" h="58420">
                    <a:moveTo>
                      <a:pt x="3149500" y="0"/>
                    </a:moveTo>
                    <a:lnTo>
                      <a:pt x="3149500" y="58211"/>
                    </a:lnTo>
                  </a:path>
                  <a:path w="3324860" h="58420">
                    <a:moveTo>
                      <a:pt x="3149500" y="0"/>
                    </a:moveTo>
                    <a:lnTo>
                      <a:pt x="3149500" y="58211"/>
                    </a:lnTo>
                  </a:path>
                  <a:path w="3324860" h="58420">
                    <a:moveTo>
                      <a:pt x="3149500" y="0"/>
                    </a:moveTo>
                    <a:lnTo>
                      <a:pt x="3149500" y="58211"/>
                    </a:lnTo>
                  </a:path>
                  <a:path w="3324860" h="58420">
                    <a:moveTo>
                      <a:pt x="3149500" y="0"/>
                    </a:moveTo>
                    <a:lnTo>
                      <a:pt x="3149500" y="58211"/>
                    </a:lnTo>
                  </a:path>
                  <a:path w="3324860" h="58420">
                    <a:moveTo>
                      <a:pt x="3155979" y="0"/>
                    </a:moveTo>
                    <a:lnTo>
                      <a:pt x="3155979" y="58211"/>
                    </a:lnTo>
                  </a:path>
                  <a:path w="3324860" h="58420">
                    <a:moveTo>
                      <a:pt x="3155979" y="0"/>
                    </a:moveTo>
                    <a:lnTo>
                      <a:pt x="3155979" y="58211"/>
                    </a:lnTo>
                  </a:path>
                  <a:path w="3324860" h="58420">
                    <a:moveTo>
                      <a:pt x="3155979" y="0"/>
                    </a:moveTo>
                    <a:lnTo>
                      <a:pt x="3155979" y="58211"/>
                    </a:lnTo>
                  </a:path>
                  <a:path w="3324860" h="58420">
                    <a:moveTo>
                      <a:pt x="3155979" y="0"/>
                    </a:moveTo>
                    <a:lnTo>
                      <a:pt x="3155979" y="58211"/>
                    </a:lnTo>
                  </a:path>
                  <a:path w="3324860" h="58420">
                    <a:moveTo>
                      <a:pt x="3155979" y="0"/>
                    </a:moveTo>
                    <a:lnTo>
                      <a:pt x="3155979" y="58211"/>
                    </a:lnTo>
                  </a:path>
                  <a:path w="3324860" h="58420">
                    <a:moveTo>
                      <a:pt x="3155979" y="0"/>
                    </a:moveTo>
                    <a:lnTo>
                      <a:pt x="3155979" y="58211"/>
                    </a:lnTo>
                  </a:path>
                  <a:path w="3324860" h="58420">
                    <a:moveTo>
                      <a:pt x="3155979" y="0"/>
                    </a:moveTo>
                    <a:lnTo>
                      <a:pt x="3155979" y="58211"/>
                    </a:lnTo>
                  </a:path>
                  <a:path w="3324860" h="58420">
                    <a:moveTo>
                      <a:pt x="3155979" y="0"/>
                    </a:moveTo>
                    <a:lnTo>
                      <a:pt x="3155979" y="58211"/>
                    </a:lnTo>
                  </a:path>
                  <a:path w="3324860" h="58420">
                    <a:moveTo>
                      <a:pt x="3162457" y="0"/>
                    </a:moveTo>
                    <a:lnTo>
                      <a:pt x="3162457" y="58211"/>
                    </a:lnTo>
                  </a:path>
                  <a:path w="3324860" h="58420">
                    <a:moveTo>
                      <a:pt x="3162457" y="0"/>
                    </a:moveTo>
                    <a:lnTo>
                      <a:pt x="3162457" y="58211"/>
                    </a:lnTo>
                  </a:path>
                  <a:path w="3324860" h="58420">
                    <a:moveTo>
                      <a:pt x="3162457" y="0"/>
                    </a:moveTo>
                    <a:lnTo>
                      <a:pt x="3162457" y="58211"/>
                    </a:lnTo>
                  </a:path>
                  <a:path w="3324860" h="58420">
                    <a:moveTo>
                      <a:pt x="3162457" y="0"/>
                    </a:moveTo>
                    <a:lnTo>
                      <a:pt x="3162457" y="58211"/>
                    </a:lnTo>
                  </a:path>
                  <a:path w="3324860" h="58420">
                    <a:moveTo>
                      <a:pt x="3162457" y="0"/>
                    </a:moveTo>
                    <a:lnTo>
                      <a:pt x="3162457" y="58211"/>
                    </a:lnTo>
                  </a:path>
                  <a:path w="3324860" h="58420">
                    <a:moveTo>
                      <a:pt x="3162457" y="0"/>
                    </a:moveTo>
                    <a:lnTo>
                      <a:pt x="3162457" y="58211"/>
                    </a:lnTo>
                  </a:path>
                  <a:path w="3324860" h="58420">
                    <a:moveTo>
                      <a:pt x="3162457" y="0"/>
                    </a:moveTo>
                    <a:lnTo>
                      <a:pt x="3162457" y="58211"/>
                    </a:lnTo>
                  </a:path>
                  <a:path w="3324860" h="58420">
                    <a:moveTo>
                      <a:pt x="3162457" y="0"/>
                    </a:moveTo>
                    <a:lnTo>
                      <a:pt x="3162457" y="58211"/>
                    </a:lnTo>
                  </a:path>
                  <a:path w="3324860" h="58420">
                    <a:moveTo>
                      <a:pt x="3162457" y="0"/>
                    </a:moveTo>
                    <a:lnTo>
                      <a:pt x="3162457" y="58211"/>
                    </a:lnTo>
                  </a:path>
                  <a:path w="3324860" h="58420">
                    <a:moveTo>
                      <a:pt x="3168936" y="0"/>
                    </a:moveTo>
                    <a:lnTo>
                      <a:pt x="3168936" y="58211"/>
                    </a:lnTo>
                  </a:path>
                  <a:path w="3324860" h="58420">
                    <a:moveTo>
                      <a:pt x="3168936" y="0"/>
                    </a:moveTo>
                    <a:lnTo>
                      <a:pt x="3168936" y="58211"/>
                    </a:lnTo>
                  </a:path>
                  <a:path w="3324860" h="58420">
                    <a:moveTo>
                      <a:pt x="3168936" y="0"/>
                    </a:moveTo>
                    <a:lnTo>
                      <a:pt x="3168936" y="58211"/>
                    </a:lnTo>
                  </a:path>
                  <a:path w="3324860" h="58420">
                    <a:moveTo>
                      <a:pt x="3168936" y="0"/>
                    </a:moveTo>
                    <a:lnTo>
                      <a:pt x="3168936" y="58211"/>
                    </a:lnTo>
                  </a:path>
                  <a:path w="3324860" h="58420">
                    <a:moveTo>
                      <a:pt x="3168936" y="0"/>
                    </a:moveTo>
                    <a:lnTo>
                      <a:pt x="3168936" y="58211"/>
                    </a:lnTo>
                  </a:path>
                  <a:path w="3324860" h="58420">
                    <a:moveTo>
                      <a:pt x="3168936" y="0"/>
                    </a:moveTo>
                    <a:lnTo>
                      <a:pt x="3168936" y="58211"/>
                    </a:lnTo>
                  </a:path>
                  <a:path w="3324860" h="58420">
                    <a:moveTo>
                      <a:pt x="3168936" y="0"/>
                    </a:moveTo>
                    <a:lnTo>
                      <a:pt x="3168936" y="58211"/>
                    </a:lnTo>
                  </a:path>
                  <a:path w="3324860" h="58420">
                    <a:moveTo>
                      <a:pt x="3168936" y="0"/>
                    </a:moveTo>
                    <a:lnTo>
                      <a:pt x="3168936" y="58211"/>
                    </a:lnTo>
                  </a:path>
                  <a:path w="3324860" h="58420">
                    <a:moveTo>
                      <a:pt x="3175414" y="0"/>
                    </a:moveTo>
                    <a:lnTo>
                      <a:pt x="3175414" y="58211"/>
                    </a:lnTo>
                  </a:path>
                  <a:path w="3324860" h="58420">
                    <a:moveTo>
                      <a:pt x="3175414" y="0"/>
                    </a:moveTo>
                    <a:lnTo>
                      <a:pt x="3175414" y="58211"/>
                    </a:lnTo>
                  </a:path>
                  <a:path w="3324860" h="58420">
                    <a:moveTo>
                      <a:pt x="3175414" y="0"/>
                    </a:moveTo>
                    <a:lnTo>
                      <a:pt x="3175414" y="58211"/>
                    </a:lnTo>
                  </a:path>
                  <a:path w="3324860" h="58420">
                    <a:moveTo>
                      <a:pt x="3175414" y="0"/>
                    </a:moveTo>
                    <a:lnTo>
                      <a:pt x="3175414" y="58211"/>
                    </a:lnTo>
                  </a:path>
                  <a:path w="3324860" h="58420">
                    <a:moveTo>
                      <a:pt x="3175414" y="0"/>
                    </a:moveTo>
                    <a:lnTo>
                      <a:pt x="3175414" y="58211"/>
                    </a:lnTo>
                  </a:path>
                  <a:path w="3324860" h="58420">
                    <a:moveTo>
                      <a:pt x="3175414" y="0"/>
                    </a:moveTo>
                    <a:lnTo>
                      <a:pt x="3175414" y="58211"/>
                    </a:lnTo>
                  </a:path>
                  <a:path w="3324860" h="58420">
                    <a:moveTo>
                      <a:pt x="3175414" y="0"/>
                    </a:moveTo>
                    <a:lnTo>
                      <a:pt x="3175414" y="58211"/>
                    </a:lnTo>
                  </a:path>
                  <a:path w="3324860" h="58420">
                    <a:moveTo>
                      <a:pt x="3175414" y="0"/>
                    </a:moveTo>
                    <a:lnTo>
                      <a:pt x="3175414" y="58211"/>
                    </a:lnTo>
                  </a:path>
                  <a:path w="3324860" h="58420">
                    <a:moveTo>
                      <a:pt x="3175414" y="0"/>
                    </a:moveTo>
                    <a:lnTo>
                      <a:pt x="3175414" y="58211"/>
                    </a:lnTo>
                  </a:path>
                  <a:path w="3324860" h="58420">
                    <a:moveTo>
                      <a:pt x="3181893" y="0"/>
                    </a:moveTo>
                    <a:lnTo>
                      <a:pt x="3181893" y="58211"/>
                    </a:lnTo>
                  </a:path>
                  <a:path w="3324860" h="58420">
                    <a:moveTo>
                      <a:pt x="3181893" y="0"/>
                    </a:moveTo>
                    <a:lnTo>
                      <a:pt x="3181893" y="58211"/>
                    </a:lnTo>
                  </a:path>
                  <a:path w="3324860" h="58420">
                    <a:moveTo>
                      <a:pt x="3181893" y="0"/>
                    </a:moveTo>
                    <a:lnTo>
                      <a:pt x="3181893" y="58211"/>
                    </a:lnTo>
                  </a:path>
                  <a:path w="3324860" h="58420">
                    <a:moveTo>
                      <a:pt x="3181893" y="0"/>
                    </a:moveTo>
                    <a:lnTo>
                      <a:pt x="3181893" y="58211"/>
                    </a:lnTo>
                  </a:path>
                  <a:path w="3324860" h="58420">
                    <a:moveTo>
                      <a:pt x="3181893" y="0"/>
                    </a:moveTo>
                    <a:lnTo>
                      <a:pt x="3181893" y="58211"/>
                    </a:lnTo>
                  </a:path>
                  <a:path w="3324860" h="58420">
                    <a:moveTo>
                      <a:pt x="3181893" y="0"/>
                    </a:moveTo>
                    <a:lnTo>
                      <a:pt x="3181893" y="58211"/>
                    </a:lnTo>
                  </a:path>
                  <a:path w="3324860" h="58420">
                    <a:moveTo>
                      <a:pt x="3181893" y="0"/>
                    </a:moveTo>
                    <a:lnTo>
                      <a:pt x="3181893" y="58211"/>
                    </a:lnTo>
                  </a:path>
                  <a:path w="3324860" h="58420">
                    <a:moveTo>
                      <a:pt x="3188372" y="0"/>
                    </a:moveTo>
                    <a:lnTo>
                      <a:pt x="3188372" y="58211"/>
                    </a:lnTo>
                  </a:path>
                  <a:path w="3324860" h="58420">
                    <a:moveTo>
                      <a:pt x="3188372" y="0"/>
                    </a:moveTo>
                    <a:lnTo>
                      <a:pt x="3188372" y="58211"/>
                    </a:lnTo>
                  </a:path>
                  <a:path w="3324860" h="58420">
                    <a:moveTo>
                      <a:pt x="3188372" y="0"/>
                    </a:moveTo>
                    <a:lnTo>
                      <a:pt x="3188372" y="58211"/>
                    </a:lnTo>
                  </a:path>
                  <a:path w="3324860" h="58420">
                    <a:moveTo>
                      <a:pt x="3188372" y="0"/>
                    </a:moveTo>
                    <a:lnTo>
                      <a:pt x="3188372" y="58211"/>
                    </a:lnTo>
                  </a:path>
                  <a:path w="3324860" h="58420">
                    <a:moveTo>
                      <a:pt x="3188372" y="0"/>
                    </a:moveTo>
                    <a:lnTo>
                      <a:pt x="3188372" y="58211"/>
                    </a:lnTo>
                  </a:path>
                  <a:path w="3324860" h="58420">
                    <a:moveTo>
                      <a:pt x="3188372" y="0"/>
                    </a:moveTo>
                    <a:lnTo>
                      <a:pt x="3188372" y="58211"/>
                    </a:lnTo>
                  </a:path>
                  <a:path w="3324860" h="58420">
                    <a:moveTo>
                      <a:pt x="3188372" y="0"/>
                    </a:moveTo>
                    <a:lnTo>
                      <a:pt x="3188372" y="58211"/>
                    </a:lnTo>
                  </a:path>
                  <a:path w="3324860" h="58420">
                    <a:moveTo>
                      <a:pt x="3188372" y="0"/>
                    </a:moveTo>
                    <a:lnTo>
                      <a:pt x="3188372" y="58211"/>
                    </a:lnTo>
                  </a:path>
                  <a:path w="3324860" h="58420">
                    <a:moveTo>
                      <a:pt x="3188372" y="0"/>
                    </a:moveTo>
                    <a:lnTo>
                      <a:pt x="3188372" y="58211"/>
                    </a:lnTo>
                  </a:path>
                  <a:path w="3324860" h="58420">
                    <a:moveTo>
                      <a:pt x="3195104" y="0"/>
                    </a:moveTo>
                    <a:lnTo>
                      <a:pt x="3195104" y="58211"/>
                    </a:lnTo>
                  </a:path>
                  <a:path w="3324860" h="58420">
                    <a:moveTo>
                      <a:pt x="3195104" y="0"/>
                    </a:moveTo>
                    <a:lnTo>
                      <a:pt x="3195104" y="58211"/>
                    </a:lnTo>
                  </a:path>
                  <a:path w="3324860" h="58420">
                    <a:moveTo>
                      <a:pt x="3195104" y="0"/>
                    </a:moveTo>
                    <a:lnTo>
                      <a:pt x="3195104" y="58211"/>
                    </a:lnTo>
                  </a:path>
                  <a:path w="3324860" h="58420">
                    <a:moveTo>
                      <a:pt x="3195104" y="0"/>
                    </a:moveTo>
                    <a:lnTo>
                      <a:pt x="3195104" y="58211"/>
                    </a:lnTo>
                  </a:path>
                  <a:path w="3324860" h="58420">
                    <a:moveTo>
                      <a:pt x="3195104" y="0"/>
                    </a:moveTo>
                    <a:lnTo>
                      <a:pt x="3195104" y="58211"/>
                    </a:lnTo>
                  </a:path>
                  <a:path w="3324860" h="58420">
                    <a:moveTo>
                      <a:pt x="3195104" y="0"/>
                    </a:moveTo>
                    <a:lnTo>
                      <a:pt x="3195104" y="58211"/>
                    </a:lnTo>
                  </a:path>
                  <a:path w="3324860" h="58420">
                    <a:moveTo>
                      <a:pt x="3195104" y="0"/>
                    </a:moveTo>
                    <a:lnTo>
                      <a:pt x="3195104" y="58211"/>
                    </a:lnTo>
                  </a:path>
                  <a:path w="3324860" h="58420">
                    <a:moveTo>
                      <a:pt x="3195104" y="0"/>
                    </a:moveTo>
                    <a:lnTo>
                      <a:pt x="3195104" y="58211"/>
                    </a:lnTo>
                  </a:path>
                  <a:path w="3324860" h="58420">
                    <a:moveTo>
                      <a:pt x="3201583" y="0"/>
                    </a:moveTo>
                    <a:lnTo>
                      <a:pt x="3201583" y="58211"/>
                    </a:lnTo>
                  </a:path>
                  <a:path w="3324860" h="58420">
                    <a:moveTo>
                      <a:pt x="3201583" y="0"/>
                    </a:moveTo>
                    <a:lnTo>
                      <a:pt x="3201583" y="58211"/>
                    </a:lnTo>
                  </a:path>
                  <a:path w="3324860" h="58420">
                    <a:moveTo>
                      <a:pt x="3201583" y="0"/>
                    </a:moveTo>
                    <a:lnTo>
                      <a:pt x="3201583" y="58211"/>
                    </a:lnTo>
                  </a:path>
                  <a:path w="3324860" h="58420">
                    <a:moveTo>
                      <a:pt x="3201583" y="0"/>
                    </a:moveTo>
                    <a:lnTo>
                      <a:pt x="3201583" y="58211"/>
                    </a:lnTo>
                  </a:path>
                  <a:path w="3324860" h="58420">
                    <a:moveTo>
                      <a:pt x="3201583" y="0"/>
                    </a:moveTo>
                    <a:lnTo>
                      <a:pt x="3201583" y="58211"/>
                    </a:lnTo>
                  </a:path>
                  <a:path w="3324860" h="58420">
                    <a:moveTo>
                      <a:pt x="3201583" y="0"/>
                    </a:moveTo>
                    <a:lnTo>
                      <a:pt x="3201583" y="58211"/>
                    </a:lnTo>
                  </a:path>
                  <a:path w="3324860" h="58420">
                    <a:moveTo>
                      <a:pt x="3201583" y="0"/>
                    </a:moveTo>
                    <a:lnTo>
                      <a:pt x="3201583" y="58211"/>
                    </a:lnTo>
                  </a:path>
                  <a:path w="3324860" h="58420">
                    <a:moveTo>
                      <a:pt x="3201583" y="0"/>
                    </a:moveTo>
                    <a:lnTo>
                      <a:pt x="3201583" y="58211"/>
                    </a:lnTo>
                  </a:path>
                  <a:path w="3324860" h="58420">
                    <a:moveTo>
                      <a:pt x="3201583" y="0"/>
                    </a:moveTo>
                    <a:lnTo>
                      <a:pt x="3201583" y="58211"/>
                    </a:lnTo>
                  </a:path>
                  <a:path w="3324860" h="58420">
                    <a:moveTo>
                      <a:pt x="3201583" y="0"/>
                    </a:moveTo>
                    <a:lnTo>
                      <a:pt x="3201583" y="58211"/>
                    </a:lnTo>
                  </a:path>
                  <a:path w="3324860" h="58420">
                    <a:moveTo>
                      <a:pt x="3208061" y="0"/>
                    </a:moveTo>
                    <a:lnTo>
                      <a:pt x="3208061" y="58211"/>
                    </a:lnTo>
                  </a:path>
                  <a:path w="3324860" h="58420">
                    <a:moveTo>
                      <a:pt x="3208061" y="0"/>
                    </a:moveTo>
                    <a:lnTo>
                      <a:pt x="3208061" y="58211"/>
                    </a:lnTo>
                  </a:path>
                  <a:path w="3324860" h="58420">
                    <a:moveTo>
                      <a:pt x="3208061" y="0"/>
                    </a:moveTo>
                    <a:lnTo>
                      <a:pt x="3208061" y="58211"/>
                    </a:lnTo>
                  </a:path>
                  <a:path w="3324860" h="58420">
                    <a:moveTo>
                      <a:pt x="3208061" y="0"/>
                    </a:moveTo>
                    <a:lnTo>
                      <a:pt x="3208061" y="58211"/>
                    </a:lnTo>
                  </a:path>
                  <a:path w="3324860" h="58420">
                    <a:moveTo>
                      <a:pt x="3208061" y="0"/>
                    </a:moveTo>
                    <a:lnTo>
                      <a:pt x="3208061" y="58211"/>
                    </a:lnTo>
                  </a:path>
                  <a:path w="3324860" h="58420">
                    <a:moveTo>
                      <a:pt x="3208061" y="0"/>
                    </a:moveTo>
                    <a:lnTo>
                      <a:pt x="3208061" y="58211"/>
                    </a:lnTo>
                  </a:path>
                  <a:path w="3324860" h="58420">
                    <a:moveTo>
                      <a:pt x="3208061" y="0"/>
                    </a:moveTo>
                    <a:lnTo>
                      <a:pt x="3208061" y="58211"/>
                    </a:lnTo>
                  </a:path>
                  <a:path w="3324860" h="58420">
                    <a:moveTo>
                      <a:pt x="3208061" y="0"/>
                    </a:moveTo>
                    <a:lnTo>
                      <a:pt x="3208061" y="58211"/>
                    </a:lnTo>
                  </a:path>
                  <a:path w="3324860" h="58420">
                    <a:moveTo>
                      <a:pt x="3208061" y="0"/>
                    </a:moveTo>
                    <a:lnTo>
                      <a:pt x="3208061" y="58211"/>
                    </a:lnTo>
                  </a:path>
                  <a:path w="3324860" h="58420">
                    <a:moveTo>
                      <a:pt x="3214540" y="0"/>
                    </a:moveTo>
                    <a:lnTo>
                      <a:pt x="3214540" y="58211"/>
                    </a:lnTo>
                  </a:path>
                  <a:path w="3324860" h="58420">
                    <a:moveTo>
                      <a:pt x="3214540" y="0"/>
                    </a:moveTo>
                    <a:lnTo>
                      <a:pt x="3214540" y="58211"/>
                    </a:lnTo>
                  </a:path>
                  <a:path w="3324860" h="58420">
                    <a:moveTo>
                      <a:pt x="3214540" y="0"/>
                    </a:moveTo>
                    <a:lnTo>
                      <a:pt x="3214540" y="58211"/>
                    </a:lnTo>
                  </a:path>
                  <a:path w="3324860" h="58420">
                    <a:moveTo>
                      <a:pt x="3214540" y="0"/>
                    </a:moveTo>
                    <a:lnTo>
                      <a:pt x="3214540" y="58211"/>
                    </a:lnTo>
                  </a:path>
                  <a:path w="3324860" h="58420">
                    <a:moveTo>
                      <a:pt x="3214540" y="0"/>
                    </a:moveTo>
                    <a:lnTo>
                      <a:pt x="3214540" y="58211"/>
                    </a:lnTo>
                  </a:path>
                  <a:path w="3324860" h="58420">
                    <a:moveTo>
                      <a:pt x="3214540" y="0"/>
                    </a:moveTo>
                    <a:lnTo>
                      <a:pt x="3214540" y="58211"/>
                    </a:lnTo>
                  </a:path>
                  <a:path w="3324860" h="58420">
                    <a:moveTo>
                      <a:pt x="3214540" y="0"/>
                    </a:moveTo>
                    <a:lnTo>
                      <a:pt x="3214540" y="58211"/>
                    </a:lnTo>
                  </a:path>
                  <a:path w="3324860" h="58420">
                    <a:moveTo>
                      <a:pt x="3214540" y="0"/>
                    </a:moveTo>
                    <a:lnTo>
                      <a:pt x="3214540" y="58211"/>
                    </a:lnTo>
                  </a:path>
                  <a:path w="3324860" h="58420">
                    <a:moveTo>
                      <a:pt x="3221018" y="0"/>
                    </a:moveTo>
                    <a:lnTo>
                      <a:pt x="3221018" y="58211"/>
                    </a:lnTo>
                  </a:path>
                  <a:path w="3324860" h="58420">
                    <a:moveTo>
                      <a:pt x="3221018" y="0"/>
                    </a:moveTo>
                    <a:lnTo>
                      <a:pt x="3221018" y="58211"/>
                    </a:lnTo>
                  </a:path>
                  <a:path w="3324860" h="58420">
                    <a:moveTo>
                      <a:pt x="3221018" y="0"/>
                    </a:moveTo>
                    <a:lnTo>
                      <a:pt x="3221018" y="58211"/>
                    </a:lnTo>
                  </a:path>
                  <a:path w="3324860" h="58420">
                    <a:moveTo>
                      <a:pt x="3221018" y="0"/>
                    </a:moveTo>
                    <a:lnTo>
                      <a:pt x="3221018" y="58211"/>
                    </a:lnTo>
                  </a:path>
                  <a:path w="3324860" h="58420">
                    <a:moveTo>
                      <a:pt x="3221018" y="0"/>
                    </a:moveTo>
                    <a:lnTo>
                      <a:pt x="3221018" y="58211"/>
                    </a:lnTo>
                  </a:path>
                  <a:path w="3324860" h="58420">
                    <a:moveTo>
                      <a:pt x="3221018" y="0"/>
                    </a:moveTo>
                    <a:lnTo>
                      <a:pt x="3221018" y="58211"/>
                    </a:lnTo>
                  </a:path>
                  <a:path w="3324860" h="58420">
                    <a:moveTo>
                      <a:pt x="3221018" y="0"/>
                    </a:moveTo>
                    <a:lnTo>
                      <a:pt x="3221018" y="58211"/>
                    </a:lnTo>
                  </a:path>
                  <a:path w="3324860" h="58420">
                    <a:moveTo>
                      <a:pt x="3221018" y="0"/>
                    </a:moveTo>
                    <a:lnTo>
                      <a:pt x="3221018" y="58211"/>
                    </a:lnTo>
                  </a:path>
                  <a:path w="3324860" h="58420">
                    <a:moveTo>
                      <a:pt x="3227497" y="0"/>
                    </a:moveTo>
                    <a:lnTo>
                      <a:pt x="3227497" y="58211"/>
                    </a:lnTo>
                  </a:path>
                  <a:path w="3324860" h="58420">
                    <a:moveTo>
                      <a:pt x="3227497" y="0"/>
                    </a:moveTo>
                    <a:lnTo>
                      <a:pt x="3227497" y="58211"/>
                    </a:lnTo>
                  </a:path>
                  <a:path w="3324860" h="58420">
                    <a:moveTo>
                      <a:pt x="3227497" y="0"/>
                    </a:moveTo>
                    <a:lnTo>
                      <a:pt x="3227497" y="58211"/>
                    </a:lnTo>
                  </a:path>
                  <a:path w="3324860" h="58420">
                    <a:moveTo>
                      <a:pt x="3227497" y="0"/>
                    </a:moveTo>
                    <a:lnTo>
                      <a:pt x="3227497" y="58211"/>
                    </a:lnTo>
                  </a:path>
                  <a:path w="3324860" h="58420">
                    <a:moveTo>
                      <a:pt x="3227497" y="0"/>
                    </a:moveTo>
                    <a:lnTo>
                      <a:pt x="3227497" y="58211"/>
                    </a:lnTo>
                  </a:path>
                  <a:path w="3324860" h="58420">
                    <a:moveTo>
                      <a:pt x="3227497" y="0"/>
                    </a:moveTo>
                    <a:lnTo>
                      <a:pt x="3227497" y="58211"/>
                    </a:lnTo>
                  </a:path>
                  <a:path w="3324860" h="58420">
                    <a:moveTo>
                      <a:pt x="3227497" y="0"/>
                    </a:moveTo>
                    <a:lnTo>
                      <a:pt x="3227497" y="58211"/>
                    </a:lnTo>
                  </a:path>
                  <a:path w="3324860" h="58420">
                    <a:moveTo>
                      <a:pt x="3227497" y="0"/>
                    </a:moveTo>
                    <a:lnTo>
                      <a:pt x="3227497" y="58211"/>
                    </a:lnTo>
                  </a:path>
                  <a:path w="3324860" h="58420">
                    <a:moveTo>
                      <a:pt x="3227497" y="0"/>
                    </a:moveTo>
                    <a:lnTo>
                      <a:pt x="3227497" y="58211"/>
                    </a:lnTo>
                  </a:path>
                  <a:path w="3324860" h="58420">
                    <a:moveTo>
                      <a:pt x="3233976" y="0"/>
                    </a:moveTo>
                    <a:lnTo>
                      <a:pt x="3233976" y="58211"/>
                    </a:lnTo>
                  </a:path>
                  <a:path w="3324860" h="58420">
                    <a:moveTo>
                      <a:pt x="3233976" y="0"/>
                    </a:moveTo>
                    <a:lnTo>
                      <a:pt x="3233976" y="58211"/>
                    </a:lnTo>
                  </a:path>
                  <a:path w="3324860" h="58420">
                    <a:moveTo>
                      <a:pt x="3233976" y="0"/>
                    </a:moveTo>
                    <a:lnTo>
                      <a:pt x="3233976" y="58211"/>
                    </a:lnTo>
                  </a:path>
                  <a:path w="3324860" h="58420">
                    <a:moveTo>
                      <a:pt x="3233976" y="0"/>
                    </a:moveTo>
                    <a:lnTo>
                      <a:pt x="3233976" y="58211"/>
                    </a:lnTo>
                  </a:path>
                  <a:path w="3324860" h="58420">
                    <a:moveTo>
                      <a:pt x="3233976" y="0"/>
                    </a:moveTo>
                    <a:lnTo>
                      <a:pt x="3233976" y="58211"/>
                    </a:lnTo>
                  </a:path>
                  <a:path w="3324860" h="58420">
                    <a:moveTo>
                      <a:pt x="3233976" y="0"/>
                    </a:moveTo>
                    <a:lnTo>
                      <a:pt x="3233976" y="58211"/>
                    </a:lnTo>
                  </a:path>
                  <a:path w="3324860" h="58420">
                    <a:moveTo>
                      <a:pt x="3233976" y="0"/>
                    </a:moveTo>
                    <a:lnTo>
                      <a:pt x="3233976" y="58211"/>
                    </a:lnTo>
                  </a:path>
                  <a:path w="3324860" h="58420">
                    <a:moveTo>
                      <a:pt x="3233976" y="0"/>
                    </a:moveTo>
                    <a:lnTo>
                      <a:pt x="3233976" y="58211"/>
                    </a:lnTo>
                  </a:path>
                  <a:path w="3324860" h="58420">
                    <a:moveTo>
                      <a:pt x="3233976" y="0"/>
                    </a:moveTo>
                    <a:lnTo>
                      <a:pt x="3233976" y="58211"/>
                    </a:lnTo>
                  </a:path>
                  <a:path w="3324860" h="58420">
                    <a:moveTo>
                      <a:pt x="3233976" y="0"/>
                    </a:moveTo>
                    <a:lnTo>
                      <a:pt x="3233976" y="58211"/>
                    </a:lnTo>
                  </a:path>
                  <a:path w="3324860" h="58420">
                    <a:moveTo>
                      <a:pt x="3240454" y="0"/>
                    </a:moveTo>
                    <a:lnTo>
                      <a:pt x="3240454" y="58211"/>
                    </a:lnTo>
                  </a:path>
                  <a:path w="3324860" h="58420">
                    <a:moveTo>
                      <a:pt x="3240454" y="0"/>
                    </a:moveTo>
                    <a:lnTo>
                      <a:pt x="3240454" y="58211"/>
                    </a:lnTo>
                  </a:path>
                  <a:path w="3324860" h="58420">
                    <a:moveTo>
                      <a:pt x="3240454" y="0"/>
                    </a:moveTo>
                    <a:lnTo>
                      <a:pt x="3240454" y="58211"/>
                    </a:lnTo>
                  </a:path>
                  <a:path w="3324860" h="58420">
                    <a:moveTo>
                      <a:pt x="3240454" y="0"/>
                    </a:moveTo>
                    <a:lnTo>
                      <a:pt x="3240454" y="58211"/>
                    </a:lnTo>
                  </a:path>
                  <a:path w="3324860" h="58420">
                    <a:moveTo>
                      <a:pt x="3240454" y="0"/>
                    </a:moveTo>
                    <a:lnTo>
                      <a:pt x="3240454" y="58211"/>
                    </a:lnTo>
                  </a:path>
                  <a:path w="3324860" h="58420">
                    <a:moveTo>
                      <a:pt x="3240454" y="0"/>
                    </a:moveTo>
                    <a:lnTo>
                      <a:pt x="3240454" y="58211"/>
                    </a:lnTo>
                  </a:path>
                  <a:path w="3324860" h="58420">
                    <a:moveTo>
                      <a:pt x="3240454" y="0"/>
                    </a:moveTo>
                    <a:lnTo>
                      <a:pt x="3240454" y="58211"/>
                    </a:lnTo>
                  </a:path>
                  <a:path w="3324860" h="58420">
                    <a:moveTo>
                      <a:pt x="3240454" y="0"/>
                    </a:moveTo>
                    <a:lnTo>
                      <a:pt x="3240454" y="58211"/>
                    </a:lnTo>
                  </a:path>
                  <a:path w="3324860" h="58420">
                    <a:moveTo>
                      <a:pt x="3240454" y="0"/>
                    </a:moveTo>
                    <a:lnTo>
                      <a:pt x="3240454" y="58211"/>
                    </a:lnTo>
                  </a:path>
                  <a:path w="3324860" h="58420">
                    <a:moveTo>
                      <a:pt x="3246933" y="0"/>
                    </a:moveTo>
                    <a:lnTo>
                      <a:pt x="3246933" y="58211"/>
                    </a:lnTo>
                  </a:path>
                  <a:path w="3324860" h="58420">
                    <a:moveTo>
                      <a:pt x="3246933" y="0"/>
                    </a:moveTo>
                    <a:lnTo>
                      <a:pt x="3246933" y="58211"/>
                    </a:lnTo>
                  </a:path>
                  <a:path w="3324860" h="58420">
                    <a:moveTo>
                      <a:pt x="3246933" y="0"/>
                    </a:moveTo>
                    <a:lnTo>
                      <a:pt x="3246933" y="58211"/>
                    </a:lnTo>
                  </a:path>
                  <a:path w="3324860" h="58420">
                    <a:moveTo>
                      <a:pt x="3246933" y="0"/>
                    </a:moveTo>
                    <a:lnTo>
                      <a:pt x="3246933" y="58211"/>
                    </a:lnTo>
                  </a:path>
                  <a:path w="3324860" h="58420">
                    <a:moveTo>
                      <a:pt x="3246933" y="0"/>
                    </a:moveTo>
                    <a:lnTo>
                      <a:pt x="3246933" y="58211"/>
                    </a:lnTo>
                  </a:path>
                  <a:path w="3324860" h="58420">
                    <a:moveTo>
                      <a:pt x="3246933" y="0"/>
                    </a:moveTo>
                    <a:lnTo>
                      <a:pt x="3246933" y="58211"/>
                    </a:lnTo>
                  </a:path>
                  <a:path w="3324860" h="58420">
                    <a:moveTo>
                      <a:pt x="3246933" y="0"/>
                    </a:moveTo>
                    <a:lnTo>
                      <a:pt x="3246933" y="58211"/>
                    </a:lnTo>
                  </a:path>
                  <a:path w="3324860" h="58420">
                    <a:moveTo>
                      <a:pt x="3246933" y="0"/>
                    </a:moveTo>
                    <a:lnTo>
                      <a:pt x="3246933" y="58211"/>
                    </a:lnTo>
                  </a:path>
                  <a:path w="3324860" h="58420">
                    <a:moveTo>
                      <a:pt x="3253284" y="0"/>
                    </a:moveTo>
                    <a:lnTo>
                      <a:pt x="3253284" y="58211"/>
                    </a:lnTo>
                  </a:path>
                  <a:path w="3324860" h="58420">
                    <a:moveTo>
                      <a:pt x="3253284" y="0"/>
                    </a:moveTo>
                    <a:lnTo>
                      <a:pt x="3253284" y="58211"/>
                    </a:lnTo>
                  </a:path>
                  <a:path w="3324860" h="58420">
                    <a:moveTo>
                      <a:pt x="3253284" y="0"/>
                    </a:moveTo>
                    <a:lnTo>
                      <a:pt x="3253284" y="58211"/>
                    </a:lnTo>
                  </a:path>
                  <a:path w="3324860" h="58420">
                    <a:moveTo>
                      <a:pt x="3253284" y="0"/>
                    </a:moveTo>
                    <a:lnTo>
                      <a:pt x="3253284" y="58211"/>
                    </a:lnTo>
                  </a:path>
                  <a:path w="3324860" h="58420">
                    <a:moveTo>
                      <a:pt x="3253284" y="0"/>
                    </a:moveTo>
                    <a:lnTo>
                      <a:pt x="3253284" y="58211"/>
                    </a:lnTo>
                  </a:path>
                  <a:path w="3324860" h="58420">
                    <a:moveTo>
                      <a:pt x="3253284" y="0"/>
                    </a:moveTo>
                    <a:lnTo>
                      <a:pt x="3253284" y="58211"/>
                    </a:lnTo>
                  </a:path>
                  <a:path w="3324860" h="58420">
                    <a:moveTo>
                      <a:pt x="3253284" y="0"/>
                    </a:moveTo>
                    <a:lnTo>
                      <a:pt x="3253284" y="58211"/>
                    </a:lnTo>
                  </a:path>
                  <a:path w="3324860" h="58420">
                    <a:moveTo>
                      <a:pt x="3253284" y="0"/>
                    </a:moveTo>
                    <a:lnTo>
                      <a:pt x="3253284" y="58211"/>
                    </a:lnTo>
                  </a:path>
                  <a:path w="3324860" h="58420">
                    <a:moveTo>
                      <a:pt x="3253284" y="0"/>
                    </a:moveTo>
                    <a:lnTo>
                      <a:pt x="3253284" y="58211"/>
                    </a:lnTo>
                  </a:path>
                  <a:path w="3324860" h="58420">
                    <a:moveTo>
                      <a:pt x="3259763" y="0"/>
                    </a:moveTo>
                    <a:lnTo>
                      <a:pt x="3259763" y="58211"/>
                    </a:lnTo>
                  </a:path>
                  <a:path w="3324860" h="58420">
                    <a:moveTo>
                      <a:pt x="3259763" y="0"/>
                    </a:moveTo>
                    <a:lnTo>
                      <a:pt x="3259763" y="58211"/>
                    </a:lnTo>
                  </a:path>
                  <a:path w="3324860" h="58420">
                    <a:moveTo>
                      <a:pt x="3259763" y="0"/>
                    </a:moveTo>
                    <a:lnTo>
                      <a:pt x="3259763" y="58211"/>
                    </a:lnTo>
                  </a:path>
                  <a:path w="3324860" h="58420">
                    <a:moveTo>
                      <a:pt x="3259763" y="0"/>
                    </a:moveTo>
                    <a:lnTo>
                      <a:pt x="3259763" y="58211"/>
                    </a:lnTo>
                  </a:path>
                  <a:path w="3324860" h="58420">
                    <a:moveTo>
                      <a:pt x="3259763" y="0"/>
                    </a:moveTo>
                    <a:lnTo>
                      <a:pt x="3259763" y="58211"/>
                    </a:lnTo>
                  </a:path>
                  <a:path w="3324860" h="58420">
                    <a:moveTo>
                      <a:pt x="3259763" y="0"/>
                    </a:moveTo>
                    <a:lnTo>
                      <a:pt x="3259763" y="58211"/>
                    </a:lnTo>
                  </a:path>
                  <a:path w="3324860" h="58420">
                    <a:moveTo>
                      <a:pt x="3259763" y="0"/>
                    </a:moveTo>
                    <a:lnTo>
                      <a:pt x="3259763" y="58211"/>
                    </a:lnTo>
                  </a:path>
                  <a:path w="3324860" h="58420">
                    <a:moveTo>
                      <a:pt x="3259763" y="0"/>
                    </a:moveTo>
                    <a:lnTo>
                      <a:pt x="3259763" y="58211"/>
                    </a:lnTo>
                  </a:path>
                  <a:path w="3324860" h="58420">
                    <a:moveTo>
                      <a:pt x="3266241" y="0"/>
                    </a:moveTo>
                    <a:lnTo>
                      <a:pt x="3266241" y="58211"/>
                    </a:lnTo>
                  </a:path>
                  <a:path w="3324860" h="58420">
                    <a:moveTo>
                      <a:pt x="3266241" y="0"/>
                    </a:moveTo>
                    <a:lnTo>
                      <a:pt x="3266241" y="58211"/>
                    </a:lnTo>
                  </a:path>
                  <a:path w="3324860" h="58420">
                    <a:moveTo>
                      <a:pt x="3266241" y="0"/>
                    </a:moveTo>
                    <a:lnTo>
                      <a:pt x="3266241" y="58211"/>
                    </a:lnTo>
                  </a:path>
                  <a:path w="3324860" h="58420">
                    <a:moveTo>
                      <a:pt x="3266241" y="0"/>
                    </a:moveTo>
                    <a:lnTo>
                      <a:pt x="3266241" y="58211"/>
                    </a:lnTo>
                  </a:path>
                  <a:path w="3324860" h="58420">
                    <a:moveTo>
                      <a:pt x="3266241" y="0"/>
                    </a:moveTo>
                    <a:lnTo>
                      <a:pt x="3266241" y="58211"/>
                    </a:lnTo>
                  </a:path>
                  <a:path w="3324860" h="58420">
                    <a:moveTo>
                      <a:pt x="3266241" y="0"/>
                    </a:moveTo>
                    <a:lnTo>
                      <a:pt x="3266241" y="58211"/>
                    </a:lnTo>
                  </a:path>
                  <a:path w="3324860" h="58420">
                    <a:moveTo>
                      <a:pt x="3266241" y="0"/>
                    </a:moveTo>
                    <a:lnTo>
                      <a:pt x="3266241" y="58211"/>
                    </a:lnTo>
                  </a:path>
                  <a:path w="3324860" h="58420">
                    <a:moveTo>
                      <a:pt x="3266241" y="0"/>
                    </a:moveTo>
                    <a:lnTo>
                      <a:pt x="3266241" y="58211"/>
                    </a:lnTo>
                  </a:path>
                  <a:path w="3324860" h="58420">
                    <a:moveTo>
                      <a:pt x="3266241" y="0"/>
                    </a:moveTo>
                    <a:lnTo>
                      <a:pt x="3266241" y="58211"/>
                    </a:lnTo>
                  </a:path>
                  <a:path w="3324860" h="58420">
                    <a:moveTo>
                      <a:pt x="3272720" y="0"/>
                    </a:moveTo>
                    <a:lnTo>
                      <a:pt x="3272720" y="58211"/>
                    </a:lnTo>
                  </a:path>
                  <a:path w="3324860" h="58420">
                    <a:moveTo>
                      <a:pt x="3272720" y="0"/>
                    </a:moveTo>
                    <a:lnTo>
                      <a:pt x="3272720" y="58211"/>
                    </a:lnTo>
                  </a:path>
                  <a:path w="3324860" h="58420">
                    <a:moveTo>
                      <a:pt x="3272720" y="0"/>
                    </a:moveTo>
                    <a:lnTo>
                      <a:pt x="3272720" y="58211"/>
                    </a:lnTo>
                  </a:path>
                  <a:path w="3324860" h="58420">
                    <a:moveTo>
                      <a:pt x="3272720" y="0"/>
                    </a:moveTo>
                    <a:lnTo>
                      <a:pt x="3272720" y="58211"/>
                    </a:lnTo>
                  </a:path>
                  <a:path w="3324860" h="58420">
                    <a:moveTo>
                      <a:pt x="3272720" y="0"/>
                    </a:moveTo>
                    <a:lnTo>
                      <a:pt x="3272720" y="58211"/>
                    </a:lnTo>
                  </a:path>
                  <a:path w="3324860" h="58420">
                    <a:moveTo>
                      <a:pt x="3272720" y="0"/>
                    </a:moveTo>
                    <a:lnTo>
                      <a:pt x="3272720" y="58211"/>
                    </a:lnTo>
                  </a:path>
                  <a:path w="3324860" h="58420">
                    <a:moveTo>
                      <a:pt x="3272720" y="0"/>
                    </a:moveTo>
                    <a:lnTo>
                      <a:pt x="3272720" y="58211"/>
                    </a:lnTo>
                  </a:path>
                  <a:path w="3324860" h="58420">
                    <a:moveTo>
                      <a:pt x="3272720" y="0"/>
                    </a:moveTo>
                    <a:lnTo>
                      <a:pt x="3272720" y="58211"/>
                    </a:lnTo>
                  </a:path>
                  <a:path w="3324860" h="58420">
                    <a:moveTo>
                      <a:pt x="3272720" y="0"/>
                    </a:moveTo>
                    <a:lnTo>
                      <a:pt x="3272720" y="58211"/>
                    </a:lnTo>
                  </a:path>
                  <a:path w="3324860" h="58420">
                    <a:moveTo>
                      <a:pt x="3272720" y="0"/>
                    </a:moveTo>
                    <a:lnTo>
                      <a:pt x="3272720" y="58211"/>
                    </a:lnTo>
                  </a:path>
                  <a:path w="3324860" h="58420">
                    <a:moveTo>
                      <a:pt x="3279199" y="0"/>
                    </a:moveTo>
                    <a:lnTo>
                      <a:pt x="3279199" y="58211"/>
                    </a:lnTo>
                  </a:path>
                  <a:path w="3324860" h="58420">
                    <a:moveTo>
                      <a:pt x="3279199" y="0"/>
                    </a:moveTo>
                    <a:lnTo>
                      <a:pt x="3279199" y="58211"/>
                    </a:lnTo>
                  </a:path>
                  <a:path w="3324860" h="58420">
                    <a:moveTo>
                      <a:pt x="3279199" y="0"/>
                    </a:moveTo>
                    <a:lnTo>
                      <a:pt x="3279199" y="58211"/>
                    </a:lnTo>
                  </a:path>
                  <a:path w="3324860" h="58420">
                    <a:moveTo>
                      <a:pt x="3279199" y="0"/>
                    </a:moveTo>
                    <a:lnTo>
                      <a:pt x="3279199" y="58211"/>
                    </a:lnTo>
                  </a:path>
                  <a:path w="3324860" h="58420">
                    <a:moveTo>
                      <a:pt x="3279199" y="0"/>
                    </a:moveTo>
                    <a:lnTo>
                      <a:pt x="3279199" y="58211"/>
                    </a:lnTo>
                  </a:path>
                  <a:path w="3324860" h="58420">
                    <a:moveTo>
                      <a:pt x="3279199" y="0"/>
                    </a:moveTo>
                    <a:lnTo>
                      <a:pt x="3279199" y="58211"/>
                    </a:lnTo>
                  </a:path>
                  <a:path w="3324860" h="58420">
                    <a:moveTo>
                      <a:pt x="3279199" y="0"/>
                    </a:moveTo>
                    <a:lnTo>
                      <a:pt x="3279199" y="58211"/>
                    </a:lnTo>
                  </a:path>
                  <a:path w="3324860" h="58420">
                    <a:moveTo>
                      <a:pt x="3279199" y="0"/>
                    </a:moveTo>
                    <a:lnTo>
                      <a:pt x="3279199" y="58211"/>
                    </a:lnTo>
                  </a:path>
                  <a:path w="3324860" h="58420">
                    <a:moveTo>
                      <a:pt x="3285677" y="0"/>
                    </a:moveTo>
                    <a:lnTo>
                      <a:pt x="3285677" y="58211"/>
                    </a:lnTo>
                  </a:path>
                  <a:path w="3324860" h="58420">
                    <a:moveTo>
                      <a:pt x="3285677" y="0"/>
                    </a:moveTo>
                    <a:lnTo>
                      <a:pt x="3285677" y="58211"/>
                    </a:lnTo>
                  </a:path>
                  <a:path w="3324860" h="58420">
                    <a:moveTo>
                      <a:pt x="3285677" y="0"/>
                    </a:moveTo>
                    <a:lnTo>
                      <a:pt x="3285677" y="58211"/>
                    </a:lnTo>
                  </a:path>
                  <a:path w="3324860" h="58420">
                    <a:moveTo>
                      <a:pt x="3285677" y="0"/>
                    </a:moveTo>
                    <a:lnTo>
                      <a:pt x="3285677" y="58211"/>
                    </a:lnTo>
                  </a:path>
                  <a:path w="3324860" h="58420">
                    <a:moveTo>
                      <a:pt x="3285677" y="0"/>
                    </a:moveTo>
                    <a:lnTo>
                      <a:pt x="3285677" y="58211"/>
                    </a:lnTo>
                  </a:path>
                  <a:path w="3324860" h="58420">
                    <a:moveTo>
                      <a:pt x="3285677" y="0"/>
                    </a:moveTo>
                    <a:lnTo>
                      <a:pt x="3285677" y="58211"/>
                    </a:lnTo>
                  </a:path>
                  <a:path w="3324860" h="58420">
                    <a:moveTo>
                      <a:pt x="3285677" y="0"/>
                    </a:moveTo>
                    <a:lnTo>
                      <a:pt x="3285677" y="58211"/>
                    </a:lnTo>
                  </a:path>
                  <a:path w="3324860" h="58420">
                    <a:moveTo>
                      <a:pt x="3285677" y="0"/>
                    </a:moveTo>
                    <a:lnTo>
                      <a:pt x="3285677" y="58211"/>
                    </a:lnTo>
                  </a:path>
                  <a:path w="3324860" h="58420">
                    <a:moveTo>
                      <a:pt x="3285677" y="0"/>
                    </a:moveTo>
                    <a:lnTo>
                      <a:pt x="3285677" y="58211"/>
                    </a:lnTo>
                  </a:path>
                  <a:path w="3324860" h="58420">
                    <a:moveTo>
                      <a:pt x="3292156" y="0"/>
                    </a:moveTo>
                    <a:lnTo>
                      <a:pt x="3292156" y="58211"/>
                    </a:lnTo>
                  </a:path>
                  <a:path w="3324860" h="58420">
                    <a:moveTo>
                      <a:pt x="3292156" y="0"/>
                    </a:moveTo>
                    <a:lnTo>
                      <a:pt x="3292156" y="58211"/>
                    </a:lnTo>
                  </a:path>
                  <a:path w="3324860" h="58420">
                    <a:moveTo>
                      <a:pt x="3292156" y="0"/>
                    </a:moveTo>
                    <a:lnTo>
                      <a:pt x="3292156" y="58211"/>
                    </a:lnTo>
                  </a:path>
                  <a:path w="3324860" h="58420">
                    <a:moveTo>
                      <a:pt x="3292156" y="0"/>
                    </a:moveTo>
                    <a:lnTo>
                      <a:pt x="3292156" y="58211"/>
                    </a:lnTo>
                  </a:path>
                  <a:path w="3324860" h="58420">
                    <a:moveTo>
                      <a:pt x="3292156" y="0"/>
                    </a:moveTo>
                    <a:lnTo>
                      <a:pt x="3292156" y="58211"/>
                    </a:lnTo>
                  </a:path>
                  <a:path w="3324860" h="58420">
                    <a:moveTo>
                      <a:pt x="3292156" y="0"/>
                    </a:moveTo>
                    <a:lnTo>
                      <a:pt x="3292156" y="58211"/>
                    </a:lnTo>
                  </a:path>
                  <a:path w="3324860" h="58420">
                    <a:moveTo>
                      <a:pt x="3292156" y="0"/>
                    </a:moveTo>
                    <a:lnTo>
                      <a:pt x="3292156" y="58211"/>
                    </a:lnTo>
                  </a:path>
                  <a:path w="3324860" h="58420">
                    <a:moveTo>
                      <a:pt x="3292156" y="0"/>
                    </a:moveTo>
                    <a:lnTo>
                      <a:pt x="3292156" y="58211"/>
                    </a:lnTo>
                  </a:path>
                  <a:path w="3324860" h="58420">
                    <a:moveTo>
                      <a:pt x="3292156" y="0"/>
                    </a:moveTo>
                    <a:lnTo>
                      <a:pt x="3292156" y="58211"/>
                    </a:lnTo>
                  </a:path>
                  <a:path w="3324860" h="58420">
                    <a:moveTo>
                      <a:pt x="3298634" y="0"/>
                    </a:moveTo>
                    <a:lnTo>
                      <a:pt x="3298634" y="58211"/>
                    </a:lnTo>
                  </a:path>
                  <a:path w="3324860" h="58420">
                    <a:moveTo>
                      <a:pt x="3298634" y="0"/>
                    </a:moveTo>
                    <a:lnTo>
                      <a:pt x="3298634" y="58211"/>
                    </a:lnTo>
                  </a:path>
                  <a:path w="3324860" h="58420">
                    <a:moveTo>
                      <a:pt x="3298634" y="0"/>
                    </a:moveTo>
                    <a:lnTo>
                      <a:pt x="3298634" y="58211"/>
                    </a:lnTo>
                  </a:path>
                  <a:path w="3324860" h="58420">
                    <a:moveTo>
                      <a:pt x="3298634" y="0"/>
                    </a:moveTo>
                    <a:lnTo>
                      <a:pt x="3298634" y="58211"/>
                    </a:lnTo>
                  </a:path>
                  <a:path w="3324860" h="58420">
                    <a:moveTo>
                      <a:pt x="3298634" y="0"/>
                    </a:moveTo>
                    <a:lnTo>
                      <a:pt x="3298634" y="58211"/>
                    </a:lnTo>
                  </a:path>
                  <a:path w="3324860" h="58420">
                    <a:moveTo>
                      <a:pt x="3298634" y="0"/>
                    </a:moveTo>
                    <a:lnTo>
                      <a:pt x="3298634" y="58211"/>
                    </a:lnTo>
                  </a:path>
                  <a:path w="3324860" h="58420">
                    <a:moveTo>
                      <a:pt x="3298634" y="0"/>
                    </a:moveTo>
                    <a:lnTo>
                      <a:pt x="3298634" y="58211"/>
                    </a:lnTo>
                  </a:path>
                  <a:path w="3324860" h="58420">
                    <a:moveTo>
                      <a:pt x="3298634" y="0"/>
                    </a:moveTo>
                    <a:lnTo>
                      <a:pt x="3298634" y="58211"/>
                    </a:lnTo>
                  </a:path>
                  <a:path w="3324860" h="58420">
                    <a:moveTo>
                      <a:pt x="3305113" y="0"/>
                    </a:moveTo>
                    <a:lnTo>
                      <a:pt x="3305113" y="58211"/>
                    </a:lnTo>
                  </a:path>
                  <a:path w="3324860" h="58420">
                    <a:moveTo>
                      <a:pt x="3305113" y="0"/>
                    </a:moveTo>
                    <a:lnTo>
                      <a:pt x="3305113" y="58211"/>
                    </a:lnTo>
                  </a:path>
                  <a:path w="3324860" h="58420">
                    <a:moveTo>
                      <a:pt x="3305113" y="0"/>
                    </a:moveTo>
                    <a:lnTo>
                      <a:pt x="3305113" y="58211"/>
                    </a:lnTo>
                  </a:path>
                  <a:path w="3324860" h="58420">
                    <a:moveTo>
                      <a:pt x="3305113" y="0"/>
                    </a:moveTo>
                    <a:lnTo>
                      <a:pt x="3305113" y="58211"/>
                    </a:lnTo>
                  </a:path>
                  <a:path w="3324860" h="58420">
                    <a:moveTo>
                      <a:pt x="3305113" y="0"/>
                    </a:moveTo>
                    <a:lnTo>
                      <a:pt x="3305113" y="58211"/>
                    </a:lnTo>
                  </a:path>
                  <a:path w="3324860" h="58420">
                    <a:moveTo>
                      <a:pt x="3305113" y="0"/>
                    </a:moveTo>
                    <a:lnTo>
                      <a:pt x="3305113" y="58211"/>
                    </a:lnTo>
                  </a:path>
                  <a:path w="3324860" h="58420">
                    <a:moveTo>
                      <a:pt x="3305113" y="0"/>
                    </a:moveTo>
                    <a:lnTo>
                      <a:pt x="3305113" y="58211"/>
                    </a:lnTo>
                  </a:path>
                  <a:path w="3324860" h="58420">
                    <a:moveTo>
                      <a:pt x="3305113" y="0"/>
                    </a:moveTo>
                    <a:lnTo>
                      <a:pt x="3305113" y="58211"/>
                    </a:lnTo>
                  </a:path>
                  <a:path w="3324860" h="58420">
                    <a:moveTo>
                      <a:pt x="3305113" y="0"/>
                    </a:moveTo>
                    <a:lnTo>
                      <a:pt x="3305113" y="58211"/>
                    </a:lnTo>
                  </a:path>
                  <a:path w="3324860" h="58420">
                    <a:moveTo>
                      <a:pt x="3305113" y="0"/>
                    </a:moveTo>
                    <a:lnTo>
                      <a:pt x="3305113" y="58211"/>
                    </a:lnTo>
                  </a:path>
                  <a:path w="3324860" h="58420">
                    <a:moveTo>
                      <a:pt x="3311591" y="0"/>
                    </a:moveTo>
                    <a:lnTo>
                      <a:pt x="3311591" y="58211"/>
                    </a:lnTo>
                  </a:path>
                  <a:path w="3324860" h="58420">
                    <a:moveTo>
                      <a:pt x="3311591" y="0"/>
                    </a:moveTo>
                    <a:lnTo>
                      <a:pt x="3311591" y="58211"/>
                    </a:lnTo>
                  </a:path>
                  <a:path w="3324860" h="58420">
                    <a:moveTo>
                      <a:pt x="3311591" y="0"/>
                    </a:moveTo>
                    <a:lnTo>
                      <a:pt x="3311591" y="58211"/>
                    </a:lnTo>
                  </a:path>
                  <a:path w="3324860" h="58420">
                    <a:moveTo>
                      <a:pt x="3311591" y="0"/>
                    </a:moveTo>
                    <a:lnTo>
                      <a:pt x="3311591" y="58211"/>
                    </a:lnTo>
                  </a:path>
                  <a:path w="3324860" h="58420">
                    <a:moveTo>
                      <a:pt x="3311591" y="0"/>
                    </a:moveTo>
                    <a:lnTo>
                      <a:pt x="3311591" y="58211"/>
                    </a:lnTo>
                  </a:path>
                  <a:path w="3324860" h="58420">
                    <a:moveTo>
                      <a:pt x="3311591" y="0"/>
                    </a:moveTo>
                    <a:lnTo>
                      <a:pt x="3311591" y="58211"/>
                    </a:lnTo>
                  </a:path>
                  <a:path w="3324860" h="58420">
                    <a:moveTo>
                      <a:pt x="3311591" y="0"/>
                    </a:moveTo>
                    <a:lnTo>
                      <a:pt x="3311591" y="58211"/>
                    </a:lnTo>
                  </a:path>
                  <a:path w="3324860" h="58420">
                    <a:moveTo>
                      <a:pt x="3311591" y="0"/>
                    </a:moveTo>
                    <a:lnTo>
                      <a:pt x="3311591" y="58211"/>
                    </a:lnTo>
                  </a:path>
                  <a:path w="3324860" h="58420">
                    <a:moveTo>
                      <a:pt x="3311591" y="0"/>
                    </a:moveTo>
                    <a:lnTo>
                      <a:pt x="3311591" y="58211"/>
                    </a:lnTo>
                  </a:path>
                  <a:path w="3324860" h="58420">
                    <a:moveTo>
                      <a:pt x="3318070" y="0"/>
                    </a:moveTo>
                    <a:lnTo>
                      <a:pt x="3318070" y="58211"/>
                    </a:lnTo>
                  </a:path>
                  <a:path w="3324860" h="58420">
                    <a:moveTo>
                      <a:pt x="3318070" y="0"/>
                    </a:moveTo>
                    <a:lnTo>
                      <a:pt x="3318070" y="58211"/>
                    </a:lnTo>
                  </a:path>
                  <a:path w="3324860" h="58420">
                    <a:moveTo>
                      <a:pt x="3318070" y="0"/>
                    </a:moveTo>
                    <a:lnTo>
                      <a:pt x="3318070" y="58211"/>
                    </a:lnTo>
                  </a:path>
                  <a:path w="3324860" h="58420">
                    <a:moveTo>
                      <a:pt x="3318070" y="0"/>
                    </a:moveTo>
                    <a:lnTo>
                      <a:pt x="3318070" y="58211"/>
                    </a:lnTo>
                  </a:path>
                  <a:path w="3324860" h="58420">
                    <a:moveTo>
                      <a:pt x="3318070" y="0"/>
                    </a:moveTo>
                    <a:lnTo>
                      <a:pt x="3318070" y="58211"/>
                    </a:lnTo>
                  </a:path>
                  <a:path w="3324860" h="58420">
                    <a:moveTo>
                      <a:pt x="3318070" y="0"/>
                    </a:moveTo>
                    <a:lnTo>
                      <a:pt x="3318070" y="58211"/>
                    </a:lnTo>
                  </a:path>
                  <a:path w="3324860" h="58420">
                    <a:moveTo>
                      <a:pt x="3318070" y="0"/>
                    </a:moveTo>
                    <a:lnTo>
                      <a:pt x="3318070" y="58211"/>
                    </a:lnTo>
                  </a:path>
                  <a:path w="3324860" h="58420">
                    <a:moveTo>
                      <a:pt x="3318070" y="0"/>
                    </a:moveTo>
                    <a:lnTo>
                      <a:pt x="3318070" y="58211"/>
                    </a:lnTo>
                  </a:path>
                  <a:path w="3324860" h="58420">
                    <a:moveTo>
                      <a:pt x="3324549" y="0"/>
                    </a:moveTo>
                    <a:lnTo>
                      <a:pt x="3324549" y="58211"/>
                    </a:lnTo>
                  </a:path>
                  <a:path w="3324860" h="58420">
                    <a:moveTo>
                      <a:pt x="3324549" y="0"/>
                    </a:moveTo>
                    <a:lnTo>
                      <a:pt x="3324549" y="58211"/>
                    </a:lnTo>
                  </a:path>
                  <a:path w="3324860" h="58420">
                    <a:moveTo>
                      <a:pt x="3324549" y="0"/>
                    </a:moveTo>
                    <a:lnTo>
                      <a:pt x="3324549" y="58211"/>
                    </a:lnTo>
                  </a:path>
                </a:pathLst>
              </a:custGeom>
              <a:ln w="6469">
                <a:solidFill>
                  <a:srgbClr val="BABAB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>
                <a:extLst>
                  <a:ext uri="{FF2B5EF4-FFF2-40B4-BE49-F238E27FC236}">
                    <a16:creationId xmlns:a16="http://schemas.microsoft.com/office/drawing/2014/main" id="{445A8DE7-AE8B-B132-B40E-9120B1BF8090}"/>
                  </a:ext>
                </a:extLst>
              </p:cNvPr>
              <p:cNvSpPr/>
              <p:nvPr/>
            </p:nvSpPr>
            <p:spPr>
              <a:xfrm>
                <a:off x="1061244" y="2192179"/>
                <a:ext cx="3648710" cy="3277870"/>
              </a:xfrm>
              <a:custGeom>
                <a:avLst/>
                <a:gdLst/>
                <a:ahLst/>
                <a:cxnLst/>
                <a:rect l="l" t="t" r="r" b="b"/>
                <a:pathLst>
                  <a:path w="3648710" h="3277870">
                    <a:moveTo>
                      <a:pt x="194407" y="3219200"/>
                    </a:moveTo>
                    <a:lnTo>
                      <a:pt x="3518957" y="3219200"/>
                    </a:lnTo>
                  </a:path>
                  <a:path w="3648710" h="3277870">
                    <a:moveTo>
                      <a:pt x="194407" y="3219200"/>
                    </a:moveTo>
                    <a:lnTo>
                      <a:pt x="194407" y="3277411"/>
                    </a:lnTo>
                  </a:path>
                  <a:path w="3648710" h="3277870">
                    <a:moveTo>
                      <a:pt x="375896" y="3219200"/>
                    </a:moveTo>
                    <a:lnTo>
                      <a:pt x="375896" y="3277411"/>
                    </a:lnTo>
                  </a:path>
                  <a:path w="3648710" h="3277870">
                    <a:moveTo>
                      <a:pt x="563839" y="3219200"/>
                    </a:moveTo>
                    <a:lnTo>
                      <a:pt x="563839" y="3277411"/>
                    </a:lnTo>
                  </a:path>
                  <a:path w="3648710" h="3277870">
                    <a:moveTo>
                      <a:pt x="751781" y="3219200"/>
                    </a:moveTo>
                    <a:lnTo>
                      <a:pt x="751781" y="3277411"/>
                    </a:lnTo>
                  </a:path>
                  <a:path w="3648710" h="3277870">
                    <a:moveTo>
                      <a:pt x="939723" y="3219200"/>
                    </a:moveTo>
                    <a:lnTo>
                      <a:pt x="939723" y="3277411"/>
                    </a:lnTo>
                  </a:path>
                  <a:path w="3648710" h="3277870">
                    <a:moveTo>
                      <a:pt x="1127728" y="3219200"/>
                    </a:moveTo>
                    <a:lnTo>
                      <a:pt x="1127728" y="3277411"/>
                    </a:lnTo>
                  </a:path>
                  <a:path w="3648710" h="3277870">
                    <a:moveTo>
                      <a:pt x="1315607" y="3219200"/>
                    </a:moveTo>
                    <a:lnTo>
                      <a:pt x="1315607" y="3277411"/>
                    </a:lnTo>
                  </a:path>
                  <a:path w="3648710" h="3277870">
                    <a:moveTo>
                      <a:pt x="1497134" y="3219200"/>
                    </a:moveTo>
                    <a:lnTo>
                      <a:pt x="1497134" y="3277411"/>
                    </a:lnTo>
                  </a:path>
                  <a:path w="3648710" h="3277870">
                    <a:moveTo>
                      <a:pt x="1685013" y="3219200"/>
                    </a:moveTo>
                    <a:lnTo>
                      <a:pt x="1685013" y="3277411"/>
                    </a:lnTo>
                  </a:path>
                  <a:path w="3648710" h="3277870">
                    <a:moveTo>
                      <a:pt x="1873018" y="3219200"/>
                    </a:moveTo>
                    <a:lnTo>
                      <a:pt x="1873018" y="3277411"/>
                    </a:lnTo>
                  </a:path>
                  <a:path w="3648710" h="3277870">
                    <a:moveTo>
                      <a:pt x="2060897" y="3219200"/>
                    </a:moveTo>
                    <a:lnTo>
                      <a:pt x="2060897" y="3277411"/>
                    </a:lnTo>
                  </a:path>
                  <a:path w="3648710" h="3277870">
                    <a:moveTo>
                      <a:pt x="2248902" y="3219200"/>
                    </a:moveTo>
                    <a:lnTo>
                      <a:pt x="2248902" y="3277411"/>
                    </a:lnTo>
                  </a:path>
                  <a:path w="3648710" h="3277870">
                    <a:moveTo>
                      <a:pt x="2436781" y="3219200"/>
                    </a:moveTo>
                    <a:lnTo>
                      <a:pt x="2436781" y="3277411"/>
                    </a:lnTo>
                  </a:path>
                  <a:path w="3648710" h="3277870">
                    <a:moveTo>
                      <a:pt x="2618308" y="3219200"/>
                    </a:moveTo>
                    <a:lnTo>
                      <a:pt x="2618308" y="3277411"/>
                    </a:lnTo>
                  </a:path>
                  <a:path w="3648710" h="3277870">
                    <a:moveTo>
                      <a:pt x="2806314" y="3219200"/>
                    </a:moveTo>
                    <a:lnTo>
                      <a:pt x="2806314" y="3277411"/>
                    </a:lnTo>
                  </a:path>
                  <a:path w="3648710" h="3277870">
                    <a:moveTo>
                      <a:pt x="2994192" y="3219200"/>
                    </a:moveTo>
                    <a:lnTo>
                      <a:pt x="2994192" y="3277411"/>
                    </a:lnTo>
                  </a:path>
                  <a:path w="3648710" h="3277870">
                    <a:moveTo>
                      <a:pt x="3181817" y="3219200"/>
                    </a:moveTo>
                    <a:lnTo>
                      <a:pt x="3181817" y="3277411"/>
                    </a:lnTo>
                  </a:path>
                  <a:path w="3648710" h="3277870">
                    <a:moveTo>
                      <a:pt x="3369822" y="3219200"/>
                    </a:moveTo>
                    <a:lnTo>
                      <a:pt x="3369822" y="3277411"/>
                    </a:lnTo>
                  </a:path>
                  <a:path w="3648710" h="3277870">
                    <a:moveTo>
                      <a:pt x="3518957" y="3219200"/>
                    </a:moveTo>
                    <a:lnTo>
                      <a:pt x="3518957" y="3277411"/>
                    </a:lnTo>
                  </a:path>
                  <a:path w="3648710" h="3277870">
                    <a:moveTo>
                      <a:pt x="58535" y="3115720"/>
                    </a:moveTo>
                    <a:lnTo>
                      <a:pt x="58535" y="330367"/>
                    </a:lnTo>
                  </a:path>
                  <a:path w="3648710" h="3277870">
                    <a:moveTo>
                      <a:pt x="58535" y="3115720"/>
                    </a:moveTo>
                    <a:lnTo>
                      <a:pt x="0" y="3115720"/>
                    </a:lnTo>
                  </a:path>
                  <a:path w="3648710" h="3277870">
                    <a:moveTo>
                      <a:pt x="58535" y="2655606"/>
                    </a:moveTo>
                    <a:lnTo>
                      <a:pt x="0" y="2655606"/>
                    </a:lnTo>
                  </a:path>
                  <a:path w="3648710" h="3277870">
                    <a:moveTo>
                      <a:pt x="58535" y="2189369"/>
                    </a:moveTo>
                    <a:lnTo>
                      <a:pt x="0" y="2189369"/>
                    </a:lnTo>
                  </a:path>
                  <a:path w="3648710" h="3277870">
                    <a:moveTo>
                      <a:pt x="58535" y="1723094"/>
                    </a:moveTo>
                    <a:lnTo>
                      <a:pt x="0" y="1723094"/>
                    </a:lnTo>
                  </a:path>
                  <a:path w="3648710" h="3277870">
                    <a:moveTo>
                      <a:pt x="58535" y="1263298"/>
                    </a:moveTo>
                    <a:lnTo>
                      <a:pt x="0" y="1263298"/>
                    </a:lnTo>
                  </a:path>
                  <a:path w="3648710" h="3277870">
                    <a:moveTo>
                      <a:pt x="58535" y="796642"/>
                    </a:moveTo>
                    <a:lnTo>
                      <a:pt x="0" y="796642"/>
                    </a:lnTo>
                  </a:path>
                  <a:path w="3648710" h="3277870">
                    <a:moveTo>
                      <a:pt x="58535" y="330367"/>
                    </a:moveTo>
                    <a:lnTo>
                      <a:pt x="0" y="330367"/>
                    </a:lnTo>
                  </a:path>
                  <a:path w="3648710" h="3277870">
                    <a:moveTo>
                      <a:pt x="58535" y="3219200"/>
                    </a:moveTo>
                    <a:lnTo>
                      <a:pt x="3648655" y="3219200"/>
                    </a:lnTo>
                    <a:lnTo>
                      <a:pt x="3648655" y="0"/>
                    </a:lnTo>
                    <a:lnTo>
                      <a:pt x="58535" y="0"/>
                    </a:lnTo>
                    <a:lnTo>
                      <a:pt x="58535" y="3219200"/>
                    </a:lnTo>
                  </a:path>
                </a:pathLst>
              </a:custGeom>
              <a:ln w="646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2" name="object 22"/>
            <p:cNvSpPr txBox="1"/>
            <p:nvPr/>
          </p:nvSpPr>
          <p:spPr>
            <a:xfrm>
              <a:off x="2098530" y="1855438"/>
              <a:ext cx="1631950" cy="17335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950" b="1" dirty="0">
                  <a:latin typeface="Arial"/>
                  <a:cs typeface="Arial"/>
                </a:rPr>
                <a:t>AAPL</a:t>
              </a:r>
              <a:r>
                <a:rPr sz="950" b="1" spc="45" dirty="0">
                  <a:latin typeface="Arial"/>
                  <a:cs typeface="Arial"/>
                </a:rPr>
                <a:t> </a:t>
              </a:r>
              <a:r>
                <a:rPr sz="950" b="1" dirty="0">
                  <a:latin typeface="Arial"/>
                  <a:cs typeface="Arial"/>
                </a:rPr>
                <a:t>Adjusted</a:t>
              </a:r>
              <a:r>
                <a:rPr sz="950" b="1" spc="40" dirty="0">
                  <a:latin typeface="Arial"/>
                  <a:cs typeface="Arial"/>
                </a:rPr>
                <a:t> </a:t>
              </a:r>
              <a:r>
                <a:rPr sz="950" b="1" dirty="0">
                  <a:latin typeface="Arial"/>
                  <a:cs typeface="Arial"/>
                </a:rPr>
                <a:t>Stock</a:t>
              </a:r>
              <a:r>
                <a:rPr sz="950" b="1" spc="55" dirty="0">
                  <a:latin typeface="Arial"/>
                  <a:cs typeface="Arial"/>
                </a:rPr>
                <a:t> </a:t>
              </a:r>
              <a:r>
                <a:rPr sz="950" b="1" spc="-20" dirty="0">
                  <a:latin typeface="Arial"/>
                  <a:cs typeface="Arial"/>
                </a:rPr>
                <a:t>Price</a:t>
              </a:r>
              <a:endParaRPr sz="950" dirty="0">
                <a:latin typeface="Arial"/>
                <a:cs typeface="Arial"/>
              </a:endParaRPr>
            </a:p>
          </p:txBody>
        </p:sp>
        <p:sp>
          <p:nvSpPr>
            <p:cNvPr id="11" name="object 10"/>
            <p:cNvSpPr txBox="1"/>
            <p:nvPr/>
          </p:nvSpPr>
          <p:spPr>
            <a:xfrm>
              <a:off x="964424" y="5644722"/>
              <a:ext cx="587375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dirty="0">
                  <a:latin typeface="Arial"/>
                  <a:cs typeface="Arial"/>
                </a:rPr>
                <a:t>Jan</a:t>
              </a:r>
              <a:r>
                <a:rPr sz="800" spc="-65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04</a:t>
              </a:r>
              <a:r>
                <a:rPr sz="800" spc="-10" dirty="0">
                  <a:latin typeface="Arial"/>
                  <a:cs typeface="Arial"/>
                </a:rPr>
                <a:t> </a:t>
              </a:r>
              <a:r>
                <a:rPr sz="800" spc="-20" dirty="0">
                  <a:latin typeface="Arial"/>
                  <a:cs typeface="Arial"/>
                </a:rPr>
                <a:t>1999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2" name="object 11"/>
            <p:cNvSpPr txBox="1"/>
            <p:nvPr/>
          </p:nvSpPr>
          <p:spPr>
            <a:xfrm>
              <a:off x="1709739" y="5644722"/>
              <a:ext cx="587375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dirty="0">
                  <a:latin typeface="Arial"/>
                  <a:cs typeface="Arial"/>
                </a:rPr>
                <a:t>Jan</a:t>
              </a:r>
              <a:r>
                <a:rPr sz="800" spc="-65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02</a:t>
              </a:r>
              <a:r>
                <a:rPr sz="800" spc="-10" dirty="0">
                  <a:latin typeface="Arial"/>
                  <a:cs typeface="Arial"/>
                </a:rPr>
                <a:t> </a:t>
              </a:r>
              <a:r>
                <a:rPr sz="800" spc="-20" dirty="0">
                  <a:latin typeface="Arial"/>
                  <a:cs typeface="Arial"/>
                </a:rPr>
                <a:t>2003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3" name="object 12"/>
            <p:cNvSpPr txBox="1"/>
            <p:nvPr/>
          </p:nvSpPr>
          <p:spPr>
            <a:xfrm>
              <a:off x="2454724" y="5644722"/>
              <a:ext cx="587375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dirty="0">
                  <a:latin typeface="Arial"/>
                  <a:cs typeface="Arial"/>
                </a:rPr>
                <a:t>Jan</a:t>
              </a:r>
              <a:r>
                <a:rPr sz="800" spc="-65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03</a:t>
              </a:r>
              <a:r>
                <a:rPr sz="800" spc="-10" dirty="0">
                  <a:latin typeface="Arial"/>
                  <a:cs typeface="Arial"/>
                </a:rPr>
                <a:t> </a:t>
              </a:r>
              <a:r>
                <a:rPr sz="800" spc="-20" dirty="0">
                  <a:latin typeface="Arial"/>
                  <a:cs typeface="Arial"/>
                </a:rPr>
                <a:t>2007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4" name="object 13"/>
            <p:cNvSpPr txBox="1"/>
            <p:nvPr/>
          </p:nvSpPr>
          <p:spPr>
            <a:xfrm>
              <a:off x="3206493" y="5644722"/>
              <a:ext cx="587375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dirty="0">
                  <a:latin typeface="Arial"/>
                  <a:cs typeface="Arial"/>
                </a:rPr>
                <a:t>Jan</a:t>
              </a:r>
              <a:r>
                <a:rPr sz="800" spc="-65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03</a:t>
              </a:r>
              <a:r>
                <a:rPr sz="800" spc="-10" dirty="0">
                  <a:latin typeface="Arial"/>
                  <a:cs typeface="Arial"/>
                </a:rPr>
                <a:t> </a:t>
              </a:r>
              <a:r>
                <a:rPr sz="800" spc="-20" dirty="0">
                  <a:latin typeface="Arial"/>
                  <a:cs typeface="Arial"/>
                </a:rPr>
                <a:t>2011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5" name="object 14"/>
            <p:cNvSpPr txBox="1"/>
            <p:nvPr/>
          </p:nvSpPr>
          <p:spPr>
            <a:xfrm>
              <a:off x="3951909" y="5644722"/>
              <a:ext cx="587375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dirty="0">
                  <a:latin typeface="Arial"/>
                  <a:cs typeface="Arial"/>
                </a:rPr>
                <a:t>Jan</a:t>
              </a:r>
              <a:r>
                <a:rPr sz="800" spc="-65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02</a:t>
              </a:r>
              <a:r>
                <a:rPr sz="800" spc="-10" dirty="0">
                  <a:latin typeface="Arial"/>
                  <a:cs typeface="Arial"/>
                </a:rPr>
                <a:t> </a:t>
              </a:r>
              <a:r>
                <a:rPr sz="800" spc="-20" dirty="0">
                  <a:latin typeface="Arial"/>
                  <a:cs typeface="Arial"/>
                </a:rPr>
                <a:t>2015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6" name="object 15"/>
            <p:cNvSpPr txBox="1"/>
            <p:nvPr/>
          </p:nvSpPr>
          <p:spPr>
            <a:xfrm>
              <a:off x="870426" y="5263348"/>
              <a:ext cx="141605" cy="83185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50" dirty="0">
                  <a:latin typeface="Arial"/>
                  <a:cs typeface="Arial"/>
                </a:rPr>
                <a:t>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7" name="object 16"/>
            <p:cNvSpPr txBox="1"/>
            <p:nvPr/>
          </p:nvSpPr>
          <p:spPr>
            <a:xfrm>
              <a:off x="870426" y="4777149"/>
              <a:ext cx="141605" cy="14224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5" dirty="0">
                  <a:latin typeface="Arial"/>
                  <a:cs typeface="Arial"/>
                </a:rPr>
                <a:t>20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8" name="object 17"/>
            <p:cNvSpPr txBox="1"/>
            <p:nvPr/>
          </p:nvSpPr>
          <p:spPr>
            <a:xfrm>
              <a:off x="870426" y="4310569"/>
              <a:ext cx="141605" cy="14224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5" dirty="0">
                  <a:latin typeface="Arial"/>
                  <a:cs typeface="Arial"/>
                </a:rPr>
                <a:t>40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9" name="object 18"/>
            <p:cNvSpPr txBox="1"/>
            <p:nvPr/>
          </p:nvSpPr>
          <p:spPr>
            <a:xfrm>
              <a:off x="870426" y="3844294"/>
              <a:ext cx="141605" cy="14224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5" dirty="0">
                  <a:latin typeface="Arial"/>
                  <a:cs typeface="Arial"/>
                </a:rPr>
                <a:t>60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20" name="object 19"/>
            <p:cNvSpPr txBox="1"/>
            <p:nvPr/>
          </p:nvSpPr>
          <p:spPr>
            <a:xfrm>
              <a:off x="870426" y="3384498"/>
              <a:ext cx="141605" cy="14224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5" dirty="0">
                  <a:latin typeface="Arial"/>
                  <a:cs typeface="Arial"/>
                </a:rPr>
                <a:t>80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21" name="object 20"/>
            <p:cNvSpPr txBox="1"/>
            <p:nvPr/>
          </p:nvSpPr>
          <p:spPr>
            <a:xfrm>
              <a:off x="870426" y="2885908"/>
              <a:ext cx="141605" cy="20066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5" dirty="0">
                  <a:latin typeface="Arial"/>
                  <a:cs typeface="Arial"/>
                </a:rPr>
                <a:t>100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23" name="object 21"/>
            <p:cNvSpPr txBox="1"/>
            <p:nvPr/>
          </p:nvSpPr>
          <p:spPr>
            <a:xfrm>
              <a:off x="870426" y="2419252"/>
              <a:ext cx="141605" cy="20066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5" dirty="0">
                  <a:latin typeface="Arial"/>
                  <a:cs typeface="Arial"/>
                </a:rPr>
                <a:t>120</a:t>
              </a:r>
              <a:endParaRPr sz="800">
                <a:latin typeface="Arial"/>
                <a:cs typeface="Arial"/>
              </a:endParaRPr>
            </a:p>
          </p:txBody>
        </p:sp>
        <p:grpSp>
          <p:nvGrpSpPr>
            <p:cNvPr id="36" name="object 23"/>
            <p:cNvGrpSpPr/>
            <p:nvPr/>
          </p:nvGrpSpPr>
          <p:grpSpPr>
            <a:xfrm>
              <a:off x="5765832" y="2188334"/>
              <a:ext cx="3651885" cy="3281679"/>
              <a:chOff x="5765832" y="2188334"/>
              <a:chExt cx="3651885" cy="3281679"/>
            </a:xfrm>
          </p:grpSpPr>
          <p:sp>
            <p:nvSpPr>
              <p:cNvPr id="37" name="object 24"/>
              <p:cNvSpPr/>
              <p:nvPr/>
            </p:nvSpPr>
            <p:spPr>
              <a:xfrm>
                <a:off x="5960240" y="2315257"/>
                <a:ext cx="3324860" cy="2973070"/>
              </a:xfrm>
              <a:custGeom>
                <a:avLst/>
                <a:gdLst/>
                <a:ahLst/>
                <a:cxnLst/>
                <a:rect l="l" t="t" r="r" b="b"/>
                <a:pathLst>
                  <a:path w="3324859" h="2973070">
                    <a:moveTo>
                      <a:pt x="0" y="330494"/>
                    </a:moveTo>
                    <a:lnTo>
                      <a:pt x="6478" y="1088143"/>
                    </a:lnTo>
                    <a:lnTo>
                      <a:pt x="19423" y="1347509"/>
                    </a:lnTo>
                    <a:lnTo>
                      <a:pt x="45299" y="971670"/>
                    </a:lnTo>
                    <a:lnTo>
                      <a:pt x="52082" y="822680"/>
                    </a:lnTo>
                    <a:lnTo>
                      <a:pt x="65014" y="1140219"/>
                    </a:lnTo>
                    <a:lnTo>
                      <a:pt x="71492" y="660608"/>
                    </a:lnTo>
                    <a:lnTo>
                      <a:pt x="77958" y="978147"/>
                    </a:lnTo>
                    <a:lnTo>
                      <a:pt x="110313" y="1476811"/>
                    </a:lnTo>
                    <a:lnTo>
                      <a:pt x="116779" y="1405682"/>
                    </a:lnTo>
                    <a:lnTo>
                      <a:pt x="129723" y="162072"/>
                    </a:lnTo>
                    <a:lnTo>
                      <a:pt x="136189" y="984625"/>
                    </a:lnTo>
                    <a:lnTo>
                      <a:pt x="142655" y="965192"/>
                    </a:lnTo>
                    <a:lnTo>
                      <a:pt x="181488" y="705953"/>
                    </a:lnTo>
                    <a:lnTo>
                      <a:pt x="187954" y="557217"/>
                    </a:lnTo>
                    <a:lnTo>
                      <a:pt x="200899" y="2972942"/>
                    </a:lnTo>
                    <a:lnTo>
                      <a:pt x="207365" y="1269521"/>
                    </a:lnTo>
                    <a:lnTo>
                      <a:pt x="233241" y="485708"/>
                    </a:lnTo>
                    <a:lnTo>
                      <a:pt x="246490" y="550740"/>
                    </a:lnTo>
                    <a:lnTo>
                      <a:pt x="252969" y="926452"/>
                    </a:lnTo>
                    <a:lnTo>
                      <a:pt x="265900" y="919974"/>
                    </a:lnTo>
                    <a:lnTo>
                      <a:pt x="272379" y="939408"/>
                    </a:lnTo>
                    <a:lnTo>
                      <a:pt x="298255" y="1295433"/>
                    </a:lnTo>
                    <a:lnTo>
                      <a:pt x="311200" y="271940"/>
                    </a:lnTo>
                    <a:lnTo>
                      <a:pt x="317665" y="887331"/>
                    </a:lnTo>
                    <a:lnTo>
                      <a:pt x="330610" y="466274"/>
                    </a:lnTo>
                    <a:lnTo>
                      <a:pt x="337076" y="628346"/>
                    </a:lnTo>
                    <a:lnTo>
                      <a:pt x="362965" y="692997"/>
                    </a:lnTo>
                    <a:lnTo>
                      <a:pt x="375896" y="1295433"/>
                    </a:lnTo>
                    <a:lnTo>
                      <a:pt x="382375" y="906765"/>
                    </a:lnTo>
                    <a:lnTo>
                      <a:pt x="388841" y="887331"/>
                    </a:lnTo>
                    <a:lnTo>
                      <a:pt x="401785" y="1107576"/>
                    </a:lnTo>
                    <a:lnTo>
                      <a:pt x="440911" y="880853"/>
                    </a:lnTo>
                    <a:lnTo>
                      <a:pt x="447377" y="1282477"/>
                    </a:lnTo>
                    <a:lnTo>
                      <a:pt x="453855" y="978147"/>
                    </a:lnTo>
                    <a:lnTo>
                      <a:pt x="466787" y="692997"/>
                    </a:lnTo>
                    <a:lnTo>
                      <a:pt x="492676" y="1172481"/>
                    </a:lnTo>
                    <a:lnTo>
                      <a:pt x="499142" y="634824"/>
                    </a:lnTo>
                    <a:lnTo>
                      <a:pt x="512086" y="1036448"/>
                    </a:lnTo>
                    <a:lnTo>
                      <a:pt x="518552" y="991103"/>
                    </a:lnTo>
                    <a:lnTo>
                      <a:pt x="531496" y="1295433"/>
                    </a:lnTo>
                    <a:lnTo>
                      <a:pt x="557373" y="1282477"/>
                    </a:lnTo>
                    <a:lnTo>
                      <a:pt x="563851" y="421057"/>
                    </a:lnTo>
                    <a:lnTo>
                      <a:pt x="576783" y="1088143"/>
                    </a:lnTo>
                    <a:lnTo>
                      <a:pt x="583262" y="673564"/>
                    </a:lnTo>
                    <a:lnTo>
                      <a:pt x="596193" y="829158"/>
                    </a:lnTo>
                    <a:lnTo>
                      <a:pt x="622082" y="628346"/>
                    </a:lnTo>
                    <a:lnTo>
                      <a:pt x="628548" y="1237132"/>
                    </a:lnTo>
                    <a:lnTo>
                      <a:pt x="641785" y="874376"/>
                    </a:lnTo>
                    <a:lnTo>
                      <a:pt x="648263" y="705953"/>
                    </a:lnTo>
                    <a:lnTo>
                      <a:pt x="654742" y="434012"/>
                    </a:lnTo>
                    <a:lnTo>
                      <a:pt x="687135" y="408101"/>
                    </a:lnTo>
                    <a:lnTo>
                      <a:pt x="693613" y="919974"/>
                    </a:lnTo>
                    <a:lnTo>
                      <a:pt x="706443" y="958841"/>
                    </a:lnTo>
                    <a:lnTo>
                      <a:pt x="712922" y="848464"/>
                    </a:lnTo>
                    <a:lnTo>
                      <a:pt x="719400" y="524828"/>
                    </a:lnTo>
                    <a:lnTo>
                      <a:pt x="751793" y="809725"/>
                    </a:lnTo>
                    <a:lnTo>
                      <a:pt x="758272" y="958841"/>
                    </a:lnTo>
                    <a:lnTo>
                      <a:pt x="764750" y="1204870"/>
                    </a:lnTo>
                    <a:lnTo>
                      <a:pt x="777708" y="1224304"/>
                    </a:lnTo>
                    <a:lnTo>
                      <a:pt x="809973" y="1399204"/>
                    </a:lnTo>
                    <a:lnTo>
                      <a:pt x="822931" y="835636"/>
                    </a:lnTo>
                    <a:lnTo>
                      <a:pt x="829409" y="783813"/>
                    </a:lnTo>
                    <a:lnTo>
                      <a:pt x="842747" y="1042798"/>
                    </a:lnTo>
                    <a:lnTo>
                      <a:pt x="849099" y="1049276"/>
                    </a:lnTo>
                    <a:lnTo>
                      <a:pt x="875013" y="751551"/>
                    </a:lnTo>
                    <a:lnTo>
                      <a:pt x="887970" y="842114"/>
                    </a:lnTo>
                    <a:lnTo>
                      <a:pt x="894449" y="524828"/>
                    </a:lnTo>
                    <a:lnTo>
                      <a:pt x="907406" y="926452"/>
                    </a:lnTo>
                    <a:lnTo>
                      <a:pt x="913885" y="1049276"/>
                    </a:lnTo>
                    <a:lnTo>
                      <a:pt x="939799" y="1263044"/>
                    </a:lnTo>
                    <a:lnTo>
                      <a:pt x="952629" y="615391"/>
                    </a:lnTo>
                    <a:lnTo>
                      <a:pt x="959108" y="1807306"/>
                    </a:lnTo>
                    <a:lnTo>
                      <a:pt x="972065" y="1327695"/>
                    </a:lnTo>
                    <a:lnTo>
                      <a:pt x="978543" y="939408"/>
                    </a:lnTo>
                    <a:lnTo>
                      <a:pt x="1004458" y="518351"/>
                    </a:lnTo>
                    <a:lnTo>
                      <a:pt x="1017415" y="550740"/>
                    </a:lnTo>
                    <a:lnTo>
                      <a:pt x="1023893" y="900287"/>
                    </a:lnTo>
                    <a:lnTo>
                      <a:pt x="1030626" y="751551"/>
                    </a:lnTo>
                    <a:lnTo>
                      <a:pt x="1043583" y="505395"/>
                    </a:lnTo>
                    <a:lnTo>
                      <a:pt x="1069497" y="343450"/>
                    </a:lnTo>
                    <a:lnTo>
                      <a:pt x="1075976" y="369361"/>
                    </a:lnTo>
                    <a:lnTo>
                      <a:pt x="1088806" y="1004059"/>
                    </a:lnTo>
                    <a:lnTo>
                      <a:pt x="1095285" y="628346"/>
                    </a:lnTo>
                    <a:lnTo>
                      <a:pt x="1108242" y="699475"/>
                    </a:lnTo>
                    <a:lnTo>
                      <a:pt x="1134156" y="466274"/>
                    </a:lnTo>
                    <a:lnTo>
                      <a:pt x="1140635" y="945885"/>
                    </a:lnTo>
                    <a:lnTo>
                      <a:pt x="1153592" y="680042"/>
                    </a:lnTo>
                    <a:lnTo>
                      <a:pt x="1160070" y="1133742"/>
                    </a:lnTo>
                    <a:lnTo>
                      <a:pt x="1173028" y="1010536"/>
                    </a:lnTo>
                    <a:lnTo>
                      <a:pt x="1198815" y="803247"/>
                    </a:lnTo>
                    <a:lnTo>
                      <a:pt x="1205293" y="1275999"/>
                    </a:lnTo>
                    <a:lnTo>
                      <a:pt x="1218251" y="1444422"/>
                    </a:lnTo>
                    <a:lnTo>
                      <a:pt x="1225110" y="641302"/>
                    </a:lnTo>
                    <a:lnTo>
                      <a:pt x="1231462" y="926452"/>
                    </a:lnTo>
                    <a:lnTo>
                      <a:pt x="1263855" y="492185"/>
                    </a:lnTo>
                    <a:lnTo>
                      <a:pt x="1270333" y="997581"/>
                    </a:lnTo>
                    <a:lnTo>
                      <a:pt x="1283290" y="803247"/>
                    </a:lnTo>
                    <a:lnTo>
                      <a:pt x="1289769" y="842114"/>
                    </a:lnTo>
                    <a:lnTo>
                      <a:pt x="1296247" y="758029"/>
                    </a:lnTo>
                    <a:lnTo>
                      <a:pt x="1334992" y="1010536"/>
                    </a:lnTo>
                    <a:lnTo>
                      <a:pt x="1341470" y="738596"/>
                    </a:lnTo>
                    <a:lnTo>
                      <a:pt x="1354428" y="615391"/>
                    </a:lnTo>
                    <a:lnTo>
                      <a:pt x="1360906" y="939408"/>
                    </a:lnTo>
                    <a:lnTo>
                      <a:pt x="1393299" y="835636"/>
                    </a:lnTo>
                    <a:lnTo>
                      <a:pt x="1399778" y="926452"/>
                    </a:lnTo>
                    <a:lnTo>
                      <a:pt x="1406256" y="1029970"/>
                    </a:lnTo>
                    <a:lnTo>
                      <a:pt x="1419213" y="1127264"/>
                    </a:lnTo>
                    <a:lnTo>
                      <a:pt x="1425946" y="738596"/>
                    </a:lnTo>
                    <a:lnTo>
                      <a:pt x="1451860" y="984625"/>
                    </a:lnTo>
                    <a:lnTo>
                      <a:pt x="1464817" y="919974"/>
                    </a:lnTo>
                    <a:lnTo>
                      <a:pt x="1471296" y="1081665"/>
                    </a:lnTo>
                    <a:lnTo>
                      <a:pt x="1484126" y="725640"/>
                    </a:lnTo>
                    <a:lnTo>
                      <a:pt x="1490605" y="1101099"/>
                    </a:lnTo>
                    <a:lnTo>
                      <a:pt x="1516519" y="796769"/>
                    </a:lnTo>
                    <a:lnTo>
                      <a:pt x="1529476" y="880853"/>
                    </a:lnTo>
                    <a:lnTo>
                      <a:pt x="1535955" y="1217826"/>
                    </a:lnTo>
                    <a:lnTo>
                      <a:pt x="1548912" y="1120532"/>
                    </a:lnTo>
                    <a:lnTo>
                      <a:pt x="1555390" y="1010536"/>
                    </a:lnTo>
                    <a:lnTo>
                      <a:pt x="1581178" y="1321217"/>
                    </a:lnTo>
                    <a:lnTo>
                      <a:pt x="1594135" y="867898"/>
                    </a:lnTo>
                    <a:lnTo>
                      <a:pt x="1600613" y="1062232"/>
                    </a:lnTo>
                    <a:lnTo>
                      <a:pt x="1607092" y="1055754"/>
                    </a:lnTo>
                    <a:lnTo>
                      <a:pt x="1620303" y="751551"/>
                    </a:lnTo>
                    <a:lnTo>
                      <a:pt x="1646217" y="324017"/>
                    </a:lnTo>
                    <a:lnTo>
                      <a:pt x="1652696" y="485708"/>
                    </a:lnTo>
                    <a:lnTo>
                      <a:pt x="1665653" y="777336"/>
                    </a:lnTo>
                    <a:lnTo>
                      <a:pt x="1685089" y="1010536"/>
                    </a:lnTo>
                    <a:lnTo>
                      <a:pt x="1711003" y="965192"/>
                    </a:lnTo>
                    <a:lnTo>
                      <a:pt x="1717355" y="570173"/>
                    </a:lnTo>
                    <a:lnTo>
                      <a:pt x="1730312" y="939408"/>
                    </a:lnTo>
                    <a:lnTo>
                      <a:pt x="1736790" y="608913"/>
                    </a:lnTo>
                    <a:lnTo>
                      <a:pt x="1749747" y="900287"/>
                    </a:lnTo>
                    <a:lnTo>
                      <a:pt x="1775662" y="835636"/>
                    </a:lnTo>
                    <a:lnTo>
                      <a:pt x="1782140" y="764507"/>
                    </a:lnTo>
                    <a:lnTo>
                      <a:pt x="1795097" y="867898"/>
                    </a:lnTo>
                    <a:lnTo>
                      <a:pt x="1801576" y="816202"/>
                    </a:lnTo>
                    <a:lnTo>
                      <a:pt x="1814787" y="1140219"/>
                    </a:lnTo>
                    <a:lnTo>
                      <a:pt x="1840702" y="816202"/>
                    </a:lnTo>
                    <a:lnTo>
                      <a:pt x="1847180" y="1166004"/>
                    </a:lnTo>
                    <a:lnTo>
                      <a:pt x="1860010" y="0"/>
                    </a:lnTo>
                    <a:lnTo>
                      <a:pt x="1866489" y="952363"/>
                    </a:lnTo>
                    <a:lnTo>
                      <a:pt x="1872967" y="777336"/>
                    </a:lnTo>
                    <a:lnTo>
                      <a:pt x="1905360" y="608913"/>
                    </a:lnTo>
                    <a:lnTo>
                      <a:pt x="1911839" y="660608"/>
                    </a:lnTo>
                    <a:lnTo>
                      <a:pt x="1918317" y="900287"/>
                    </a:lnTo>
                    <a:lnTo>
                      <a:pt x="1931275" y="712685"/>
                    </a:lnTo>
                    <a:lnTo>
                      <a:pt x="1937753" y="654257"/>
                    </a:lnTo>
                    <a:lnTo>
                      <a:pt x="1970019" y="615391"/>
                    </a:lnTo>
                    <a:lnTo>
                      <a:pt x="1976497" y="1023492"/>
                    </a:lnTo>
                    <a:lnTo>
                      <a:pt x="1982976" y="880853"/>
                    </a:lnTo>
                    <a:lnTo>
                      <a:pt x="1995933" y="1017014"/>
                    </a:lnTo>
                    <a:lnTo>
                      <a:pt x="2002412" y="1114054"/>
                    </a:lnTo>
                    <a:lnTo>
                      <a:pt x="2028580" y="388668"/>
                    </a:lnTo>
                    <a:lnTo>
                      <a:pt x="2041537" y="64778"/>
                    </a:lnTo>
                    <a:lnTo>
                      <a:pt x="2048016" y="563695"/>
                    </a:lnTo>
                    <a:lnTo>
                      <a:pt x="2060973" y="893809"/>
                    </a:lnTo>
                    <a:lnTo>
                      <a:pt x="2067452" y="719162"/>
                    </a:lnTo>
                    <a:lnTo>
                      <a:pt x="2093366" y="686519"/>
                    </a:lnTo>
                    <a:lnTo>
                      <a:pt x="2106196" y="1094621"/>
                    </a:lnTo>
                    <a:lnTo>
                      <a:pt x="2112675" y="829158"/>
                    </a:lnTo>
                    <a:lnTo>
                      <a:pt x="2125632" y="848464"/>
                    </a:lnTo>
                    <a:lnTo>
                      <a:pt x="2132110" y="939408"/>
                    </a:lnTo>
                    <a:lnTo>
                      <a:pt x="2158025" y="803247"/>
                    </a:lnTo>
                    <a:lnTo>
                      <a:pt x="2170982" y="1360338"/>
                    </a:lnTo>
                    <a:lnTo>
                      <a:pt x="2177460" y="790291"/>
                    </a:lnTo>
                    <a:lnTo>
                      <a:pt x="2183939" y="842114"/>
                    </a:lnTo>
                    <a:lnTo>
                      <a:pt x="2196896" y="1023492"/>
                    </a:lnTo>
                    <a:lnTo>
                      <a:pt x="2236021" y="822680"/>
                    </a:lnTo>
                    <a:lnTo>
                      <a:pt x="2242373" y="518351"/>
                    </a:lnTo>
                    <a:lnTo>
                      <a:pt x="2248852" y="991103"/>
                    </a:lnTo>
                    <a:lnTo>
                      <a:pt x="2261809" y="770858"/>
                    </a:lnTo>
                    <a:lnTo>
                      <a:pt x="2287723" y="602435"/>
                    </a:lnTo>
                    <a:lnTo>
                      <a:pt x="2294202" y="1256566"/>
                    </a:lnTo>
                    <a:lnTo>
                      <a:pt x="2307159" y="1800828"/>
                    </a:lnTo>
                    <a:lnTo>
                      <a:pt x="2313637" y="692997"/>
                    </a:lnTo>
                    <a:lnTo>
                      <a:pt x="2326594" y="1153175"/>
                    </a:lnTo>
                    <a:lnTo>
                      <a:pt x="2352382" y="1412160"/>
                    </a:lnTo>
                    <a:lnTo>
                      <a:pt x="2358860" y="673564"/>
                    </a:lnTo>
                    <a:lnTo>
                      <a:pt x="2371817" y="524828"/>
                    </a:lnTo>
                    <a:lnTo>
                      <a:pt x="2378296" y="589479"/>
                    </a:lnTo>
                    <a:lnTo>
                      <a:pt x="2391253" y="1049276"/>
                    </a:lnTo>
                    <a:lnTo>
                      <a:pt x="2417421" y="25911"/>
                    </a:lnTo>
                    <a:lnTo>
                      <a:pt x="2423900" y="926452"/>
                    </a:lnTo>
                    <a:lnTo>
                      <a:pt x="2436857" y="1133742"/>
                    </a:lnTo>
                    <a:lnTo>
                      <a:pt x="2443336" y="705953"/>
                    </a:lnTo>
                    <a:lnTo>
                      <a:pt x="2449814" y="991103"/>
                    </a:lnTo>
                    <a:lnTo>
                      <a:pt x="2482207" y="1081665"/>
                    </a:lnTo>
                    <a:lnTo>
                      <a:pt x="2488559" y="472752"/>
                    </a:lnTo>
                    <a:lnTo>
                      <a:pt x="2495037" y="816202"/>
                    </a:lnTo>
                    <a:lnTo>
                      <a:pt x="2507994" y="1088143"/>
                    </a:lnTo>
                    <a:lnTo>
                      <a:pt x="2514473" y="887331"/>
                    </a:lnTo>
                    <a:lnTo>
                      <a:pt x="2546866" y="705953"/>
                    </a:lnTo>
                    <a:lnTo>
                      <a:pt x="2553344" y="1107576"/>
                    </a:lnTo>
                    <a:lnTo>
                      <a:pt x="2559823" y="673564"/>
                    </a:lnTo>
                    <a:lnTo>
                      <a:pt x="2572780" y="764507"/>
                    </a:lnTo>
                    <a:lnTo>
                      <a:pt x="2579259" y="764507"/>
                    </a:lnTo>
                    <a:lnTo>
                      <a:pt x="2605427" y="758029"/>
                    </a:lnTo>
                    <a:lnTo>
                      <a:pt x="2618384" y="783813"/>
                    </a:lnTo>
                    <a:lnTo>
                      <a:pt x="2624736" y="790291"/>
                    </a:lnTo>
                    <a:lnTo>
                      <a:pt x="2637693" y="758029"/>
                    </a:lnTo>
                    <a:lnTo>
                      <a:pt x="2644172" y="725640"/>
                    </a:lnTo>
                    <a:lnTo>
                      <a:pt x="2670086" y="453446"/>
                    </a:lnTo>
                    <a:lnTo>
                      <a:pt x="2683043" y="919974"/>
                    </a:lnTo>
                    <a:lnTo>
                      <a:pt x="2689522" y="705953"/>
                    </a:lnTo>
                    <a:lnTo>
                      <a:pt x="2702479" y="647780"/>
                    </a:lnTo>
                    <a:lnTo>
                      <a:pt x="2708957" y="1062232"/>
                    </a:lnTo>
                    <a:lnTo>
                      <a:pt x="2734744" y="745074"/>
                    </a:lnTo>
                    <a:lnTo>
                      <a:pt x="2747702" y="1295433"/>
                    </a:lnTo>
                    <a:lnTo>
                      <a:pt x="2754180" y="602435"/>
                    </a:lnTo>
                    <a:lnTo>
                      <a:pt x="2760659" y="945885"/>
                    </a:lnTo>
                    <a:lnTo>
                      <a:pt x="2773616" y="958841"/>
                    </a:lnTo>
                    <a:lnTo>
                      <a:pt x="2799784" y="654257"/>
                    </a:lnTo>
                    <a:lnTo>
                      <a:pt x="2812741" y="913242"/>
                    </a:lnTo>
                    <a:lnTo>
                      <a:pt x="2819220" y="1017014"/>
                    </a:lnTo>
                    <a:lnTo>
                      <a:pt x="2825699" y="1146697"/>
                    </a:lnTo>
                    <a:lnTo>
                      <a:pt x="2838656" y="602435"/>
                    </a:lnTo>
                    <a:lnTo>
                      <a:pt x="2864570" y="919974"/>
                    </a:lnTo>
                    <a:lnTo>
                      <a:pt x="2870922" y="842114"/>
                    </a:lnTo>
                    <a:lnTo>
                      <a:pt x="2883879" y="848464"/>
                    </a:lnTo>
                    <a:lnTo>
                      <a:pt x="2890357" y="628346"/>
                    </a:lnTo>
                    <a:lnTo>
                      <a:pt x="2903314" y="971670"/>
                    </a:lnTo>
                    <a:lnTo>
                      <a:pt x="2929229" y="1075187"/>
                    </a:lnTo>
                    <a:lnTo>
                      <a:pt x="2935707" y="842114"/>
                    </a:lnTo>
                    <a:lnTo>
                      <a:pt x="2948664" y="1023492"/>
                    </a:lnTo>
                    <a:lnTo>
                      <a:pt x="2955143" y="667086"/>
                    </a:lnTo>
                    <a:lnTo>
                      <a:pt x="2967973" y="913242"/>
                    </a:lnTo>
                    <a:lnTo>
                      <a:pt x="2994268" y="745074"/>
                    </a:lnTo>
                    <a:lnTo>
                      <a:pt x="3000747" y="557217"/>
                    </a:lnTo>
                    <a:lnTo>
                      <a:pt x="3013577" y="472752"/>
                    </a:lnTo>
                    <a:lnTo>
                      <a:pt x="3026534" y="557217"/>
                    </a:lnTo>
                    <a:lnTo>
                      <a:pt x="3058927" y="1017014"/>
                    </a:lnTo>
                    <a:lnTo>
                      <a:pt x="3065406" y="408101"/>
                    </a:lnTo>
                    <a:lnTo>
                      <a:pt x="3078363" y="913242"/>
                    </a:lnTo>
                    <a:lnTo>
                      <a:pt x="3084841" y="783813"/>
                    </a:lnTo>
                    <a:lnTo>
                      <a:pt x="3091320" y="1107576"/>
                    </a:lnTo>
                    <a:lnTo>
                      <a:pt x="3123586" y="673564"/>
                    </a:lnTo>
                    <a:lnTo>
                      <a:pt x="3130064" y="900287"/>
                    </a:lnTo>
                    <a:lnTo>
                      <a:pt x="3136543" y="997581"/>
                    </a:lnTo>
                    <a:lnTo>
                      <a:pt x="3149500" y="893809"/>
                    </a:lnTo>
                    <a:lnTo>
                      <a:pt x="3155979" y="1055754"/>
                    </a:lnTo>
                    <a:lnTo>
                      <a:pt x="3181893" y="777336"/>
                    </a:lnTo>
                    <a:lnTo>
                      <a:pt x="3195104" y="945885"/>
                    </a:lnTo>
                    <a:lnTo>
                      <a:pt x="3201583" y="1004059"/>
                    </a:lnTo>
                    <a:lnTo>
                      <a:pt x="3214540" y="1068710"/>
                    </a:lnTo>
                    <a:lnTo>
                      <a:pt x="3221018" y="732118"/>
                    </a:lnTo>
                    <a:lnTo>
                      <a:pt x="3246933" y="220245"/>
                    </a:lnTo>
                    <a:lnTo>
                      <a:pt x="3259763" y="945885"/>
                    </a:lnTo>
                    <a:lnTo>
                      <a:pt x="3279199" y="984625"/>
                    </a:lnTo>
                    <a:lnTo>
                      <a:pt x="3285677" y="984625"/>
                    </a:lnTo>
                    <a:lnTo>
                      <a:pt x="3311591" y="1042798"/>
                    </a:lnTo>
                    <a:lnTo>
                      <a:pt x="3324549" y="673564"/>
                    </a:lnTo>
                  </a:path>
                </a:pathLst>
              </a:custGeom>
              <a:ln w="646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" name="object 25"/>
              <p:cNvSpPr/>
              <p:nvPr/>
            </p:nvSpPr>
            <p:spPr>
              <a:xfrm>
                <a:off x="5823440" y="2191569"/>
                <a:ext cx="3461385" cy="3213735"/>
              </a:xfrm>
              <a:custGeom>
                <a:avLst/>
                <a:gdLst/>
                <a:ahLst/>
                <a:cxnLst/>
                <a:rect l="l" t="t" r="r" b="b"/>
                <a:pathLst>
                  <a:path w="3461384" h="3213735">
                    <a:moveTo>
                      <a:pt x="0" y="2420485"/>
                    </a:moveTo>
                    <a:lnTo>
                      <a:pt x="136799" y="3213344"/>
                    </a:lnTo>
                  </a:path>
                  <a:path w="3461384" h="3213735">
                    <a:moveTo>
                      <a:pt x="136799" y="3193949"/>
                    </a:moveTo>
                    <a:lnTo>
                      <a:pt x="136799" y="3168076"/>
                    </a:lnTo>
                  </a:path>
                  <a:path w="3461384" h="3213735">
                    <a:moveTo>
                      <a:pt x="136799" y="3148668"/>
                    </a:moveTo>
                    <a:lnTo>
                      <a:pt x="136799" y="3142203"/>
                    </a:lnTo>
                  </a:path>
                  <a:path w="3461384" h="3213735">
                    <a:moveTo>
                      <a:pt x="136799" y="3122808"/>
                    </a:moveTo>
                    <a:lnTo>
                      <a:pt x="136799" y="3096630"/>
                    </a:lnTo>
                  </a:path>
                  <a:path w="3461384" h="3213735">
                    <a:moveTo>
                      <a:pt x="136799" y="3077222"/>
                    </a:moveTo>
                    <a:lnTo>
                      <a:pt x="136799" y="3070757"/>
                    </a:lnTo>
                  </a:path>
                  <a:path w="3461384" h="3213735">
                    <a:moveTo>
                      <a:pt x="136799" y="3051349"/>
                    </a:moveTo>
                    <a:lnTo>
                      <a:pt x="136799" y="3025488"/>
                    </a:lnTo>
                  </a:path>
                  <a:path w="3461384" h="3213735">
                    <a:moveTo>
                      <a:pt x="136799" y="3006080"/>
                    </a:moveTo>
                    <a:lnTo>
                      <a:pt x="136799" y="2999615"/>
                    </a:lnTo>
                  </a:path>
                  <a:path w="3461384" h="3213735">
                    <a:moveTo>
                      <a:pt x="136799" y="2980207"/>
                    </a:moveTo>
                    <a:lnTo>
                      <a:pt x="136799" y="2954347"/>
                    </a:lnTo>
                  </a:path>
                  <a:path w="3461384" h="3213735">
                    <a:moveTo>
                      <a:pt x="136799" y="2934939"/>
                    </a:moveTo>
                    <a:lnTo>
                      <a:pt x="136799" y="2928474"/>
                    </a:lnTo>
                  </a:path>
                  <a:path w="3461384" h="3213735">
                    <a:moveTo>
                      <a:pt x="136799" y="2909066"/>
                    </a:moveTo>
                    <a:lnTo>
                      <a:pt x="136799" y="2882888"/>
                    </a:lnTo>
                  </a:path>
                  <a:path w="3461384" h="3213735">
                    <a:moveTo>
                      <a:pt x="136799" y="2863492"/>
                    </a:moveTo>
                    <a:lnTo>
                      <a:pt x="136799" y="2857015"/>
                    </a:lnTo>
                  </a:path>
                  <a:path w="3461384" h="3213735">
                    <a:moveTo>
                      <a:pt x="136799" y="2837619"/>
                    </a:moveTo>
                    <a:lnTo>
                      <a:pt x="136799" y="2811746"/>
                    </a:lnTo>
                  </a:path>
                  <a:path w="3461384" h="3213735">
                    <a:moveTo>
                      <a:pt x="136799" y="2792351"/>
                    </a:moveTo>
                    <a:lnTo>
                      <a:pt x="136799" y="2785873"/>
                    </a:lnTo>
                  </a:path>
                  <a:path w="3461384" h="3213735">
                    <a:moveTo>
                      <a:pt x="136799" y="2766478"/>
                    </a:moveTo>
                    <a:lnTo>
                      <a:pt x="136799" y="2740605"/>
                    </a:lnTo>
                  </a:path>
                  <a:path w="3461384" h="3213735">
                    <a:moveTo>
                      <a:pt x="136799" y="2721209"/>
                    </a:moveTo>
                    <a:lnTo>
                      <a:pt x="136799" y="2714732"/>
                    </a:lnTo>
                  </a:path>
                  <a:path w="3461384" h="3213735">
                    <a:moveTo>
                      <a:pt x="136799" y="2695336"/>
                    </a:moveTo>
                    <a:lnTo>
                      <a:pt x="136799" y="2669158"/>
                    </a:lnTo>
                  </a:path>
                  <a:path w="3461384" h="3213735">
                    <a:moveTo>
                      <a:pt x="136799" y="2649750"/>
                    </a:moveTo>
                    <a:lnTo>
                      <a:pt x="136799" y="2643285"/>
                    </a:lnTo>
                  </a:path>
                  <a:path w="3461384" h="3213735">
                    <a:moveTo>
                      <a:pt x="136799" y="2623890"/>
                    </a:moveTo>
                    <a:lnTo>
                      <a:pt x="136799" y="2598017"/>
                    </a:lnTo>
                  </a:path>
                  <a:path w="3461384" h="3213735">
                    <a:moveTo>
                      <a:pt x="136799" y="2578609"/>
                    </a:moveTo>
                    <a:lnTo>
                      <a:pt x="136799" y="2572169"/>
                    </a:lnTo>
                  </a:path>
                  <a:path w="3461384" h="3213735">
                    <a:moveTo>
                      <a:pt x="136799" y="2552736"/>
                    </a:moveTo>
                    <a:lnTo>
                      <a:pt x="136799" y="2526825"/>
                    </a:lnTo>
                  </a:path>
                  <a:path w="3461384" h="3213735">
                    <a:moveTo>
                      <a:pt x="136799" y="2507518"/>
                    </a:moveTo>
                    <a:lnTo>
                      <a:pt x="136799" y="2501040"/>
                    </a:lnTo>
                  </a:path>
                  <a:path w="3461384" h="3213735">
                    <a:moveTo>
                      <a:pt x="136799" y="2481353"/>
                    </a:moveTo>
                    <a:lnTo>
                      <a:pt x="136799" y="2455442"/>
                    </a:lnTo>
                  </a:path>
                  <a:path w="3461384" h="3213735">
                    <a:moveTo>
                      <a:pt x="136799" y="2436008"/>
                    </a:moveTo>
                    <a:lnTo>
                      <a:pt x="136799" y="2429531"/>
                    </a:lnTo>
                  </a:path>
                  <a:path w="3461384" h="3213735">
                    <a:moveTo>
                      <a:pt x="136799" y="2410097"/>
                    </a:moveTo>
                    <a:lnTo>
                      <a:pt x="136799" y="2384313"/>
                    </a:lnTo>
                  </a:path>
                  <a:path w="3461384" h="3213735">
                    <a:moveTo>
                      <a:pt x="136799" y="2364880"/>
                    </a:moveTo>
                    <a:lnTo>
                      <a:pt x="136799" y="2358402"/>
                    </a:lnTo>
                  </a:path>
                  <a:path w="3461384" h="3213735">
                    <a:moveTo>
                      <a:pt x="136799" y="2338968"/>
                    </a:moveTo>
                    <a:lnTo>
                      <a:pt x="136799" y="2313184"/>
                    </a:lnTo>
                  </a:path>
                  <a:path w="3461384" h="3213735">
                    <a:moveTo>
                      <a:pt x="136799" y="2293751"/>
                    </a:moveTo>
                    <a:lnTo>
                      <a:pt x="136799" y="2287273"/>
                    </a:lnTo>
                  </a:path>
                  <a:path w="3461384" h="3213735">
                    <a:moveTo>
                      <a:pt x="136799" y="2267585"/>
                    </a:moveTo>
                    <a:lnTo>
                      <a:pt x="136799" y="2241674"/>
                    </a:lnTo>
                  </a:path>
                  <a:path w="3461384" h="3213735">
                    <a:moveTo>
                      <a:pt x="136799" y="2222241"/>
                    </a:moveTo>
                    <a:lnTo>
                      <a:pt x="136799" y="2215763"/>
                    </a:lnTo>
                  </a:path>
                  <a:path w="3461384" h="3213735">
                    <a:moveTo>
                      <a:pt x="136799" y="2196457"/>
                    </a:moveTo>
                    <a:lnTo>
                      <a:pt x="136799" y="2170545"/>
                    </a:lnTo>
                  </a:path>
                  <a:path w="3461384" h="3213735">
                    <a:moveTo>
                      <a:pt x="136799" y="2151112"/>
                    </a:moveTo>
                    <a:lnTo>
                      <a:pt x="136799" y="2144634"/>
                    </a:lnTo>
                  </a:path>
                  <a:path w="3461384" h="3213735">
                    <a:moveTo>
                      <a:pt x="136799" y="2125328"/>
                    </a:moveTo>
                    <a:lnTo>
                      <a:pt x="136799" y="2099417"/>
                    </a:lnTo>
                  </a:path>
                  <a:path w="3461384" h="3213735">
                    <a:moveTo>
                      <a:pt x="136799" y="2079983"/>
                    </a:moveTo>
                    <a:lnTo>
                      <a:pt x="136799" y="2073505"/>
                    </a:lnTo>
                  </a:path>
                  <a:path w="3461384" h="3213735">
                    <a:moveTo>
                      <a:pt x="136799" y="2053818"/>
                    </a:moveTo>
                    <a:lnTo>
                      <a:pt x="136799" y="2027907"/>
                    </a:lnTo>
                  </a:path>
                  <a:path w="3461384" h="3213735">
                    <a:moveTo>
                      <a:pt x="136799" y="2008600"/>
                    </a:moveTo>
                    <a:lnTo>
                      <a:pt x="136799" y="2002123"/>
                    </a:lnTo>
                  </a:path>
                  <a:path w="3461384" h="3213735">
                    <a:moveTo>
                      <a:pt x="136799" y="1982689"/>
                    </a:moveTo>
                    <a:lnTo>
                      <a:pt x="136799" y="1956778"/>
                    </a:lnTo>
                  </a:path>
                  <a:path w="3461384" h="3213735">
                    <a:moveTo>
                      <a:pt x="136799" y="1937472"/>
                    </a:moveTo>
                    <a:lnTo>
                      <a:pt x="136799" y="1930994"/>
                    </a:lnTo>
                  </a:path>
                  <a:path w="3461384" h="3213735">
                    <a:moveTo>
                      <a:pt x="136799" y="1911560"/>
                    </a:moveTo>
                    <a:lnTo>
                      <a:pt x="136799" y="1885649"/>
                    </a:lnTo>
                  </a:path>
                  <a:path w="3461384" h="3213735">
                    <a:moveTo>
                      <a:pt x="136799" y="1866216"/>
                    </a:moveTo>
                    <a:lnTo>
                      <a:pt x="136799" y="1859484"/>
                    </a:lnTo>
                  </a:path>
                  <a:path w="3461384" h="3213735">
                    <a:moveTo>
                      <a:pt x="136799" y="1840051"/>
                    </a:moveTo>
                    <a:lnTo>
                      <a:pt x="136799" y="1814266"/>
                    </a:lnTo>
                  </a:path>
                  <a:path w="3461384" h="3213735">
                    <a:moveTo>
                      <a:pt x="136799" y="1794833"/>
                    </a:moveTo>
                    <a:lnTo>
                      <a:pt x="136799" y="1788355"/>
                    </a:lnTo>
                  </a:path>
                  <a:path w="3461384" h="3213735">
                    <a:moveTo>
                      <a:pt x="136799" y="1768922"/>
                    </a:moveTo>
                    <a:lnTo>
                      <a:pt x="136799" y="1743138"/>
                    </a:lnTo>
                  </a:path>
                  <a:path w="3461384" h="3213735">
                    <a:moveTo>
                      <a:pt x="136799" y="1723704"/>
                    </a:moveTo>
                    <a:lnTo>
                      <a:pt x="136799" y="1717226"/>
                    </a:lnTo>
                  </a:path>
                  <a:path w="3461384" h="3213735">
                    <a:moveTo>
                      <a:pt x="136799" y="1697793"/>
                    </a:moveTo>
                    <a:lnTo>
                      <a:pt x="136799" y="1671882"/>
                    </a:lnTo>
                  </a:path>
                  <a:path w="3461384" h="3213735">
                    <a:moveTo>
                      <a:pt x="136799" y="1652194"/>
                    </a:moveTo>
                    <a:lnTo>
                      <a:pt x="136799" y="1645717"/>
                    </a:lnTo>
                  </a:path>
                  <a:path w="3461384" h="3213735">
                    <a:moveTo>
                      <a:pt x="136799" y="1626410"/>
                    </a:moveTo>
                    <a:lnTo>
                      <a:pt x="136799" y="1600499"/>
                    </a:lnTo>
                  </a:path>
                  <a:path w="3461384" h="3213735">
                    <a:moveTo>
                      <a:pt x="136799" y="1581066"/>
                    </a:moveTo>
                    <a:lnTo>
                      <a:pt x="136799" y="1574588"/>
                    </a:lnTo>
                  </a:path>
                  <a:path w="3461384" h="3213735">
                    <a:moveTo>
                      <a:pt x="136799" y="1555154"/>
                    </a:moveTo>
                    <a:lnTo>
                      <a:pt x="136799" y="1529370"/>
                    </a:lnTo>
                  </a:path>
                  <a:path w="3461384" h="3213735">
                    <a:moveTo>
                      <a:pt x="136799" y="1509937"/>
                    </a:moveTo>
                    <a:lnTo>
                      <a:pt x="136799" y="1503459"/>
                    </a:lnTo>
                  </a:path>
                  <a:path w="3461384" h="3213735">
                    <a:moveTo>
                      <a:pt x="136799" y="1484026"/>
                    </a:moveTo>
                    <a:lnTo>
                      <a:pt x="136799" y="1458241"/>
                    </a:lnTo>
                  </a:path>
                  <a:path w="3461384" h="3213735">
                    <a:moveTo>
                      <a:pt x="136799" y="1438427"/>
                    </a:moveTo>
                    <a:lnTo>
                      <a:pt x="136799" y="1432076"/>
                    </a:lnTo>
                  </a:path>
                  <a:path w="3461384" h="3213735">
                    <a:moveTo>
                      <a:pt x="136799" y="1412643"/>
                    </a:moveTo>
                    <a:lnTo>
                      <a:pt x="136799" y="1386732"/>
                    </a:lnTo>
                  </a:path>
                  <a:path w="3461384" h="3213735">
                    <a:moveTo>
                      <a:pt x="136799" y="1367298"/>
                    </a:moveTo>
                    <a:lnTo>
                      <a:pt x="136799" y="1360820"/>
                    </a:lnTo>
                  </a:path>
                  <a:path w="3461384" h="3213735">
                    <a:moveTo>
                      <a:pt x="136799" y="1341514"/>
                    </a:moveTo>
                    <a:lnTo>
                      <a:pt x="136799" y="1315603"/>
                    </a:lnTo>
                  </a:path>
                  <a:path w="3461384" h="3213735">
                    <a:moveTo>
                      <a:pt x="136799" y="1296169"/>
                    </a:moveTo>
                    <a:lnTo>
                      <a:pt x="136799" y="1289692"/>
                    </a:lnTo>
                  </a:path>
                  <a:path w="3461384" h="3213735">
                    <a:moveTo>
                      <a:pt x="136799" y="1270385"/>
                    </a:moveTo>
                    <a:lnTo>
                      <a:pt x="136799" y="1244220"/>
                    </a:lnTo>
                  </a:path>
                  <a:path w="3461384" h="3213735">
                    <a:moveTo>
                      <a:pt x="136799" y="1224787"/>
                    </a:moveTo>
                    <a:lnTo>
                      <a:pt x="136799" y="1218309"/>
                    </a:lnTo>
                  </a:path>
                  <a:path w="3461384" h="3213735">
                    <a:moveTo>
                      <a:pt x="136799" y="1198875"/>
                    </a:moveTo>
                    <a:lnTo>
                      <a:pt x="136799" y="1172964"/>
                    </a:lnTo>
                  </a:path>
                  <a:path w="3461384" h="3213735">
                    <a:moveTo>
                      <a:pt x="136799" y="1153658"/>
                    </a:moveTo>
                    <a:lnTo>
                      <a:pt x="136799" y="1147180"/>
                    </a:lnTo>
                  </a:path>
                  <a:path w="3461384" h="3213735">
                    <a:moveTo>
                      <a:pt x="136799" y="1127747"/>
                    </a:moveTo>
                    <a:lnTo>
                      <a:pt x="136799" y="1101835"/>
                    </a:lnTo>
                  </a:path>
                  <a:path w="3461384" h="3213735">
                    <a:moveTo>
                      <a:pt x="136799" y="1082529"/>
                    </a:moveTo>
                    <a:lnTo>
                      <a:pt x="136799" y="1076051"/>
                    </a:lnTo>
                  </a:path>
                  <a:path w="3461384" h="3213735">
                    <a:moveTo>
                      <a:pt x="136799" y="1056618"/>
                    </a:moveTo>
                    <a:lnTo>
                      <a:pt x="136799" y="1030453"/>
                    </a:lnTo>
                  </a:path>
                  <a:path w="3461384" h="3213735">
                    <a:moveTo>
                      <a:pt x="136799" y="1011019"/>
                    </a:moveTo>
                    <a:lnTo>
                      <a:pt x="136799" y="1004541"/>
                    </a:lnTo>
                  </a:path>
                  <a:path w="3461384" h="3213735">
                    <a:moveTo>
                      <a:pt x="136799" y="985108"/>
                    </a:moveTo>
                    <a:lnTo>
                      <a:pt x="136799" y="959324"/>
                    </a:lnTo>
                  </a:path>
                  <a:path w="3461384" h="3213735">
                    <a:moveTo>
                      <a:pt x="136799" y="939890"/>
                    </a:moveTo>
                    <a:lnTo>
                      <a:pt x="136799" y="933413"/>
                    </a:lnTo>
                  </a:path>
                  <a:path w="3461384" h="3213735">
                    <a:moveTo>
                      <a:pt x="136799" y="913979"/>
                    </a:moveTo>
                    <a:lnTo>
                      <a:pt x="136799" y="888195"/>
                    </a:lnTo>
                  </a:path>
                  <a:path w="3461384" h="3213735">
                    <a:moveTo>
                      <a:pt x="136799" y="868762"/>
                    </a:moveTo>
                    <a:lnTo>
                      <a:pt x="136799" y="862284"/>
                    </a:lnTo>
                  </a:path>
                  <a:path w="3461384" h="3213735">
                    <a:moveTo>
                      <a:pt x="136799" y="842850"/>
                    </a:moveTo>
                    <a:lnTo>
                      <a:pt x="136799" y="816685"/>
                    </a:lnTo>
                  </a:path>
                  <a:path w="3461384" h="3213735">
                    <a:moveTo>
                      <a:pt x="136799" y="797252"/>
                    </a:moveTo>
                    <a:lnTo>
                      <a:pt x="136799" y="790774"/>
                    </a:lnTo>
                  </a:path>
                  <a:path w="3461384" h="3213735">
                    <a:moveTo>
                      <a:pt x="136799" y="771467"/>
                    </a:moveTo>
                    <a:lnTo>
                      <a:pt x="136799" y="745556"/>
                    </a:lnTo>
                  </a:path>
                  <a:path w="3461384" h="3213735">
                    <a:moveTo>
                      <a:pt x="136799" y="726123"/>
                    </a:moveTo>
                    <a:lnTo>
                      <a:pt x="136799" y="719645"/>
                    </a:lnTo>
                  </a:path>
                  <a:path w="3461384" h="3213735">
                    <a:moveTo>
                      <a:pt x="136799" y="700212"/>
                    </a:moveTo>
                    <a:lnTo>
                      <a:pt x="136799" y="674427"/>
                    </a:lnTo>
                  </a:path>
                  <a:path w="3461384" h="3213735">
                    <a:moveTo>
                      <a:pt x="136799" y="654994"/>
                    </a:moveTo>
                    <a:lnTo>
                      <a:pt x="136799" y="648516"/>
                    </a:lnTo>
                  </a:path>
                  <a:path w="3461384" h="3213735">
                    <a:moveTo>
                      <a:pt x="136799" y="629083"/>
                    </a:moveTo>
                    <a:lnTo>
                      <a:pt x="136799" y="602918"/>
                    </a:lnTo>
                  </a:path>
                  <a:path w="3461384" h="3213735">
                    <a:moveTo>
                      <a:pt x="136799" y="583611"/>
                    </a:moveTo>
                    <a:lnTo>
                      <a:pt x="136799" y="577133"/>
                    </a:lnTo>
                  </a:path>
                  <a:path w="3461384" h="3213735">
                    <a:moveTo>
                      <a:pt x="136799" y="557700"/>
                    </a:moveTo>
                    <a:lnTo>
                      <a:pt x="136799" y="531789"/>
                    </a:lnTo>
                  </a:path>
                  <a:path w="3461384" h="3213735">
                    <a:moveTo>
                      <a:pt x="136799" y="512355"/>
                    </a:moveTo>
                    <a:lnTo>
                      <a:pt x="136799" y="506005"/>
                    </a:lnTo>
                  </a:path>
                  <a:path w="3461384" h="3213735">
                    <a:moveTo>
                      <a:pt x="136799" y="486571"/>
                    </a:moveTo>
                    <a:lnTo>
                      <a:pt x="136799" y="460660"/>
                    </a:lnTo>
                  </a:path>
                  <a:path w="3461384" h="3213735">
                    <a:moveTo>
                      <a:pt x="136799" y="441227"/>
                    </a:moveTo>
                    <a:lnTo>
                      <a:pt x="136799" y="434749"/>
                    </a:lnTo>
                  </a:path>
                  <a:path w="3461384" h="3213735">
                    <a:moveTo>
                      <a:pt x="136799" y="415061"/>
                    </a:moveTo>
                    <a:lnTo>
                      <a:pt x="136799" y="389277"/>
                    </a:lnTo>
                  </a:path>
                  <a:path w="3461384" h="3213735">
                    <a:moveTo>
                      <a:pt x="136799" y="369844"/>
                    </a:moveTo>
                    <a:lnTo>
                      <a:pt x="136799" y="363366"/>
                    </a:lnTo>
                  </a:path>
                  <a:path w="3461384" h="3213735">
                    <a:moveTo>
                      <a:pt x="136799" y="343933"/>
                    </a:moveTo>
                    <a:lnTo>
                      <a:pt x="136799" y="318021"/>
                    </a:lnTo>
                  </a:path>
                  <a:path w="3461384" h="3213735">
                    <a:moveTo>
                      <a:pt x="136799" y="298715"/>
                    </a:moveTo>
                    <a:lnTo>
                      <a:pt x="136799" y="292237"/>
                    </a:lnTo>
                  </a:path>
                  <a:path w="3461384" h="3213735">
                    <a:moveTo>
                      <a:pt x="136799" y="272804"/>
                    </a:moveTo>
                    <a:lnTo>
                      <a:pt x="136799" y="246893"/>
                    </a:lnTo>
                  </a:path>
                  <a:path w="3461384" h="3213735">
                    <a:moveTo>
                      <a:pt x="136799" y="227586"/>
                    </a:moveTo>
                    <a:lnTo>
                      <a:pt x="136799" y="221108"/>
                    </a:lnTo>
                  </a:path>
                  <a:path w="3461384" h="3213735">
                    <a:moveTo>
                      <a:pt x="136799" y="201294"/>
                    </a:moveTo>
                    <a:lnTo>
                      <a:pt x="136799" y="175510"/>
                    </a:lnTo>
                  </a:path>
                  <a:path w="3461384" h="3213735">
                    <a:moveTo>
                      <a:pt x="136799" y="156076"/>
                    </a:moveTo>
                    <a:lnTo>
                      <a:pt x="136799" y="149599"/>
                    </a:lnTo>
                  </a:path>
                  <a:path w="3461384" h="3213735">
                    <a:moveTo>
                      <a:pt x="136799" y="130165"/>
                    </a:moveTo>
                    <a:lnTo>
                      <a:pt x="136799" y="104381"/>
                    </a:lnTo>
                  </a:path>
                  <a:path w="3461384" h="3213735">
                    <a:moveTo>
                      <a:pt x="136799" y="84948"/>
                    </a:moveTo>
                    <a:lnTo>
                      <a:pt x="136799" y="78470"/>
                    </a:lnTo>
                  </a:path>
                  <a:path w="3461384" h="3213735">
                    <a:moveTo>
                      <a:pt x="136799" y="59036"/>
                    </a:moveTo>
                    <a:lnTo>
                      <a:pt x="136799" y="33252"/>
                    </a:lnTo>
                  </a:path>
                  <a:path w="3461384" h="3213735">
                    <a:moveTo>
                      <a:pt x="136799" y="13819"/>
                    </a:moveTo>
                    <a:lnTo>
                      <a:pt x="136799" y="6960"/>
                    </a:lnTo>
                  </a:path>
                  <a:path w="3461384" h="3213735">
                    <a:moveTo>
                      <a:pt x="0" y="1548672"/>
                    </a:moveTo>
                    <a:lnTo>
                      <a:pt x="409178" y="3213344"/>
                    </a:lnTo>
                  </a:path>
                  <a:path w="3461384" h="3213735">
                    <a:moveTo>
                      <a:pt x="409178" y="3193949"/>
                    </a:moveTo>
                    <a:lnTo>
                      <a:pt x="409178" y="3168076"/>
                    </a:lnTo>
                  </a:path>
                  <a:path w="3461384" h="3213735">
                    <a:moveTo>
                      <a:pt x="409178" y="3148668"/>
                    </a:moveTo>
                    <a:lnTo>
                      <a:pt x="409178" y="3142203"/>
                    </a:lnTo>
                  </a:path>
                  <a:path w="3461384" h="3213735">
                    <a:moveTo>
                      <a:pt x="409178" y="3122808"/>
                    </a:moveTo>
                    <a:lnTo>
                      <a:pt x="409178" y="3096630"/>
                    </a:lnTo>
                  </a:path>
                  <a:path w="3461384" h="3213735">
                    <a:moveTo>
                      <a:pt x="409178" y="3077222"/>
                    </a:moveTo>
                    <a:lnTo>
                      <a:pt x="409178" y="3070757"/>
                    </a:lnTo>
                  </a:path>
                  <a:path w="3461384" h="3213735">
                    <a:moveTo>
                      <a:pt x="409178" y="3051349"/>
                    </a:moveTo>
                    <a:lnTo>
                      <a:pt x="409178" y="3025488"/>
                    </a:lnTo>
                  </a:path>
                  <a:path w="3461384" h="3213735">
                    <a:moveTo>
                      <a:pt x="409178" y="3006080"/>
                    </a:moveTo>
                    <a:lnTo>
                      <a:pt x="409178" y="2999615"/>
                    </a:lnTo>
                  </a:path>
                  <a:path w="3461384" h="3213735">
                    <a:moveTo>
                      <a:pt x="409178" y="2980207"/>
                    </a:moveTo>
                    <a:lnTo>
                      <a:pt x="409178" y="2954347"/>
                    </a:lnTo>
                  </a:path>
                  <a:path w="3461384" h="3213735">
                    <a:moveTo>
                      <a:pt x="409178" y="2934939"/>
                    </a:moveTo>
                    <a:lnTo>
                      <a:pt x="409178" y="2928474"/>
                    </a:lnTo>
                  </a:path>
                  <a:path w="3461384" h="3213735">
                    <a:moveTo>
                      <a:pt x="409178" y="2909066"/>
                    </a:moveTo>
                    <a:lnTo>
                      <a:pt x="409178" y="2882888"/>
                    </a:lnTo>
                  </a:path>
                  <a:path w="3461384" h="3213735">
                    <a:moveTo>
                      <a:pt x="409178" y="2863492"/>
                    </a:moveTo>
                    <a:lnTo>
                      <a:pt x="409178" y="2857015"/>
                    </a:lnTo>
                  </a:path>
                  <a:path w="3461384" h="3213735">
                    <a:moveTo>
                      <a:pt x="409178" y="2837619"/>
                    </a:moveTo>
                    <a:lnTo>
                      <a:pt x="409178" y="2811746"/>
                    </a:lnTo>
                  </a:path>
                  <a:path w="3461384" h="3213735">
                    <a:moveTo>
                      <a:pt x="409178" y="2792351"/>
                    </a:moveTo>
                    <a:lnTo>
                      <a:pt x="409178" y="2785873"/>
                    </a:lnTo>
                  </a:path>
                  <a:path w="3461384" h="3213735">
                    <a:moveTo>
                      <a:pt x="409178" y="2766478"/>
                    </a:moveTo>
                    <a:lnTo>
                      <a:pt x="409178" y="2740605"/>
                    </a:lnTo>
                  </a:path>
                  <a:path w="3461384" h="3213735">
                    <a:moveTo>
                      <a:pt x="409178" y="2721209"/>
                    </a:moveTo>
                    <a:lnTo>
                      <a:pt x="409178" y="2714732"/>
                    </a:lnTo>
                  </a:path>
                  <a:path w="3461384" h="3213735">
                    <a:moveTo>
                      <a:pt x="409178" y="2695336"/>
                    </a:moveTo>
                    <a:lnTo>
                      <a:pt x="409178" y="2669158"/>
                    </a:lnTo>
                  </a:path>
                  <a:path w="3461384" h="3213735">
                    <a:moveTo>
                      <a:pt x="409178" y="2649750"/>
                    </a:moveTo>
                    <a:lnTo>
                      <a:pt x="409178" y="2643285"/>
                    </a:lnTo>
                  </a:path>
                  <a:path w="3461384" h="3213735">
                    <a:moveTo>
                      <a:pt x="409178" y="2623890"/>
                    </a:moveTo>
                    <a:lnTo>
                      <a:pt x="409178" y="2598017"/>
                    </a:lnTo>
                  </a:path>
                  <a:path w="3461384" h="3213735">
                    <a:moveTo>
                      <a:pt x="409178" y="2578609"/>
                    </a:moveTo>
                    <a:lnTo>
                      <a:pt x="409178" y="2572169"/>
                    </a:lnTo>
                  </a:path>
                  <a:path w="3461384" h="3213735">
                    <a:moveTo>
                      <a:pt x="409178" y="2552736"/>
                    </a:moveTo>
                    <a:lnTo>
                      <a:pt x="409178" y="2526825"/>
                    </a:lnTo>
                  </a:path>
                  <a:path w="3461384" h="3213735">
                    <a:moveTo>
                      <a:pt x="409178" y="2507518"/>
                    </a:moveTo>
                    <a:lnTo>
                      <a:pt x="409178" y="2501040"/>
                    </a:lnTo>
                  </a:path>
                  <a:path w="3461384" h="3213735">
                    <a:moveTo>
                      <a:pt x="409178" y="2481353"/>
                    </a:moveTo>
                    <a:lnTo>
                      <a:pt x="409178" y="2455442"/>
                    </a:lnTo>
                  </a:path>
                  <a:path w="3461384" h="3213735">
                    <a:moveTo>
                      <a:pt x="409178" y="2436008"/>
                    </a:moveTo>
                    <a:lnTo>
                      <a:pt x="409178" y="2429531"/>
                    </a:lnTo>
                  </a:path>
                  <a:path w="3461384" h="3213735">
                    <a:moveTo>
                      <a:pt x="409178" y="2410097"/>
                    </a:moveTo>
                    <a:lnTo>
                      <a:pt x="409178" y="2384313"/>
                    </a:lnTo>
                  </a:path>
                  <a:path w="3461384" h="3213735">
                    <a:moveTo>
                      <a:pt x="409178" y="2364880"/>
                    </a:moveTo>
                    <a:lnTo>
                      <a:pt x="409178" y="2358402"/>
                    </a:lnTo>
                  </a:path>
                  <a:path w="3461384" h="3213735">
                    <a:moveTo>
                      <a:pt x="409178" y="2338968"/>
                    </a:moveTo>
                    <a:lnTo>
                      <a:pt x="409178" y="2313184"/>
                    </a:lnTo>
                  </a:path>
                  <a:path w="3461384" h="3213735">
                    <a:moveTo>
                      <a:pt x="409178" y="2293751"/>
                    </a:moveTo>
                    <a:lnTo>
                      <a:pt x="409178" y="2287273"/>
                    </a:lnTo>
                  </a:path>
                  <a:path w="3461384" h="3213735">
                    <a:moveTo>
                      <a:pt x="409178" y="2267585"/>
                    </a:moveTo>
                    <a:lnTo>
                      <a:pt x="409178" y="2241674"/>
                    </a:lnTo>
                  </a:path>
                  <a:path w="3461384" h="3213735">
                    <a:moveTo>
                      <a:pt x="409178" y="2222241"/>
                    </a:moveTo>
                    <a:lnTo>
                      <a:pt x="409178" y="2215763"/>
                    </a:lnTo>
                  </a:path>
                  <a:path w="3461384" h="3213735">
                    <a:moveTo>
                      <a:pt x="409178" y="2196457"/>
                    </a:moveTo>
                    <a:lnTo>
                      <a:pt x="409178" y="2170545"/>
                    </a:lnTo>
                  </a:path>
                  <a:path w="3461384" h="3213735">
                    <a:moveTo>
                      <a:pt x="409178" y="2151112"/>
                    </a:moveTo>
                    <a:lnTo>
                      <a:pt x="409178" y="2144634"/>
                    </a:lnTo>
                  </a:path>
                  <a:path w="3461384" h="3213735">
                    <a:moveTo>
                      <a:pt x="409178" y="2125328"/>
                    </a:moveTo>
                    <a:lnTo>
                      <a:pt x="409178" y="2099417"/>
                    </a:lnTo>
                  </a:path>
                  <a:path w="3461384" h="3213735">
                    <a:moveTo>
                      <a:pt x="409178" y="2079983"/>
                    </a:moveTo>
                    <a:lnTo>
                      <a:pt x="409178" y="2073505"/>
                    </a:lnTo>
                  </a:path>
                  <a:path w="3461384" h="3213735">
                    <a:moveTo>
                      <a:pt x="409178" y="2053818"/>
                    </a:moveTo>
                    <a:lnTo>
                      <a:pt x="409178" y="2027907"/>
                    </a:lnTo>
                  </a:path>
                  <a:path w="3461384" h="3213735">
                    <a:moveTo>
                      <a:pt x="409178" y="2008600"/>
                    </a:moveTo>
                    <a:lnTo>
                      <a:pt x="409178" y="2002123"/>
                    </a:lnTo>
                  </a:path>
                  <a:path w="3461384" h="3213735">
                    <a:moveTo>
                      <a:pt x="409178" y="1982689"/>
                    </a:moveTo>
                    <a:lnTo>
                      <a:pt x="409178" y="1956778"/>
                    </a:lnTo>
                  </a:path>
                  <a:path w="3461384" h="3213735">
                    <a:moveTo>
                      <a:pt x="409178" y="1937472"/>
                    </a:moveTo>
                    <a:lnTo>
                      <a:pt x="409178" y="1930994"/>
                    </a:lnTo>
                  </a:path>
                  <a:path w="3461384" h="3213735">
                    <a:moveTo>
                      <a:pt x="409178" y="1911560"/>
                    </a:moveTo>
                    <a:lnTo>
                      <a:pt x="409178" y="1885649"/>
                    </a:lnTo>
                  </a:path>
                  <a:path w="3461384" h="3213735">
                    <a:moveTo>
                      <a:pt x="409178" y="1866216"/>
                    </a:moveTo>
                    <a:lnTo>
                      <a:pt x="409178" y="1859484"/>
                    </a:lnTo>
                  </a:path>
                  <a:path w="3461384" h="3213735">
                    <a:moveTo>
                      <a:pt x="409178" y="1840051"/>
                    </a:moveTo>
                    <a:lnTo>
                      <a:pt x="409178" y="1814266"/>
                    </a:lnTo>
                  </a:path>
                  <a:path w="3461384" h="3213735">
                    <a:moveTo>
                      <a:pt x="409178" y="1794833"/>
                    </a:moveTo>
                    <a:lnTo>
                      <a:pt x="409178" y="1788355"/>
                    </a:lnTo>
                  </a:path>
                  <a:path w="3461384" h="3213735">
                    <a:moveTo>
                      <a:pt x="409178" y="1768922"/>
                    </a:moveTo>
                    <a:lnTo>
                      <a:pt x="409178" y="1743138"/>
                    </a:lnTo>
                  </a:path>
                  <a:path w="3461384" h="3213735">
                    <a:moveTo>
                      <a:pt x="409178" y="1723704"/>
                    </a:moveTo>
                    <a:lnTo>
                      <a:pt x="409178" y="1717226"/>
                    </a:lnTo>
                  </a:path>
                  <a:path w="3461384" h="3213735">
                    <a:moveTo>
                      <a:pt x="409178" y="1697793"/>
                    </a:moveTo>
                    <a:lnTo>
                      <a:pt x="409178" y="1671882"/>
                    </a:lnTo>
                  </a:path>
                  <a:path w="3461384" h="3213735">
                    <a:moveTo>
                      <a:pt x="409178" y="1652194"/>
                    </a:moveTo>
                    <a:lnTo>
                      <a:pt x="409178" y="1645717"/>
                    </a:lnTo>
                  </a:path>
                  <a:path w="3461384" h="3213735">
                    <a:moveTo>
                      <a:pt x="409178" y="1626410"/>
                    </a:moveTo>
                    <a:lnTo>
                      <a:pt x="409178" y="1600499"/>
                    </a:lnTo>
                  </a:path>
                  <a:path w="3461384" h="3213735">
                    <a:moveTo>
                      <a:pt x="409178" y="1581066"/>
                    </a:moveTo>
                    <a:lnTo>
                      <a:pt x="409178" y="1574588"/>
                    </a:lnTo>
                  </a:path>
                  <a:path w="3461384" h="3213735">
                    <a:moveTo>
                      <a:pt x="409178" y="1555154"/>
                    </a:moveTo>
                    <a:lnTo>
                      <a:pt x="409178" y="1529370"/>
                    </a:lnTo>
                  </a:path>
                  <a:path w="3461384" h="3213735">
                    <a:moveTo>
                      <a:pt x="409178" y="1509937"/>
                    </a:moveTo>
                    <a:lnTo>
                      <a:pt x="409178" y="1503459"/>
                    </a:lnTo>
                  </a:path>
                  <a:path w="3461384" h="3213735">
                    <a:moveTo>
                      <a:pt x="409178" y="1484026"/>
                    </a:moveTo>
                    <a:lnTo>
                      <a:pt x="409178" y="1458241"/>
                    </a:lnTo>
                  </a:path>
                  <a:path w="3461384" h="3213735">
                    <a:moveTo>
                      <a:pt x="409178" y="1438427"/>
                    </a:moveTo>
                    <a:lnTo>
                      <a:pt x="409178" y="1432076"/>
                    </a:lnTo>
                  </a:path>
                  <a:path w="3461384" h="3213735">
                    <a:moveTo>
                      <a:pt x="409178" y="1412643"/>
                    </a:moveTo>
                    <a:lnTo>
                      <a:pt x="409178" y="1386732"/>
                    </a:lnTo>
                  </a:path>
                  <a:path w="3461384" h="3213735">
                    <a:moveTo>
                      <a:pt x="409178" y="1367298"/>
                    </a:moveTo>
                    <a:lnTo>
                      <a:pt x="409178" y="1360820"/>
                    </a:lnTo>
                  </a:path>
                  <a:path w="3461384" h="3213735">
                    <a:moveTo>
                      <a:pt x="409178" y="1341514"/>
                    </a:moveTo>
                    <a:lnTo>
                      <a:pt x="409178" y="1315603"/>
                    </a:lnTo>
                  </a:path>
                  <a:path w="3461384" h="3213735">
                    <a:moveTo>
                      <a:pt x="409178" y="1296169"/>
                    </a:moveTo>
                    <a:lnTo>
                      <a:pt x="409178" y="1289692"/>
                    </a:lnTo>
                  </a:path>
                  <a:path w="3461384" h="3213735">
                    <a:moveTo>
                      <a:pt x="409178" y="1270385"/>
                    </a:moveTo>
                    <a:lnTo>
                      <a:pt x="409178" y="1244220"/>
                    </a:lnTo>
                  </a:path>
                  <a:path w="3461384" h="3213735">
                    <a:moveTo>
                      <a:pt x="409178" y="1224787"/>
                    </a:moveTo>
                    <a:lnTo>
                      <a:pt x="409178" y="1218309"/>
                    </a:lnTo>
                  </a:path>
                  <a:path w="3461384" h="3213735">
                    <a:moveTo>
                      <a:pt x="409178" y="1198875"/>
                    </a:moveTo>
                    <a:lnTo>
                      <a:pt x="409178" y="1172964"/>
                    </a:lnTo>
                  </a:path>
                  <a:path w="3461384" h="3213735">
                    <a:moveTo>
                      <a:pt x="409178" y="1153658"/>
                    </a:moveTo>
                    <a:lnTo>
                      <a:pt x="409178" y="1147180"/>
                    </a:lnTo>
                  </a:path>
                  <a:path w="3461384" h="3213735">
                    <a:moveTo>
                      <a:pt x="409178" y="1127747"/>
                    </a:moveTo>
                    <a:lnTo>
                      <a:pt x="409178" y="1101835"/>
                    </a:lnTo>
                  </a:path>
                  <a:path w="3461384" h="3213735">
                    <a:moveTo>
                      <a:pt x="409178" y="1082529"/>
                    </a:moveTo>
                    <a:lnTo>
                      <a:pt x="409178" y="1076051"/>
                    </a:lnTo>
                  </a:path>
                  <a:path w="3461384" h="3213735">
                    <a:moveTo>
                      <a:pt x="409178" y="1056618"/>
                    </a:moveTo>
                    <a:lnTo>
                      <a:pt x="409178" y="1030453"/>
                    </a:lnTo>
                  </a:path>
                  <a:path w="3461384" h="3213735">
                    <a:moveTo>
                      <a:pt x="409178" y="1011019"/>
                    </a:moveTo>
                    <a:lnTo>
                      <a:pt x="409178" y="1004541"/>
                    </a:lnTo>
                  </a:path>
                  <a:path w="3461384" h="3213735">
                    <a:moveTo>
                      <a:pt x="409178" y="985108"/>
                    </a:moveTo>
                    <a:lnTo>
                      <a:pt x="409178" y="959324"/>
                    </a:lnTo>
                  </a:path>
                  <a:path w="3461384" h="3213735">
                    <a:moveTo>
                      <a:pt x="409178" y="939890"/>
                    </a:moveTo>
                    <a:lnTo>
                      <a:pt x="409178" y="933413"/>
                    </a:lnTo>
                  </a:path>
                  <a:path w="3461384" h="3213735">
                    <a:moveTo>
                      <a:pt x="409178" y="913979"/>
                    </a:moveTo>
                    <a:lnTo>
                      <a:pt x="409178" y="888195"/>
                    </a:lnTo>
                  </a:path>
                  <a:path w="3461384" h="3213735">
                    <a:moveTo>
                      <a:pt x="409178" y="868762"/>
                    </a:moveTo>
                    <a:lnTo>
                      <a:pt x="409178" y="862284"/>
                    </a:lnTo>
                  </a:path>
                  <a:path w="3461384" h="3213735">
                    <a:moveTo>
                      <a:pt x="409178" y="842850"/>
                    </a:moveTo>
                    <a:lnTo>
                      <a:pt x="409178" y="816685"/>
                    </a:lnTo>
                  </a:path>
                  <a:path w="3461384" h="3213735">
                    <a:moveTo>
                      <a:pt x="409178" y="797252"/>
                    </a:moveTo>
                    <a:lnTo>
                      <a:pt x="409178" y="790774"/>
                    </a:lnTo>
                  </a:path>
                  <a:path w="3461384" h="3213735">
                    <a:moveTo>
                      <a:pt x="409178" y="771467"/>
                    </a:moveTo>
                    <a:lnTo>
                      <a:pt x="409178" y="745556"/>
                    </a:lnTo>
                  </a:path>
                  <a:path w="3461384" h="3213735">
                    <a:moveTo>
                      <a:pt x="409178" y="726123"/>
                    </a:moveTo>
                    <a:lnTo>
                      <a:pt x="409178" y="719645"/>
                    </a:lnTo>
                  </a:path>
                  <a:path w="3461384" h="3213735">
                    <a:moveTo>
                      <a:pt x="409178" y="700212"/>
                    </a:moveTo>
                    <a:lnTo>
                      <a:pt x="409178" y="674427"/>
                    </a:lnTo>
                  </a:path>
                  <a:path w="3461384" h="3213735">
                    <a:moveTo>
                      <a:pt x="409178" y="654994"/>
                    </a:moveTo>
                    <a:lnTo>
                      <a:pt x="409178" y="648516"/>
                    </a:lnTo>
                  </a:path>
                  <a:path w="3461384" h="3213735">
                    <a:moveTo>
                      <a:pt x="409178" y="629083"/>
                    </a:moveTo>
                    <a:lnTo>
                      <a:pt x="409178" y="602918"/>
                    </a:lnTo>
                  </a:path>
                  <a:path w="3461384" h="3213735">
                    <a:moveTo>
                      <a:pt x="409178" y="583611"/>
                    </a:moveTo>
                    <a:lnTo>
                      <a:pt x="409178" y="577133"/>
                    </a:lnTo>
                  </a:path>
                  <a:path w="3461384" h="3213735">
                    <a:moveTo>
                      <a:pt x="409178" y="557700"/>
                    </a:moveTo>
                    <a:lnTo>
                      <a:pt x="409178" y="531789"/>
                    </a:lnTo>
                  </a:path>
                  <a:path w="3461384" h="3213735">
                    <a:moveTo>
                      <a:pt x="409178" y="512355"/>
                    </a:moveTo>
                    <a:lnTo>
                      <a:pt x="409178" y="506005"/>
                    </a:lnTo>
                  </a:path>
                  <a:path w="3461384" h="3213735">
                    <a:moveTo>
                      <a:pt x="409178" y="486571"/>
                    </a:moveTo>
                    <a:lnTo>
                      <a:pt x="409178" y="460660"/>
                    </a:lnTo>
                  </a:path>
                  <a:path w="3461384" h="3213735">
                    <a:moveTo>
                      <a:pt x="409178" y="441227"/>
                    </a:moveTo>
                    <a:lnTo>
                      <a:pt x="409178" y="434749"/>
                    </a:lnTo>
                  </a:path>
                  <a:path w="3461384" h="3213735">
                    <a:moveTo>
                      <a:pt x="409178" y="415061"/>
                    </a:moveTo>
                    <a:lnTo>
                      <a:pt x="409178" y="389277"/>
                    </a:lnTo>
                  </a:path>
                  <a:path w="3461384" h="3213735">
                    <a:moveTo>
                      <a:pt x="409178" y="369844"/>
                    </a:moveTo>
                    <a:lnTo>
                      <a:pt x="409178" y="363366"/>
                    </a:lnTo>
                  </a:path>
                  <a:path w="3461384" h="3213735">
                    <a:moveTo>
                      <a:pt x="409178" y="343933"/>
                    </a:moveTo>
                    <a:lnTo>
                      <a:pt x="409178" y="318021"/>
                    </a:lnTo>
                  </a:path>
                  <a:path w="3461384" h="3213735">
                    <a:moveTo>
                      <a:pt x="409178" y="298715"/>
                    </a:moveTo>
                    <a:lnTo>
                      <a:pt x="409178" y="292237"/>
                    </a:lnTo>
                  </a:path>
                  <a:path w="3461384" h="3213735">
                    <a:moveTo>
                      <a:pt x="409178" y="272804"/>
                    </a:moveTo>
                    <a:lnTo>
                      <a:pt x="409178" y="246893"/>
                    </a:lnTo>
                  </a:path>
                  <a:path w="3461384" h="3213735">
                    <a:moveTo>
                      <a:pt x="409178" y="227586"/>
                    </a:moveTo>
                    <a:lnTo>
                      <a:pt x="409178" y="221108"/>
                    </a:lnTo>
                  </a:path>
                  <a:path w="3461384" h="3213735">
                    <a:moveTo>
                      <a:pt x="409178" y="201294"/>
                    </a:moveTo>
                    <a:lnTo>
                      <a:pt x="409178" y="175510"/>
                    </a:lnTo>
                  </a:path>
                  <a:path w="3461384" h="3213735">
                    <a:moveTo>
                      <a:pt x="409178" y="156076"/>
                    </a:moveTo>
                    <a:lnTo>
                      <a:pt x="409178" y="149599"/>
                    </a:lnTo>
                  </a:path>
                  <a:path w="3461384" h="3213735">
                    <a:moveTo>
                      <a:pt x="409178" y="130165"/>
                    </a:moveTo>
                    <a:lnTo>
                      <a:pt x="409178" y="104381"/>
                    </a:lnTo>
                  </a:path>
                  <a:path w="3461384" h="3213735">
                    <a:moveTo>
                      <a:pt x="409178" y="84948"/>
                    </a:moveTo>
                    <a:lnTo>
                      <a:pt x="409178" y="78470"/>
                    </a:lnTo>
                  </a:path>
                  <a:path w="3461384" h="3213735">
                    <a:moveTo>
                      <a:pt x="409178" y="59036"/>
                    </a:moveTo>
                    <a:lnTo>
                      <a:pt x="409178" y="33252"/>
                    </a:lnTo>
                  </a:path>
                  <a:path w="3461384" h="3213735">
                    <a:moveTo>
                      <a:pt x="409178" y="13819"/>
                    </a:moveTo>
                    <a:lnTo>
                      <a:pt x="409178" y="6960"/>
                    </a:lnTo>
                  </a:path>
                  <a:path w="3461384" h="3213735">
                    <a:moveTo>
                      <a:pt x="0" y="1095107"/>
                    </a:moveTo>
                    <a:lnTo>
                      <a:pt x="668296" y="3213344"/>
                    </a:lnTo>
                  </a:path>
                  <a:path w="3461384" h="3213735">
                    <a:moveTo>
                      <a:pt x="668296" y="3193949"/>
                    </a:moveTo>
                    <a:lnTo>
                      <a:pt x="668296" y="3168076"/>
                    </a:lnTo>
                  </a:path>
                  <a:path w="3461384" h="3213735">
                    <a:moveTo>
                      <a:pt x="668296" y="3148668"/>
                    </a:moveTo>
                    <a:lnTo>
                      <a:pt x="668296" y="3142203"/>
                    </a:lnTo>
                  </a:path>
                  <a:path w="3461384" h="3213735">
                    <a:moveTo>
                      <a:pt x="668296" y="3122808"/>
                    </a:moveTo>
                    <a:lnTo>
                      <a:pt x="668296" y="3096630"/>
                    </a:lnTo>
                  </a:path>
                  <a:path w="3461384" h="3213735">
                    <a:moveTo>
                      <a:pt x="668296" y="3077222"/>
                    </a:moveTo>
                    <a:lnTo>
                      <a:pt x="668296" y="3070757"/>
                    </a:lnTo>
                  </a:path>
                  <a:path w="3461384" h="3213735">
                    <a:moveTo>
                      <a:pt x="668296" y="3051349"/>
                    </a:moveTo>
                    <a:lnTo>
                      <a:pt x="668296" y="3025488"/>
                    </a:lnTo>
                  </a:path>
                  <a:path w="3461384" h="3213735">
                    <a:moveTo>
                      <a:pt x="668296" y="3006080"/>
                    </a:moveTo>
                    <a:lnTo>
                      <a:pt x="668296" y="2999615"/>
                    </a:lnTo>
                  </a:path>
                  <a:path w="3461384" h="3213735">
                    <a:moveTo>
                      <a:pt x="668296" y="2980207"/>
                    </a:moveTo>
                    <a:lnTo>
                      <a:pt x="668296" y="2954347"/>
                    </a:lnTo>
                  </a:path>
                  <a:path w="3461384" h="3213735">
                    <a:moveTo>
                      <a:pt x="668296" y="2934939"/>
                    </a:moveTo>
                    <a:lnTo>
                      <a:pt x="668296" y="2928474"/>
                    </a:lnTo>
                  </a:path>
                  <a:path w="3461384" h="3213735">
                    <a:moveTo>
                      <a:pt x="668296" y="2909066"/>
                    </a:moveTo>
                    <a:lnTo>
                      <a:pt x="668296" y="2882888"/>
                    </a:lnTo>
                  </a:path>
                  <a:path w="3461384" h="3213735">
                    <a:moveTo>
                      <a:pt x="668296" y="2863492"/>
                    </a:moveTo>
                    <a:lnTo>
                      <a:pt x="668296" y="2857015"/>
                    </a:lnTo>
                  </a:path>
                  <a:path w="3461384" h="3213735">
                    <a:moveTo>
                      <a:pt x="668296" y="2837619"/>
                    </a:moveTo>
                    <a:lnTo>
                      <a:pt x="668296" y="2811746"/>
                    </a:lnTo>
                  </a:path>
                  <a:path w="3461384" h="3213735">
                    <a:moveTo>
                      <a:pt x="668296" y="2792351"/>
                    </a:moveTo>
                    <a:lnTo>
                      <a:pt x="668296" y="2785873"/>
                    </a:lnTo>
                  </a:path>
                  <a:path w="3461384" h="3213735">
                    <a:moveTo>
                      <a:pt x="668296" y="2766478"/>
                    </a:moveTo>
                    <a:lnTo>
                      <a:pt x="668296" y="2740605"/>
                    </a:lnTo>
                  </a:path>
                  <a:path w="3461384" h="3213735">
                    <a:moveTo>
                      <a:pt x="668296" y="2721209"/>
                    </a:moveTo>
                    <a:lnTo>
                      <a:pt x="668296" y="2714732"/>
                    </a:lnTo>
                  </a:path>
                  <a:path w="3461384" h="3213735">
                    <a:moveTo>
                      <a:pt x="668296" y="2695336"/>
                    </a:moveTo>
                    <a:lnTo>
                      <a:pt x="668296" y="2669158"/>
                    </a:lnTo>
                  </a:path>
                  <a:path w="3461384" h="3213735">
                    <a:moveTo>
                      <a:pt x="668296" y="2649750"/>
                    </a:moveTo>
                    <a:lnTo>
                      <a:pt x="668296" y="2643285"/>
                    </a:lnTo>
                  </a:path>
                  <a:path w="3461384" h="3213735">
                    <a:moveTo>
                      <a:pt x="668296" y="2623890"/>
                    </a:moveTo>
                    <a:lnTo>
                      <a:pt x="668296" y="2598017"/>
                    </a:lnTo>
                  </a:path>
                  <a:path w="3461384" h="3213735">
                    <a:moveTo>
                      <a:pt x="668296" y="2578609"/>
                    </a:moveTo>
                    <a:lnTo>
                      <a:pt x="668296" y="2572169"/>
                    </a:lnTo>
                  </a:path>
                  <a:path w="3461384" h="3213735">
                    <a:moveTo>
                      <a:pt x="668296" y="2552736"/>
                    </a:moveTo>
                    <a:lnTo>
                      <a:pt x="668296" y="2526825"/>
                    </a:lnTo>
                  </a:path>
                  <a:path w="3461384" h="3213735">
                    <a:moveTo>
                      <a:pt x="668296" y="2507518"/>
                    </a:moveTo>
                    <a:lnTo>
                      <a:pt x="668296" y="2501040"/>
                    </a:lnTo>
                  </a:path>
                  <a:path w="3461384" h="3213735">
                    <a:moveTo>
                      <a:pt x="668296" y="2481353"/>
                    </a:moveTo>
                    <a:lnTo>
                      <a:pt x="668296" y="2455442"/>
                    </a:lnTo>
                  </a:path>
                  <a:path w="3461384" h="3213735">
                    <a:moveTo>
                      <a:pt x="668296" y="2436008"/>
                    </a:moveTo>
                    <a:lnTo>
                      <a:pt x="668296" y="2429531"/>
                    </a:lnTo>
                  </a:path>
                  <a:path w="3461384" h="3213735">
                    <a:moveTo>
                      <a:pt x="668296" y="2410097"/>
                    </a:moveTo>
                    <a:lnTo>
                      <a:pt x="668296" y="2384313"/>
                    </a:lnTo>
                  </a:path>
                  <a:path w="3461384" h="3213735">
                    <a:moveTo>
                      <a:pt x="668296" y="2364880"/>
                    </a:moveTo>
                    <a:lnTo>
                      <a:pt x="668296" y="2358402"/>
                    </a:lnTo>
                  </a:path>
                  <a:path w="3461384" h="3213735">
                    <a:moveTo>
                      <a:pt x="668296" y="2338968"/>
                    </a:moveTo>
                    <a:lnTo>
                      <a:pt x="668296" y="2313184"/>
                    </a:lnTo>
                  </a:path>
                  <a:path w="3461384" h="3213735">
                    <a:moveTo>
                      <a:pt x="668296" y="2293751"/>
                    </a:moveTo>
                    <a:lnTo>
                      <a:pt x="668296" y="2287273"/>
                    </a:lnTo>
                  </a:path>
                  <a:path w="3461384" h="3213735">
                    <a:moveTo>
                      <a:pt x="668296" y="2267585"/>
                    </a:moveTo>
                    <a:lnTo>
                      <a:pt x="668296" y="2241674"/>
                    </a:lnTo>
                  </a:path>
                  <a:path w="3461384" h="3213735">
                    <a:moveTo>
                      <a:pt x="668296" y="2222241"/>
                    </a:moveTo>
                    <a:lnTo>
                      <a:pt x="668296" y="2215763"/>
                    </a:lnTo>
                  </a:path>
                  <a:path w="3461384" h="3213735">
                    <a:moveTo>
                      <a:pt x="668296" y="2196457"/>
                    </a:moveTo>
                    <a:lnTo>
                      <a:pt x="668296" y="2170545"/>
                    </a:lnTo>
                  </a:path>
                  <a:path w="3461384" h="3213735">
                    <a:moveTo>
                      <a:pt x="668296" y="2151112"/>
                    </a:moveTo>
                    <a:lnTo>
                      <a:pt x="668296" y="2144634"/>
                    </a:lnTo>
                  </a:path>
                  <a:path w="3461384" h="3213735">
                    <a:moveTo>
                      <a:pt x="668296" y="2125328"/>
                    </a:moveTo>
                    <a:lnTo>
                      <a:pt x="668296" y="2099417"/>
                    </a:lnTo>
                  </a:path>
                  <a:path w="3461384" h="3213735">
                    <a:moveTo>
                      <a:pt x="668296" y="2079983"/>
                    </a:moveTo>
                    <a:lnTo>
                      <a:pt x="668296" y="2073505"/>
                    </a:lnTo>
                  </a:path>
                  <a:path w="3461384" h="3213735">
                    <a:moveTo>
                      <a:pt x="668296" y="2053818"/>
                    </a:moveTo>
                    <a:lnTo>
                      <a:pt x="668296" y="2027907"/>
                    </a:lnTo>
                  </a:path>
                  <a:path w="3461384" h="3213735">
                    <a:moveTo>
                      <a:pt x="668296" y="2008600"/>
                    </a:moveTo>
                    <a:lnTo>
                      <a:pt x="668296" y="2002123"/>
                    </a:lnTo>
                  </a:path>
                  <a:path w="3461384" h="3213735">
                    <a:moveTo>
                      <a:pt x="668296" y="1982689"/>
                    </a:moveTo>
                    <a:lnTo>
                      <a:pt x="668296" y="1956778"/>
                    </a:lnTo>
                  </a:path>
                  <a:path w="3461384" h="3213735">
                    <a:moveTo>
                      <a:pt x="668296" y="1937472"/>
                    </a:moveTo>
                    <a:lnTo>
                      <a:pt x="668296" y="1930994"/>
                    </a:lnTo>
                  </a:path>
                  <a:path w="3461384" h="3213735">
                    <a:moveTo>
                      <a:pt x="668296" y="1911560"/>
                    </a:moveTo>
                    <a:lnTo>
                      <a:pt x="668296" y="1885649"/>
                    </a:lnTo>
                  </a:path>
                  <a:path w="3461384" h="3213735">
                    <a:moveTo>
                      <a:pt x="668296" y="1866216"/>
                    </a:moveTo>
                    <a:lnTo>
                      <a:pt x="668296" y="1859484"/>
                    </a:lnTo>
                  </a:path>
                  <a:path w="3461384" h="3213735">
                    <a:moveTo>
                      <a:pt x="668296" y="1840051"/>
                    </a:moveTo>
                    <a:lnTo>
                      <a:pt x="668296" y="1814266"/>
                    </a:lnTo>
                  </a:path>
                  <a:path w="3461384" h="3213735">
                    <a:moveTo>
                      <a:pt x="668296" y="1794833"/>
                    </a:moveTo>
                    <a:lnTo>
                      <a:pt x="668296" y="1788355"/>
                    </a:lnTo>
                  </a:path>
                  <a:path w="3461384" h="3213735">
                    <a:moveTo>
                      <a:pt x="668296" y="1768922"/>
                    </a:moveTo>
                    <a:lnTo>
                      <a:pt x="668296" y="1743138"/>
                    </a:lnTo>
                  </a:path>
                  <a:path w="3461384" h="3213735">
                    <a:moveTo>
                      <a:pt x="668296" y="1723704"/>
                    </a:moveTo>
                    <a:lnTo>
                      <a:pt x="668296" y="1717226"/>
                    </a:lnTo>
                  </a:path>
                  <a:path w="3461384" h="3213735">
                    <a:moveTo>
                      <a:pt x="668296" y="1697793"/>
                    </a:moveTo>
                    <a:lnTo>
                      <a:pt x="668296" y="1671882"/>
                    </a:lnTo>
                  </a:path>
                  <a:path w="3461384" h="3213735">
                    <a:moveTo>
                      <a:pt x="668296" y="1652194"/>
                    </a:moveTo>
                    <a:lnTo>
                      <a:pt x="668296" y="1645717"/>
                    </a:lnTo>
                  </a:path>
                  <a:path w="3461384" h="3213735">
                    <a:moveTo>
                      <a:pt x="668296" y="1626410"/>
                    </a:moveTo>
                    <a:lnTo>
                      <a:pt x="668296" y="1600499"/>
                    </a:lnTo>
                  </a:path>
                  <a:path w="3461384" h="3213735">
                    <a:moveTo>
                      <a:pt x="668296" y="1581066"/>
                    </a:moveTo>
                    <a:lnTo>
                      <a:pt x="668296" y="1574588"/>
                    </a:lnTo>
                  </a:path>
                  <a:path w="3461384" h="3213735">
                    <a:moveTo>
                      <a:pt x="668296" y="1555154"/>
                    </a:moveTo>
                    <a:lnTo>
                      <a:pt x="668296" y="1529370"/>
                    </a:lnTo>
                  </a:path>
                  <a:path w="3461384" h="3213735">
                    <a:moveTo>
                      <a:pt x="668296" y="1509937"/>
                    </a:moveTo>
                    <a:lnTo>
                      <a:pt x="668296" y="1503459"/>
                    </a:lnTo>
                  </a:path>
                  <a:path w="3461384" h="3213735">
                    <a:moveTo>
                      <a:pt x="668296" y="1484026"/>
                    </a:moveTo>
                    <a:lnTo>
                      <a:pt x="668296" y="1458241"/>
                    </a:lnTo>
                  </a:path>
                  <a:path w="3461384" h="3213735">
                    <a:moveTo>
                      <a:pt x="668296" y="1438427"/>
                    </a:moveTo>
                    <a:lnTo>
                      <a:pt x="668296" y="1432076"/>
                    </a:lnTo>
                  </a:path>
                  <a:path w="3461384" h="3213735">
                    <a:moveTo>
                      <a:pt x="668296" y="1412643"/>
                    </a:moveTo>
                    <a:lnTo>
                      <a:pt x="668296" y="1386732"/>
                    </a:lnTo>
                  </a:path>
                  <a:path w="3461384" h="3213735">
                    <a:moveTo>
                      <a:pt x="668296" y="1367298"/>
                    </a:moveTo>
                    <a:lnTo>
                      <a:pt x="668296" y="1360820"/>
                    </a:lnTo>
                  </a:path>
                  <a:path w="3461384" h="3213735">
                    <a:moveTo>
                      <a:pt x="668296" y="1341514"/>
                    </a:moveTo>
                    <a:lnTo>
                      <a:pt x="668296" y="1315603"/>
                    </a:lnTo>
                  </a:path>
                  <a:path w="3461384" h="3213735">
                    <a:moveTo>
                      <a:pt x="668296" y="1296169"/>
                    </a:moveTo>
                    <a:lnTo>
                      <a:pt x="668296" y="1289692"/>
                    </a:lnTo>
                  </a:path>
                  <a:path w="3461384" h="3213735">
                    <a:moveTo>
                      <a:pt x="668296" y="1270385"/>
                    </a:moveTo>
                    <a:lnTo>
                      <a:pt x="668296" y="1244220"/>
                    </a:lnTo>
                  </a:path>
                  <a:path w="3461384" h="3213735">
                    <a:moveTo>
                      <a:pt x="668296" y="1224787"/>
                    </a:moveTo>
                    <a:lnTo>
                      <a:pt x="668296" y="1218309"/>
                    </a:lnTo>
                  </a:path>
                  <a:path w="3461384" h="3213735">
                    <a:moveTo>
                      <a:pt x="668296" y="1198875"/>
                    </a:moveTo>
                    <a:lnTo>
                      <a:pt x="668296" y="1172964"/>
                    </a:lnTo>
                  </a:path>
                  <a:path w="3461384" h="3213735">
                    <a:moveTo>
                      <a:pt x="668296" y="1153658"/>
                    </a:moveTo>
                    <a:lnTo>
                      <a:pt x="668296" y="1147180"/>
                    </a:lnTo>
                  </a:path>
                  <a:path w="3461384" h="3213735">
                    <a:moveTo>
                      <a:pt x="668296" y="1127747"/>
                    </a:moveTo>
                    <a:lnTo>
                      <a:pt x="668296" y="1101835"/>
                    </a:lnTo>
                  </a:path>
                  <a:path w="3461384" h="3213735">
                    <a:moveTo>
                      <a:pt x="668296" y="1082529"/>
                    </a:moveTo>
                    <a:lnTo>
                      <a:pt x="668296" y="1076051"/>
                    </a:lnTo>
                  </a:path>
                  <a:path w="3461384" h="3213735">
                    <a:moveTo>
                      <a:pt x="668296" y="1056618"/>
                    </a:moveTo>
                    <a:lnTo>
                      <a:pt x="668296" y="1030453"/>
                    </a:lnTo>
                  </a:path>
                  <a:path w="3461384" h="3213735">
                    <a:moveTo>
                      <a:pt x="668296" y="1011019"/>
                    </a:moveTo>
                    <a:lnTo>
                      <a:pt x="668296" y="1004541"/>
                    </a:lnTo>
                  </a:path>
                  <a:path w="3461384" h="3213735">
                    <a:moveTo>
                      <a:pt x="668296" y="985108"/>
                    </a:moveTo>
                    <a:lnTo>
                      <a:pt x="668296" y="959324"/>
                    </a:lnTo>
                  </a:path>
                  <a:path w="3461384" h="3213735">
                    <a:moveTo>
                      <a:pt x="668296" y="939890"/>
                    </a:moveTo>
                    <a:lnTo>
                      <a:pt x="668296" y="933413"/>
                    </a:lnTo>
                  </a:path>
                  <a:path w="3461384" h="3213735">
                    <a:moveTo>
                      <a:pt x="668296" y="913979"/>
                    </a:moveTo>
                    <a:lnTo>
                      <a:pt x="668296" y="888195"/>
                    </a:lnTo>
                  </a:path>
                  <a:path w="3461384" h="3213735">
                    <a:moveTo>
                      <a:pt x="668296" y="868762"/>
                    </a:moveTo>
                    <a:lnTo>
                      <a:pt x="668296" y="862284"/>
                    </a:lnTo>
                  </a:path>
                  <a:path w="3461384" h="3213735">
                    <a:moveTo>
                      <a:pt x="668296" y="842850"/>
                    </a:moveTo>
                    <a:lnTo>
                      <a:pt x="668296" y="816685"/>
                    </a:lnTo>
                  </a:path>
                  <a:path w="3461384" h="3213735">
                    <a:moveTo>
                      <a:pt x="668296" y="797252"/>
                    </a:moveTo>
                    <a:lnTo>
                      <a:pt x="668296" y="790774"/>
                    </a:lnTo>
                  </a:path>
                  <a:path w="3461384" h="3213735">
                    <a:moveTo>
                      <a:pt x="668296" y="771467"/>
                    </a:moveTo>
                    <a:lnTo>
                      <a:pt x="668296" y="745556"/>
                    </a:lnTo>
                  </a:path>
                  <a:path w="3461384" h="3213735">
                    <a:moveTo>
                      <a:pt x="668296" y="726123"/>
                    </a:moveTo>
                    <a:lnTo>
                      <a:pt x="668296" y="719645"/>
                    </a:lnTo>
                  </a:path>
                  <a:path w="3461384" h="3213735">
                    <a:moveTo>
                      <a:pt x="668296" y="700212"/>
                    </a:moveTo>
                    <a:lnTo>
                      <a:pt x="668296" y="674427"/>
                    </a:lnTo>
                  </a:path>
                  <a:path w="3461384" h="3213735">
                    <a:moveTo>
                      <a:pt x="668296" y="654994"/>
                    </a:moveTo>
                    <a:lnTo>
                      <a:pt x="668296" y="648516"/>
                    </a:lnTo>
                  </a:path>
                  <a:path w="3461384" h="3213735">
                    <a:moveTo>
                      <a:pt x="668296" y="629083"/>
                    </a:moveTo>
                    <a:lnTo>
                      <a:pt x="668296" y="602918"/>
                    </a:lnTo>
                  </a:path>
                  <a:path w="3461384" h="3213735">
                    <a:moveTo>
                      <a:pt x="668296" y="583611"/>
                    </a:moveTo>
                    <a:lnTo>
                      <a:pt x="668296" y="577133"/>
                    </a:lnTo>
                  </a:path>
                  <a:path w="3461384" h="3213735">
                    <a:moveTo>
                      <a:pt x="668296" y="557700"/>
                    </a:moveTo>
                    <a:lnTo>
                      <a:pt x="668296" y="531789"/>
                    </a:lnTo>
                  </a:path>
                  <a:path w="3461384" h="3213735">
                    <a:moveTo>
                      <a:pt x="668296" y="512355"/>
                    </a:moveTo>
                    <a:lnTo>
                      <a:pt x="668296" y="506005"/>
                    </a:lnTo>
                  </a:path>
                  <a:path w="3461384" h="3213735">
                    <a:moveTo>
                      <a:pt x="668296" y="486571"/>
                    </a:moveTo>
                    <a:lnTo>
                      <a:pt x="668296" y="460660"/>
                    </a:lnTo>
                  </a:path>
                  <a:path w="3461384" h="3213735">
                    <a:moveTo>
                      <a:pt x="668296" y="441227"/>
                    </a:moveTo>
                    <a:lnTo>
                      <a:pt x="668296" y="434749"/>
                    </a:lnTo>
                  </a:path>
                  <a:path w="3461384" h="3213735">
                    <a:moveTo>
                      <a:pt x="668296" y="415061"/>
                    </a:moveTo>
                    <a:lnTo>
                      <a:pt x="668296" y="389277"/>
                    </a:lnTo>
                  </a:path>
                  <a:path w="3461384" h="3213735">
                    <a:moveTo>
                      <a:pt x="668296" y="369844"/>
                    </a:moveTo>
                    <a:lnTo>
                      <a:pt x="668296" y="363366"/>
                    </a:lnTo>
                  </a:path>
                  <a:path w="3461384" h="3213735">
                    <a:moveTo>
                      <a:pt x="668296" y="343933"/>
                    </a:moveTo>
                    <a:lnTo>
                      <a:pt x="668296" y="318021"/>
                    </a:lnTo>
                  </a:path>
                  <a:path w="3461384" h="3213735">
                    <a:moveTo>
                      <a:pt x="668296" y="298715"/>
                    </a:moveTo>
                    <a:lnTo>
                      <a:pt x="668296" y="292237"/>
                    </a:lnTo>
                  </a:path>
                  <a:path w="3461384" h="3213735">
                    <a:moveTo>
                      <a:pt x="668296" y="272804"/>
                    </a:moveTo>
                    <a:lnTo>
                      <a:pt x="668296" y="246893"/>
                    </a:lnTo>
                  </a:path>
                  <a:path w="3461384" h="3213735">
                    <a:moveTo>
                      <a:pt x="668296" y="227586"/>
                    </a:moveTo>
                    <a:lnTo>
                      <a:pt x="668296" y="221108"/>
                    </a:lnTo>
                  </a:path>
                  <a:path w="3461384" h="3213735">
                    <a:moveTo>
                      <a:pt x="668296" y="201294"/>
                    </a:moveTo>
                    <a:lnTo>
                      <a:pt x="668296" y="175510"/>
                    </a:lnTo>
                  </a:path>
                  <a:path w="3461384" h="3213735">
                    <a:moveTo>
                      <a:pt x="668296" y="156076"/>
                    </a:moveTo>
                    <a:lnTo>
                      <a:pt x="668296" y="149599"/>
                    </a:lnTo>
                  </a:path>
                  <a:path w="3461384" h="3213735">
                    <a:moveTo>
                      <a:pt x="668296" y="130165"/>
                    </a:moveTo>
                    <a:lnTo>
                      <a:pt x="668296" y="104381"/>
                    </a:lnTo>
                  </a:path>
                  <a:path w="3461384" h="3213735">
                    <a:moveTo>
                      <a:pt x="668296" y="84948"/>
                    </a:moveTo>
                    <a:lnTo>
                      <a:pt x="668296" y="78470"/>
                    </a:lnTo>
                  </a:path>
                  <a:path w="3461384" h="3213735">
                    <a:moveTo>
                      <a:pt x="668296" y="59036"/>
                    </a:moveTo>
                    <a:lnTo>
                      <a:pt x="668296" y="33252"/>
                    </a:lnTo>
                  </a:path>
                  <a:path w="3461384" h="3213735">
                    <a:moveTo>
                      <a:pt x="668296" y="13819"/>
                    </a:moveTo>
                    <a:lnTo>
                      <a:pt x="668296" y="6960"/>
                    </a:lnTo>
                  </a:path>
                  <a:path w="3461384" h="3213735">
                    <a:moveTo>
                      <a:pt x="0" y="788199"/>
                    </a:moveTo>
                    <a:lnTo>
                      <a:pt x="946773" y="3213344"/>
                    </a:lnTo>
                  </a:path>
                  <a:path w="3461384" h="3213735">
                    <a:moveTo>
                      <a:pt x="946773" y="3193949"/>
                    </a:moveTo>
                    <a:lnTo>
                      <a:pt x="946773" y="3168076"/>
                    </a:lnTo>
                  </a:path>
                  <a:path w="3461384" h="3213735">
                    <a:moveTo>
                      <a:pt x="946773" y="3148668"/>
                    </a:moveTo>
                    <a:lnTo>
                      <a:pt x="946773" y="3142203"/>
                    </a:lnTo>
                  </a:path>
                  <a:path w="3461384" h="3213735">
                    <a:moveTo>
                      <a:pt x="946773" y="3122808"/>
                    </a:moveTo>
                    <a:lnTo>
                      <a:pt x="946773" y="3096630"/>
                    </a:lnTo>
                  </a:path>
                  <a:path w="3461384" h="3213735">
                    <a:moveTo>
                      <a:pt x="946773" y="3077222"/>
                    </a:moveTo>
                    <a:lnTo>
                      <a:pt x="946773" y="3070757"/>
                    </a:lnTo>
                  </a:path>
                  <a:path w="3461384" h="3213735">
                    <a:moveTo>
                      <a:pt x="946773" y="3051349"/>
                    </a:moveTo>
                    <a:lnTo>
                      <a:pt x="946773" y="3025488"/>
                    </a:lnTo>
                  </a:path>
                  <a:path w="3461384" h="3213735">
                    <a:moveTo>
                      <a:pt x="946773" y="3006080"/>
                    </a:moveTo>
                    <a:lnTo>
                      <a:pt x="946773" y="2999615"/>
                    </a:lnTo>
                  </a:path>
                  <a:path w="3461384" h="3213735">
                    <a:moveTo>
                      <a:pt x="946773" y="2980207"/>
                    </a:moveTo>
                    <a:lnTo>
                      <a:pt x="946773" y="2954347"/>
                    </a:lnTo>
                  </a:path>
                  <a:path w="3461384" h="3213735">
                    <a:moveTo>
                      <a:pt x="946773" y="2934939"/>
                    </a:moveTo>
                    <a:lnTo>
                      <a:pt x="946773" y="2928474"/>
                    </a:lnTo>
                  </a:path>
                  <a:path w="3461384" h="3213735">
                    <a:moveTo>
                      <a:pt x="946773" y="2909066"/>
                    </a:moveTo>
                    <a:lnTo>
                      <a:pt x="946773" y="2882888"/>
                    </a:lnTo>
                  </a:path>
                  <a:path w="3461384" h="3213735">
                    <a:moveTo>
                      <a:pt x="946773" y="2863492"/>
                    </a:moveTo>
                    <a:lnTo>
                      <a:pt x="946773" y="2857015"/>
                    </a:lnTo>
                  </a:path>
                  <a:path w="3461384" h="3213735">
                    <a:moveTo>
                      <a:pt x="946773" y="2837619"/>
                    </a:moveTo>
                    <a:lnTo>
                      <a:pt x="946773" y="2811746"/>
                    </a:lnTo>
                  </a:path>
                  <a:path w="3461384" h="3213735">
                    <a:moveTo>
                      <a:pt x="946773" y="2792351"/>
                    </a:moveTo>
                    <a:lnTo>
                      <a:pt x="946773" y="2785873"/>
                    </a:lnTo>
                  </a:path>
                  <a:path w="3461384" h="3213735">
                    <a:moveTo>
                      <a:pt x="946773" y="2766478"/>
                    </a:moveTo>
                    <a:lnTo>
                      <a:pt x="946773" y="2740605"/>
                    </a:lnTo>
                  </a:path>
                  <a:path w="3461384" h="3213735">
                    <a:moveTo>
                      <a:pt x="946773" y="2721209"/>
                    </a:moveTo>
                    <a:lnTo>
                      <a:pt x="946773" y="2714732"/>
                    </a:lnTo>
                  </a:path>
                  <a:path w="3461384" h="3213735">
                    <a:moveTo>
                      <a:pt x="946773" y="2695336"/>
                    </a:moveTo>
                    <a:lnTo>
                      <a:pt x="946773" y="2669158"/>
                    </a:lnTo>
                  </a:path>
                  <a:path w="3461384" h="3213735">
                    <a:moveTo>
                      <a:pt x="946773" y="2649750"/>
                    </a:moveTo>
                    <a:lnTo>
                      <a:pt x="946773" y="2643285"/>
                    </a:lnTo>
                  </a:path>
                  <a:path w="3461384" h="3213735">
                    <a:moveTo>
                      <a:pt x="946773" y="2623890"/>
                    </a:moveTo>
                    <a:lnTo>
                      <a:pt x="946773" y="2598017"/>
                    </a:lnTo>
                  </a:path>
                  <a:path w="3461384" h="3213735">
                    <a:moveTo>
                      <a:pt x="946773" y="2578609"/>
                    </a:moveTo>
                    <a:lnTo>
                      <a:pt x="946773" y="2572169"/>
                    </a:lnTo>
                  </a:path>
                  <a:path w="3461384" h="3213735">
                    <a:moveTo>
                      <a:pt x="946773" y="2552736"/>
                    </a:moveTo>
                    <a:lnTo>
                      <a:pt x="946773" y="2526825"/>
                    </a:lnTo>
                  </a:path>
                  <a:path w="3461384" h="3213735">
                    <a:moveTo>
                      <a:pt x="946773" y="2507518"/>
                    </a:moveTo>
                    <a:lnTo>
                      <a:pt x="946773" y="2501040"/>
                    </a:lnTo>
                  </a:path>
                  <a:path w="3461384" h="3213735">
                    <a:moveTo>
                      <a:pt x="946773" y="2481353"/>
                    </a:moveTo>
                    <a:lnTo>
                      <a:pt x="946773" y="2455442"/>
                    </a:lnTo>
                  </a:path>
                  <a:path w="3461384" h="3213735">
                    <a:moveTo>
                      <a:pt x="946773" y="2436008"/>
                    </a:moveTo>
                    <a:lnTo>
                      <a:pt x="946773" y="2429531"/>
                    </a:lnTo>
                  </a:path>
                  <a:path w="3461384" h="3213735">
                    <a:moveTo>
                      <a:pt x="946773" y="2410097"/>
                    </a:moveTo>
                    <a:lnTo>
                      <a:pt x="946773" y="2384313"/>
                    </a:lnTo>
                  </a:path>
                  <a:path w="3461384" h="3213735">
                    <a:moveTo>
                      <a:pt x="946773" y="2364880"/>
                    </a:moveTo>
                    <a:lnTo>
                      <a:pt x="946773" y="2358402"/>
                    </a:lnTo>
                  </a:path>
                  <a:path w="3461384" h="3213735">
                    <a:moveTo>
                      <a:pt x="946773" y="2338968"/>
                    </a:moveTo>
                    <a:lnTo>
                      <a:pt x="946773" y="2313184"/>
                    </a:lnTo>
                  </a:path>
                  <a:path w="3461384" h="3213735">
                    <a:moveTo>
                      <a:pt x="946773" y="2293751"/>
                    </a:moveTo>
                    <a:lnTo>
                      <a:pt x="946773" y="2287273"/>
                    </a:lnTo>
                  </a:path>
                  <a:path w="3461384" h="3213735">
                    <a:moveTo>
                      <a:pt x="946773" y="2267585"/>
                    </a:moveTo>
                    <a:lnTo>
                      <a:pt x="946773" y="2241674"/>
                    </a:lnTo>
                  </a:path>
                  <a:path w="3461384" h="3213735">
                    <a:moveTo>
                      <a:pt x="946773" y="2222241"/>
                    </a:moveTo>
                    <a:lnTo>
                      <a:pt x="946773" y="2215763"/>
                    </a:lnTo>
                  </a:path>
                  <a:path w="3461384" h="3213735">
                    <a:moveTo>
                      <a:pt x="946773" y="2196457"/>
                    </a:moveTo>
                    <a:lnTo>
                      <a:pt x="946773" y="2170545"/>
                    </a:lnTo>
                  </a:path>
                  <a:path w="3461384" h="3213735">
                    <a:moveTo>
                      <a:pt x="946773" y="2151112"/>
                    </a:moveTo>
                    <a:lnTo>
                      <a:pt x="946773" y="2144634"/>
                    </a:lnTo>
                  </a:path>
                  <a:path w="3461384" h="3213735">
                    <a:moveTo>
                      <a:pt x="946773" y="2125328"/>
                    </a:moveTo>
                    <a:lnTo>
                      <a:pt x="946773" y="2099417"/>
                    </a:lnTo>
                  </a:path>
                  <a:path w="3461384" h="3213735">
                    <a:moveTo>
                      <a:pt x="946773" y="2079983"/>
                    </a:moveTo>
                    <a:lnTo>
                      <a:pt x="946773" y="2073505"/>
                    </a:lnTo>
                  </a:path>
                  <a:path w="3461384" h="3213735">
                    <a:moveTo>
                      <a:pt x="946773" y="2053818"/>
                    </a:moveTo>
                    <a:lnTo>
                      <a:pt x="946773" y="2027907"/>
                    </a:lnTo>
                  </a:path>
                  <a:path w="3461384" h="3213735">
                    <a:moveTo>
                      <a:pt x="946773" y="2008600"/>
                    </a:moveTo>
                    <a:lnTo>
                      <a:pt x="946773" y="2002123"/>
                    </a:lnTo>
                  </a:path>
                  <a:path w="3461384" h="3213735">
                    <a:moveTo>
                      <a:pt x="946773" y="1982689"/>
                    </a:moveTo>
                    <a:lnTo>
                      <a:pt x="946773" y="1956778"/>
                    </a:lnTo>
                  </a:path>
                  <a:path w="3461384" h="3213735">
                    <a:moveTo>
                      <a:pt x="946773" y="1937472"/>
                    </a:moveTo>
                    <a:lnTo>
                      <a:pt x="946773" y="1930994"/>
                    </a:lnTo>
                  </a:path>
                  <a:path w="3461384" h="3213735">
                    <a:moveTo>
                      <a:pt x="946773" y="1911560"/>
                    </a:moveTo>
                    <a:lnTo>
                      <a:pt x="946773" y="1885649"/>
                    </a:lnTo>
                  </a:path>
                  <a:path w="3461384" h="3213735">
                    <a:moveTo>
                      <a:pt x="946773" y="1866216"/>
                    </a:moveTo>
                    <a:lnTo>
                      <a:pt x="946773" y="1859484"/>
                    </a:lnTo>
                  </a:path>
                  <a:path w="3461384" h="3213735">
                    <a:moveTo>
                      <a:pt x="946773" y="1840051"/>
                    </a:moveTo>
                    <a:lnTo>
                      <a:pt x="946773" y="1814266"/>
                    </a:lnTo>
                  </a:path>
                  <a:path w="3461384" h="3213735">
                    <a:moveTo>
                      <a:pt x="946773" y="1794833"/>
                    </a:moveTo>
                    <a:lnTo>
                      <a:pt x="946773" y="1788355"/>
                    </a:lnTo>
                  </a:path>
                  <a:path w="3461384" h="3213735">
                    <a:moveTo>
                      <a:pt x="946773" y="1768922"/>
                    </a:moveTo>
                    <a:lnTo>
                      <a:pt x="946773" y="1743138"/>
                    </a:lnTo>
                  </a:path>
                  <a:path w="3461384" h="3213735">
                    <a:moveTo>
                      <a:pt x="946773" y="1723704"/>
                    </a:moveTo>
                    <a:lnTo>
                      <a:pt x="946773" y="1717226"/>
                    </a:lnTo>
                  </a:path>
                  <a:path w="3461384" h="3213735">
                    <a:moveTo>
                      <a:pt x="946773" y="1697793"/>
                    </a:moveTo>
                    <a:lnTo>
                      <a:pt x="946773" y="1671882"/>
                    </a:lnTo>
                  </a:path>
                  <a:path w="3461384" h="3213735">
                    <a:moveTo>
                      <a:pt x="946773" y="1652194"/>
                    </a:moveTo>
                    <a:lnTo>
                      <a:pt x="946773" y="1645717"/>
                    </a:lnTo>
                  </a:path>
                  <a:path w="3461384" h="3213735">
                    <a:moveTo>
                      <a:pt x="946773" y="1626410"/>
                    </a:moveTo>
                    <a:lnTo>
                      <a:pt x="946773" y="1600499"/>
                    </a:lnTo>
                  </a:path>
                  <a:path w="3461384" h="3213735">
                    <a:moveTo>
                      <a:pt x="946773" y="1581066"/>
                    </a:moveTo>
                    <a:lnTo>
                      <a:pt x="946773" y="1574588"/>
                    </a:lnTo>
                  </a:path>
                  <a:path w="3461384" h="3213735">
                    <a:moveTo>
                      <a:pt x="946773" y="1555154"/>
                    </a:moveTo>
                    <a:lnTo>
                      <a:pt x="946773" y="1529370"/>
                    </a:lnTo>
                  </a:path>
                  <a:path w="3461384" h="3213735">
                    <a:moveTo>
                      <a:pt x="946773" y="1509937"/>
                    </a:moveTo>
                    <a:lnTo>
                      <a:pt x="946773" y="1503459"/>
                    </a:lnTo>
                  </a:path>
                  <a:path w="3461384" h="3213735">
                    <a:moveTo>
                      <a:pt x="946773" y="1484026"/>
                    </a:moveTo>
                    <a:lnTo>
                      <a:pt x="946773" y="1458241"/>
                    </a:lnTo>
                  </a:path>
                  <a:path w="3461384" h="3213735">
                    <a:moveTo>
                      <a:pt x="946773" y="1438427"/>
                    </a:moveTo>
                    <a:lnTo>
                      <a:pt x="946773" y="1432076"/>
                    </a:lnTo>
                  </a:path>
                  <a:path w="3461384" h="3213735">
                    <a:moveTo>
                      <a:pt x="946773" y="1412643"/>
                    </a:moveTo>
                    <a:lnTo>
                      <a:pt x="946773" y="1386732"/>
                    </a:lnTo>
                  </a:path>
                  <a:path w="3461384" h="3213735">
                    <a:moveTo>
                      <a:pt x="946773" y="1367298"/>
                    </a:moveTo>
                    <a:lnTo>
                      <a:pt x="946773" y="1360820"/>
                    </a:lnTo>
                  </a:path>
                  <a:path w="3461384" h="3213735">
                    <a:moveTo>
                      <a:pt x="946773" y="1341514"/>
                    </a:moveTo>
                    <a:lnTo>
                      <a:pt x="946773" y="1315603"/>
                    </a:lnTo>
                  </a:path>
                  <a:path w="3461384" h="3213735">
                    <a:moveTo>
                      <a:pt x="946773" y="1296169"/>
                    </a:moveTo>
                    <a:lnTo>
                      <a:pt x="946773" y="1289692"/>
                    </a:lnTo>
                  </a:path>
                  <a:path w="3461384" h="3213735">
                    <a:moveTo>
                      <a:pt x="946773" y="1270385"/>
                    </a:moveTo>
                    <a:lnTo>
                      <a:pt x="946773" y="1244220"/>
                    </a:lnTo>
                  </a:path>
                  <a:path w="3461384" h="3213735">
                    <a:moveTo>
                      <a:pt x="946773" y="1224787"/>
                    </a:moveTo>
                    <a:lnTo>
                      <a:pt x="946773" y="1218309"/>
                    </a:lnTo>
                  </a:path>
                  <a:path w="3461384" h="3213735">
                    <a:moveTo>
                      <a:pt x="946773" y="1198875"/>
                    </a:moveTo>
                    <a:lnTo>
                      <a:pt x="946773" y="1172964"/>
                    </a:lnTo>
                  </a:path>
                  <a:path w="3461384" h="3213735">
                    <a:moveTo>
                      <a:pt x="946773" y="1153658"/>
                    </a:moveTo>
                    <a:lnTo>
                      <a:pt x="946773" y="1147180"/>
                    </a:lnTo>
                  </a:path>
                  <a:path w="3461384" h="3213735">
                    <a:moveTo>
                      <a:pt x="946773" y="1127747"/>
                    </a:moveTo>
                    <a:lnTo>
                      <a:pt x="946773" y="1101835"/>
                    </a:lnTo>
                  </a:path>
                  <a:path w="3461384" h="3213735">
                    <a:moveTo>
                      <a:pt x="946773" y="1082529"/>
                    </a:moveTo>
                    <a:lnTo>
                      <a:pt x="946773" y="1076051"/>
                    </a:lnTo>
                  </a:path>
                  <a:path w="3461384" h="3213735">
                    <a:moveTo>
                      <a:pt x="946773" y="1056618"/>
                    </a:moveTo>
                    <a:lnTo>
                      <a:pt x="946773" y="1030453"/>
                    </a:lnTo>
                  </a:path>
                  <a:path w="3461384" h="3213735">
                    <a:moveTo>
                      <a:pt x="946773" y="1011019"/>
                    </a:moveTo>
                    <a:lnTo>
                      <a:pt x="946773" y="1004541"/>
                    </a:lnTo>
                  </a:path>
                  <a:path w="3461384" h="3213735">
                    <a:moveTo>
                      <a:pt x="946773" y="985108"/>
                    </a:moveTo>
                    <a:lnTo>
                      <a:pt x="946773" y="959324"/>
                    </a:lnTo>
                  </a:path>
                  <a:path w="3461384" h="3213735">
                    <a:moveTo>
                      <a:pt x="946773" y="939890"/>
                    </a:moveTo>
                    <a:lnTo>
                      <a:pt x="946773" y="933413"/>
                    </a:lnTo>
                  </a:path>
                  <a:path w="3461384" h="3213735">
                    <a:moveTo>
                      <a:pt x="946773" y="913979"/>
                    </a:moveTo>
                    <a:lnTo>
                      <a:pt x="946773" y="888195"/>
                    </a:lnTo>
                  </a:path>
                  <a:path w="3461384" h="3213735">
                    <a:moveTo>
                      <a:pt x="946773" y="868762"/>
                    </a:moveTo>
                    <a:lnTo>
                      <a:pt x="946773" y="862284"/>
                    </a:lnTo>
                  </a:path>
                  <a:path w="3461384" h="3213735">
                    <a:moveTo>
                      <a:pt x="946773" y="842850"/>
                    </a:moveTo>
                    <a:lnTo>
                      <a:pt x="946773" y="816685"/>
                    </a:lnTo>
                  </a:path>
                  <a:path w="3461384" h="3213735">
                    <a:moveTo>
                      <a:pt x="946773" y="797252"/>
                    </a:moveTo>
                    <a:lnTo>
                      <a:pt x="946773" y="790774"/>
                    </a:lnTo>
                  </a:path>
                  <a:path w="3461384" h="3213735">
                    <a:moveTo>
                      <a:pt x="946773" y="771467"/>
                    </a:moveTo>
                    <a:lnTo>
                      <a:pt x="946773" y="745556"/>
                    </a:lnTo>
                  </a:path>
                  <a:path w="3461384" h="3213735">
                    <a:moveTo>
                      <a:pt x="946773" y="726123"/>
                    </a:moveTo>
                    <a:lnTo>
                      <a:pt x="946773" y="719645"/>
                    </a:lnTo>
                  </a:path>
                  <a:path w="3461384" h="3213735">
                    <a:moveTo>
                      <a:pt x="946773" y="700212"/>
                    </a:moveTo>
                    <a:lnTo>
                      <a:pt x="946773" y="674427"/>
                    </a:lnTo>
                  </a:path>
                  <a:path w="3461384" h="3213735">
                    <a:moveTo>
                      <a:pt x="946773" y="654994"/>
                    </a:moveTo>
                    <a:lnTo>
                      <a:pt x="946773" y="648516"/>
                    </a:lnTo>
                  </a:path>
                  <a:path w="3461384" h="3213735">
                    <a:moveTo>
                      <a:pt x="946773" y="629083"/>
                    </a:moveTo>
                    <a:lnTo>
                      <a:pt x="946773" y="602918"/>
                    </a:lnTo>
                  </a:path>
                  <a:path w="3461384" h="3213735">
                    <a:moveTo>
                      <a:pt x="946773" y="583611"/>
                    </a:moveTo>
                    <a:lnTo>
                      <a:pt x="946773" y="577133"/>
                    </a:lnTo>
                  </a:path>
                  <a:path w="3461384" h="3213735">
                    <a:moveTo>
                      <a:pt x="946773" y="557700"/>
                    </a:moveTo>
                    <a:lnTo>
                      <a:pt x="946773" y="531789"/>
                    </a:lnTo>
                  </a:path>
                  <a:path w="3461384" h="3213735">
                    <a:moveTo>
                      <a:pt x="946773" y="512355"/>
                    </a:moveTo>
                    <a:lnTo>
                      <a:pt x="946773" y="506005"/>
                    </a:lnTo>
                  </a:path>
                  <a:path w="3461384" h="3213735">
                    <a:moveTo>
                      <a:pt x="946773" y="486571"/>
                    </a:moveTo>
                    <a:lnTo>
                      <a:pt x="946773" y="460660"/>
                    </a:lnTo>
                  </a:path>
                  <a:path w="3461384" h="3213735">
                    <a:moveTo>
                      <a:pt x="946773" y="441227"/>
                    </a:moveTo>
                    <a:lnTo>
                      <a:pt x="946773" y="434749"/>
                    </a:lnTo>
                  </a:path>
                  <a:path w="3461384" h="3213735">
                    <a:moveTo>
                      <a:pt x="946773" y="415061"/>
                    </a:moveTo>
                    <a:lnTo>
                      <a:pt x="946773" y="389277"/>
                    </a:lnTo>
                  </a:path>
                  <a:path w="3461384" h="3213735">
                    <a:moveTo>
                      <a:pt x="946773" y="369844"/>
                    </a:moveTo>
                    <a:lnTo>
                      <a:pt x="946773" y="363366"/>
                    </a:lnTo>
                  </a:path>
                  <a:path w="3461384" h="3213735">
                    <a:moveTo>
                      <a:pt x="946773" y="343933"/>
                    </a:moveTo>
                    <a:lnTo>
                      <a:pt x="946773" y="318021"/>
                    </a:lnTo>
                  </a:path>
                  <a:path w="3461384" h="3213735">
                    <a:moveTo>
                      <a:pt x="946773" y="298715"/>
                    </a:moveTo>
                    <a:lnTo>
                      <a:pt x="946773" y="292237"/>
                    </a:lnTo>
                  </a:path>
                  <a:path w="3461384" h="3213735">
                    <a:moveTo>
                      <a:pt x="946773" y="272804"/>
                    </a:moveTo>
                    <a:lnTo>
                      <a:pt x="946773" y="246893"/>
                    </a:lnTo>
                  </a:path>
                  <a:path w="3461384" h="3213735">
                    <a:moveTo>
                      <a:pt x="946773" y="227586"/>
                    </a:moveTo>
                    <a:lnTo>
                      <a:pt x="946773" y="221108"/>
                    </a:lnTo>
                  </a:path>
                  <a:path w="3461384" h="3213735">
                    <a:moveTo>
                      <a:pt x="946773" y="201294"/>
                    </a:moveTo>
                    <a:lnTo>
                      <a:pt x="946773" y="175510"/>
                    </a:lnTo>
                  </a:path>
                  <a:path w="3461384" h="3213735">
                    <a:moveTo>
                      <a:pt x="946773" y="156076"/>
                    </a:moveTo>
                    <a:lnTo>
                      <a:pt x="946773" y="149599"/>
                    </a:lnTo>
                  </a:path>
                  <a:path w="3461384" h="3213735">
                    <a:moveTo>
                      <a:pt x="946773" y="130165"/>
                    </a:moveTo>
                    <a:lnTo>
                      <a:pt x="946773" y="104381"/>
                    </a:lnTo>
                  </a:path>
                  <a:path w="3461384" h="3213735">
                    <a:moveTo>
                      <a:pt x="946773" y="84948"/>
                    </a:moveTo>
                    <a:lnTo>
                      <a:pt x="946773" y="78470"/>
                    </a:lnTo>
                  </a:path>
                  <a:path w="3461384" h="3213735">
                    <a:moveTo>
                      <a:pt x="946773" y="59036"/>
                    </a:moveTo>
                    <a:lnTo>
                      <a:pt x="946773" y="33252"/>
                    </a:lnTo>
                  </a:path>
                  <a:path w="3461384" h="3213735">
                    <a:moveTo>
                      <a:pt x="946773" y="13819"/>
                    </a:moveTo>
                    <a:lnTo>
                      <a:pt x="946773" y="6960"/>
                    </a:lnTo>
                  </a:path>
                  <a:path w="3461384" h="3213735">
                    <a:moveTo>
                      <a:pt x="0" y="579878"/>
                    </a:moveTo>
                    <a:lnTo>
                      <a:pt x="1225606" y="3213344"/>
                    </a:lnTo>
                  </a:path>
                  <a:path w="3461384" h="3213735">
                    <a:moveTo>
                      <a:pt x="1225606" y="3193949"/>
                    </a:moveTo>
                    <a:lnTo>
                      <a:pt x="1225606" y="3168076"/>
                    </a:lnTo>
                  </a:path>
                  <a:path w="3461384" h="3213735">
                    <a:moveTo>
                      <a:pt x="1225606" y="3148668"/>
                    </a:moveTo>
                    <a:lnTo>
                      <a:pt x="1225606" y="3142203"/>
                    </a:lnTo>
                  </a:path>
                  <a:path w="3461384" h="3213735">
                    <a:moveTo>
                      <a:pt x="1225606" y="3122808"/>
                    </a:moveTo>
                    <a:lnTo>
                      <a:pt x="1225606" y="3096630"/>
                    </a:lnTo>
                  </a:path>
                  <a:path w="3461384" h="3213735">
                    <a:moveTo>
                      <a:pt x="1225606" y="3077222"/>
                    </a:moveTo>
                    <a:lnTo>
                      <a:pt x="1225606" y="3070757"/>
                    </a:lnTo>
                  </a:path>
                  <a:path w="3461384" h="3213735">
                    <a:moveTo>
                      <a:pt x="1225606" y="3051349"/>
                    </a:moveTo>
                    <a:lnTo>
                      <a:pt x="1225606" y="3025488"/>
                    </a:lnTo>
                  </a:path>
                  <a:path w="3461384" h="3213735">
                    <a:moveTo>
                      <a:pt x="1225606" y="3006080"/>
                    </a:moveTo>
                    <a:lnTo>
                      <a:pt x="1225606" y="2999615"/>
                    </a:lnTo>
                  </a:path>
                  <a:path w="3461384" h="3213735">
                    <a:moveTo>
                      <a:pt x="1225606" y="2980207"/>
                    </a:moveTo>
                    <a:lnTo>
                      <a:pt x="1225606" y="2954347"/>
                    </a:lnTo>
                  </a:path>
                  <a:path w="3461384" h="3213735">
                    <a:moveTo>
                      <a:pt x="1225606" y="2934939"/>
                    </a:moveTo>
                    <a:lnTo>
                      <a:pt x="1225606" y="2928474"/>
                    </a:lnTo>
                  </a:path>
                  <a:path w="3461384" h="3213735">
                    <a:moveTo>
                      <a:pt x="1225606" y="2909066"/>
                    </a:moveTo>
                    <a:lnTo>
                      <a:pt x="1225606" y="2882888"/>
                    </a:lnTo>
                  </a:path>
                  <a:path w="3461384" h="3213735">
                    <a:moveTo>
                      <a:pt x="1225606" y="2863492"/>
                    </a:moveTo>
                    <a:lnTo>
                      <a:pt x="1225606" y="2857015"/>
                    </a:lnTo>
                  </a:path>
                  <a:path w="3461384" h="3213735">
                    <a:moveTo>
                      <a:pt x="1225606" y="2837619"/>
                    </a:moveTo>
                    <a:lnTo>
                      <a:pt x="1225606" y="2811746"/>
                    </a:lnTo>
                  </a:path>
                  <a:path w="3461384" h="3213735">
                    <a:moveTo>
                      <a:pt x="1225606" y="2792351"/>
                    </a:moveTo>
                    <a:lnTo>
                      <a:pt x="1225606" y="2785873"/>
                    </a:lnTo>
                  </a:path>
                  <a:path w="3461384" h="3213735">
                    <a:moveTo>
                      <a:pt x="1225606" y="2766478"/>
                    </a:moveTo>
                    <a:lnTo>
                      <a:pt x="1225606" y="2740605"/>
                    </a:lnTo>
                  </a:path>
                  <a:path w="3461384" h="3213735">
                    <a:moveTo>
                      <a:pt x="1225606" y="2721209"/>
                    </a:moveTo>
                    <a:lnTo>
                      <a:pt x="1225606" y="2714732"/>
                    </a:lnTo>
                  </a:path>
                  <a:path w="3461384" h="3213735">
                    <a:moveTo>
                      <a:pt x="1225606" y="2695336"/>
                    </a:moveTo>
                    <a:lnTo>
                      <a:pt x="1225606" y="2669158"/>
                    </a:lnTo>
                  </a:path>
                  <a:path w="3461384" h="3213735">
                    <a:moveTo>
                      <a:pt x="1225606" y="2649750"/>
                    </a:moveTo>
                    <a:lnTo>
                      <a:pt x="1225606" y="2643285"/>
                    </a:lnTo>
                  </a:path>
                  <a:path w="3461384" h="3213735">
                    <a:moveTo>
                      <a:pt x="1225606" y="2623890"/>
                    </a:moveTo>
                    <a:lnTo>
                      <a:pt x="1225606" y="2598017"/>
                    </a:lnTo>
                  </a:path>
                  <a:path w="3461384" h="3213735">
                    <a:moveTo>
                      <a:pt x="1225606" y="2578609"/>
                    </a:moveTo>
                    <a:lnTo>
                      <a:pt x="1225606" y="2572169"/>
                    </a:lnTo>
                  </a:path>
                  <a:path w="3461384" h="3213735">
                    <a:moveTo>
                      <a:pt x="1225606" y="2552736"/>
                    </a:moveTo>
                    <a:lnTo>
                      <a:pt x="1225606" y="2526825"/>
                    </a:lnTo>
                  </a:path>
                  <a:path w="3461384" h="3213735">
                    <a:moveTo>
                      <a:pt x="1225606" y="2507518"/>
                    </a:moveTo>
                    <a:lnTo>
                      <a:pt x="1225606" y="2501040"/>
                    </a:lnTo>
                  </a:path>
                  <a:path w="3461384" h="3213735">
                    <a:moveTo>
                      <a:pt x="1225606" y="2481353"/>
                    </a:moveTo>
                    <a:lnTo>
                      <a:pt x="1225606" y="2455442"/>
                    </a:lnTo>
                  </a:path>
                  <a:path w="3461384" h="3213735">
                    <a:moveTo>
                      <a:pt x="1225606" y="2436008"/>
                    </a:moveTo>
                    <a:lnTo>
                      <a:pt x="1225606" y="2429531"/>
                    </a:lnTo>
                  </a:path>
                  <a:path w="3461384" h="3213735">
                    <a:moveTo>
                      <a:pt x="1225606" y="2410097"/>
                    </a:moveTo>
                    <a:lnTo>
                      <a:pt x="1225606" y="2384313"/>
                    </a:lnTo>
                  </a:path>
                  <a:path w="3461384" h="3213735">
                    <a:moveTo>
                      <a:pt x="1225606" y="2364880"/>
                    </a:moveTo>
                    <a:lnTo>
                      <a:pt x="1225606" y="2358402"/>
                    </a:lnTo>
                  </a:path>
                  <a:path w="3461384" h="3213735">
                    <a:moveTo>
                      <a:pt x="1225606" y="2338968"/>
                    </a:moveTo>
                    <a:lnTo>
                      <a:pt x="1225606" y="2313184"/>
                    </a:lnTo>
                  </a:path>
                  <a:path w="3461384" h="3213735">
                    <a:moveTo>
                      <a:pt x="1225606" y="2293751"/>
                    </a:moveTo>
                    <a:lnTo>
                      <a:pt x="1225606" y="2287273"/>
                    </a:lnTo>
                  </a:path>
                  <a:path w="3461384" h="3213735">
                    <a:moveTo>
                      <a:pt x="1225606" y="2267585"/>
                    </a:moveTo>
                    <a:lnTo>
                      <a:pt x="1225606" y="2241674"/>
                    </a:lnTo>
                  </a:path>
                  <a:path w="3461384" h="3213735">
                    <a:moveTo>
                      <a:pt x="1225606" y="2222241"/>
                    </a:moveTo>
                    <a:lnTo>
                      <a:pt x="1225606" y="2215763"/>
                    </a:lnTo>
                  </a:path>
                  <a:path w="3461384" h="3213735">
                    <a:moveTo>
                      <a:pt x="1225606" y="2196457"/>
                    </a:moveTo>
                    <a:lnTo>
                      <a:pt x="1225606" y="2170545"/>
                    </a:lnTo>
                  </a:path>
                  <a:path w="3461384" h="3213735">
                    <a:moveTo>
                      <a:pt x="1225606" y="2151112"/>
                    </a:moveTo>
                    <a:lnTo>
                      <a:pt x="1225606" y="2144634"/>
                    </a:lnTo>
                  </a:path>
                  <a:path w="3461384" h="3213735">
                    <a:moveTo>
                      <a:pt x="1225606" y="2125328"/>
                    </a:moveTo>
                    <a:lnTo>
                      <a:pt x="1225606" y="2099417"/>
                    </a:lnTo>
                  </a:path>
                  <a:path w="3461384" h="3213735">
                    <a:moveTo>
                      <a:pt x="1225606" y="2079983"/>
                    </a:moveTo>
                    <a:lnTo>
                      <a:pt x="1225606" y="2073505"/>
                    </a:lnTo>
                  </a:path>
                  <a:path w="3461384" h="3213735">
                    <a:moveTo>
                      <a:pt x="1225606" y="2053818"/>
                    </a:moveTo>
                    <a:lnTo>
                      <a:pt x="1225606" y="2027907"/>
                    </a:lnTo>
                  </a:path>
                  <a:path w="3461384" h="3213735">
                    <a:moveTo>
                      <a:pt x="1225606" y="2008600"/>
                    </a:moveTo>
                    <a:lnTo>
                      <a:pt x="1225606" y="2002123"/>
                    </a:lnTo>
                  </a:path>
                  <a:path w="3461384" h="3213735">
                    <a:moveTo>
                      <a:pt x="1225606" y="1982689"/>
                    </a:moveTo>
                    <a:lnTo>
                      <a:pt x="1225606" y="1956778"/>
                    </a:lnTo>
                  </a:path>
                  <a:path w="3461384" h="3213735">
                    <a:moveTo>
                      <a:pt x="1225606" y="1937472"/>
                    </a:moveTo>
                    <a:lnTo>
                      <a:pt x="1225606" y="1930994"/>
                    </a:lnTo>
                  </a:path>
                  <a:path w="3461384" h="3213735">
                    <a:moveTo>
                      <a:pt x="1225606" y="1911560"/>
                    </a:moveTo>
                    <a:lnTo>
                      <a:pt x="1225606" y="1885649"/>
                    </a:lnTo>
                  </a:path>
                  <a:path w="3461384" h="3213735">
                    <a:moveTo>
                      <a:pt x="1225606" y="1866216"/>
                    </a:moveTo>
                    <a:lnTo>
                      <a:pt x="1225606" y="1859484"/>
                    </a:lnTo>
                  </a:path>
                  <a:path w="3461384" h="3213735">
                    <a:moveTo>
                      <a:pt x="1225606" y="1840051"/>
                    </a:moveTo>
                    <a:lnTo>
                      <a:pt x="1225606" y="1814266"/>
                    </a:lnTo>
                  </a:path>
                  <a:path w="3461384" h="3213735">
                    <a:moveTo>
                      <a:pt x="1225606" y="1794833"/>
                    </a:moveTo>
                    <a:lnTo>
                      <a:pt x="1225606" y="1788355"/>
                    </a:lnTo>
                  </a:path>
                  <a:path w="3461384" h="3213735">
                    <a:moveTo>
                      <a:pt x="1225606" y="1768922"/>
                    </a:moveTo>
                    <a:lnTo>
                      <a:pt x="1225606" y="1743138"/>
                    </a:lnTo>
                  </a:path>
                  <a:path w="3461384" h="3213735">
                    <a:moveTo>
                      <a:pt x="1225606" y="1723704"/>
                    </a:moveTo>
                    <a:lnTo>
                      <a:pt x="1225606" y="1717226"/>
                    </a:lnTo>
                  </a:path>
                  <a:path w="3461384" h="3213735">
                    <a:moveTo>
                      <a:pt x="1225606" y="1697793"/>
                    </a:moveTo>
                    <a:lnTo>
                      <a:pt x="1225606" y="1671882"/>
                    </a:lnTo>
                  </a:path>
                  <a:path w="3461384" h="3213735">
                    <a:moveTo>
                      <a:pt x="1225606" y="1652194"/>
                    </a:moveTo>
                    <a:lnTo>
                      <a:pt x="1225606" y="1645717"/>
                    </a:lnTo>
                  </a:path>
                  <a:path w="3461384" h="3213735">
                    <a:moveTo>
                      <a:pt x="1225606" y="1626410"/>
                    </a:moveTo>
                    <a:lnTo>
                      <a:pt x="1225606" y="1600499"/>
                    </a:lnTo>
                  </a:path>
                  <a:path w="3461384" h="3213735">
                    <a:moveTo>
                      <a:pt x="1225606" y="1581066"/>
                    </a:moveTo>
                    <a:lnTo>
                      <a:pt x="1225606" y="1574588"/>
                    </a:lnTo>
                  </a:path>
                  <a:path w="3461384" h="3213735">
                    <a:moveTo>
                      <a:pt x="1225606" y="1555154"/>
                    </a:moveTo>
                    <a:lnTo>
                      <a:pt x="1225606" y="1529370"/>
                    </a:lnTo>
                  </a:path>
                  <a:path w="3461384" h="3213735">
                    <a:moveTo>
                      <a:pt x="1225606" y="1509937"/>
                    </a:moveTo>
                    <a:lnTo>
                      <a:pt x="1225606" y="1503459"/>
                    </a:lnTo>
                  </a:path>
                  <a:path w="3461384" h="3213735">
                    <a:moveTo>
                      <a:pt x="1225606" y="1484026"/>
                    </a:moveTo>
                    <a:lnTo>
                      <a:pt x="1225606" y="1458241"/>
                    </a:lnTo>
                  </a:path>
                  <a:path w="3461384" h="3213735">
                    <a:moveTo>
                      <a:pt x="1225606" y="1438427"/>
                    </a:moveTo>
                    <a:lnTo>
                      <a:pt x="1225606" y="1432076"/>
                    </a:lnTo>
                  </a:path>
                  <a:path w="3461384" h="3213735">
                    <a:moveTo>
                      <a:pt x="1225606" y="1412643"/>
                    </a:moveTo>
                    <a:lnTo>
                      <a:pt x="1225606" y="1386732"/>
                    </a:lnTo>
                  </a:path>
                  <a:path w="3461384" h="3213735">
                    <a:moveTo>
                      <a:pt x="1225606" y="1367298"/>
                    </a:moveTo>
                    <a:lnTo>
                      <a:pt x="1225606" y="1360820"/>
                    </a:lnTo>
                  </a:path>
                  <a:path w="3461384" h="3213735">
                    <a:moveTo>
                      <a:pt x="1225606" y="1341514"/>
                    </a:moveTo>
                    <a:lnTo>
                      <a:pt x="1225606" y="1315603"/>
                    </a:lnTo>
                  </a:path>
                  <a:path w="3461384" h="3213735">
                    <a:moveTo>
                      <a:pt x="1225606" y="1296169"/>
                    </a:moveTo>
                    <a:lnTo>
                      <a:pt x="1225606" y="1289692"/>
                    </a:lnTo>
                  </a:path>
                  <a:path w="3461384" h="3213735">
                    <a:moveTo>
                      <a:pt x="1225606" y="1270385"/>
                    </a:moveTo>
                    <a:lnTo>
                      <a:pt x="1225606" y="1244220"/>
                    </a:lnTo>
                  </a:path>
                  <a:path w="3461384" h="3213735">
                    <a:moveTo>
                      <a:pt x="1225606" y="1224787"/>
                    </a:moveTo>
                    <a:lnTo>
                      <a:pt x="1225606" y="1218309"/>
                    </a:lnTo>
                  </a:path>
                  <a:path w="3461384" h="3213735">
                    <a:moveTo>
                      <a:pt x="1225606" y="1198875"/>
                    </a:moveTo>
                    <a:lnTo>
                      <a:pt x="1225606" y="1172964"/>
                    </a:lnTo>
                  </a:path>
                  <a:path w="3461384" h="3213735">
                    <a:moveTo>
                      <a:pt x="1225606" y="1153658"/>
                    </a:moveTo>
                    <a:lnTo>
                      <a:pt x="1225606" y="1147180"/>
                    </a:lnTo>
                  </a:path>
                  <a:path w="3461384" h="3213735">
                    <a:moveTo>
                      <a:pt x="1225606" y="1127747"/>
                    </a:moveTo>
                    <a:lnTo>
                      <a:pt x="1225606" y="1101835"/>
                    </a:lnTo>
                  </a:path>
                  <a:path w="3461384" h="3213735">
                    <a:moveTo>
                      <a:pt x="1225606" y="1082529"/>
                    </a:moveTo>
                    <a:lnTo>
                      <a:pt x="1225606" y="1076051"/>
                    </a:lnTo>
                  </a:path>
                  <a:path w="3461384" h="3213735">
                    <a:moveTo>
                      <a:pt x="1225606" y="1056618"/>
                    </a:moveTo>
                    <a:lnTo>
                      <a:pt x="1225606" y="1030453"/>
                    </a:lnTo>
                  </a:path>
                  <a:path w="3461384" h="3213735">
                    <a:moveTo>
                      <a:pt x="1225606" y="1011019"/>
                    </a:moveTo>
                    <a:lnTo>
                      <a:pt x="1225606" y="1004541"/>
                    </a:lnTo>
                  </a:path>
                  <a:path w="3461384" h="3213735">
                    <a:moveTo>
                      <a:pt x="1225606" y="985108"/>
                    </a:moveTo>
                    <a:lnTo>
                      <a:pt x="1225606" y="959324"/>
                    </a:lnTo>
                  </a:path>
                  <a:path w="3461384" h="3213735">
                    <a:moveTo>
                      <a:pt x="1225606" y="939890"/>
                    </a:moveTo>
                    <a:lnTo>
                      <a:pt x="1225606" y="933413"/>
                    </a:lnTo>
                  </a:path>
                  <a:path w="3461384" h="3213735">
                    <a:moveTo>
                      <a:pt x="1225606" y="913979"/>
                    </a:moveTo>
                    <a:lnTo>
                      <a:pt x="1225606" y="888195"/>
                    </a:lnTo>
                  </a:path>
                  <a:path w="3461384" h="3213735">
                    <a:moveTo>
                      <a:pt x="1225606" y="868762"/>
                    </a:moveTo>
                    <a:lnTo>
                      <a:pt x="1225606" y="862284"/>
                    </a:lnTo>
                  </a:path>
                  <a:path w="3461384" h="3213735">
                    <a:moveTo>
                      <a:pt x="1225606" y="842850"/>
                    </a:moveTo>
                    <a:lnTo>
                      <a:pt x="1225606" y="816685"/>
                    </a:lnTo>
                  </a:path>
                  <a:path w="3461384" h="3213735">
                    <a:moveTo>
                      <a:pt x="1225606" y="797252"/>
                    </a:moveTo>
                    <a:lnTo>
                      <a:pt x="1225606" y="790774"/>
                    </a:lnTo>
                  </a:path>
                  <a:path w="3461384" h="3213735">
                    <a:moveTo>
                      <a:pt x="1225606" y="771467"/>
                    </a:moveTo>
                    <a:lnTo>
                      <a:pt x="1225606" y="745556"/>
                    </a:lnTo>
                  </a:path>
                  <a:path w="3461384" h="3213735">
                    <a:moveTo>
                      <a:pt x="1225606" y="726123"/>
                    </a:moveTo>
                    <a:lnTo>
                      <a:pt x="1225606" y="719645"/>
                    </a:lnTo>
                  </a:path>
                  <a:path w="3461384" h="3213735">
                    <a:moveTo>
                      <a:pt x="1225606" y="700212"/>
                    </a:moveTo>
                    <a:lnTo>
                      <a:pt x="1225606" y="674427"/>
                    </a:lnTo>
                  </a:path>
                  <a:path w="3461384" h="3213735">
                    <a:moveTo>
                      <a:pt x="1225606" y="654994"/>
                    </a:moveTo>
                    <a:lnTo>
                      <a:pt x="1225606" y="648516"/>
                    </a:lnTo>
                  </a:path>
                  <a:path w="3461384" h="3213735">
                    <a:moveTo>
                      <a:pt x="1225606" y="629083"/>
                    </a:moveTo>
                    <a:lnTo>
                      <a:pt x="1225606" y="602918"/>
                    </a:lnTo>
                  </a:path>
                  <a:path w="3461384" h="3213735">
                    <a:moveTo>
                      <a:pt x="1225606" y="583611"/>
                    </a:moveTo>
                    <a:lnTo>
                      <a:pt x="1225606" y="577133"/>
                    </a:lnTo>
                  </a:path>
                  <a:path w="3461384" h="3213735">
                    <a:moveTo>
                      <a:pt x="1225606" y="557700"/>
                    </a:moveTo>
                    <a:lnTo>
                      <a:pt x="1225606" y="531789"/>
                    </a:lnTo>
                  </a:path>
                  <a:path w="3461384" h="3213735">
                    <a:moveTo>
                      <a:pt x="1225606" y="512355"/>
                    </a:moveTo>
                    <a:lnTo>
                      <a:pt x="1225606" y="506005"/>
                    </a:lnTo>
                  </a:path>
                  <a:path w="3461384" h="3213735">
                    <a:moveTo>
                      <a:pt x="1225606" y="486571"/>
                    </a:moveTo>
                    <a:lnTo>
                      <a:pt x="1225606" y="460660"/>
                    </a:lnTo>
                  </a:path>
                  <a:path w="3461384" h="3213735">
                    <a:moveTo>
                      <a:pt x="1225606" y="441227"/>
                    </a:moveTo>
                    <a:lnTo>
                      <a:pt x="1225606" y="434749"/>
                    </a:lnTo>
                  </a:path>
                  <a:path w="3461384" h="3213735">
                    <a:moveTo>
                      <a:pt x="1225606" y="415061"/>
                    </a:moveTo>
                    <a:lnTo>
                      <a:pt x="1225606" y="389277"/>
                    </a:lnTo>
                  </a:path>
                  <a:path w="3461384" h="3213735">
                    <a:moveTo>
                      <a:pt x="1225606" y="369844"/>
                    </a:moveTo>
                    <a:lnTo>
                      <a:pt x="1225606" y="363366"/>
                    </a:lnTo>
                  </a:path>
                  <a:path w="3461384" h="3213735">
                    <a:moveTo>
                      <a:pt x="1225606" y="343933"/>
                    </a:moveTo>
                    <a:lnTo>
                      <a:pt x="1225606" y="318021"/>
                    </a:lnTo>
                  </a:path>
                  <a:path w="3461384" h="3213735">
                    <a:moveTo>
                      <a:pt x="1225606" y="298715"/>
                    </a:moveTo>
                    <a:lnTo>
                      <a:pt x="1225606" y="292237"/>
                    </a:lnTo>
                  </a:path>
                  <a:path w="3461384" h="3213735">
                    <a:moveTo>
                      <a:pt x="1225606" y="272804"/>
                    </a:moveTo>
                    <a:lnTo>
                      <a:pt x="1225606" y="246893"/>
                    </a:lnTo>
                  </a:path>
                  <a:path w="3461384" h="3213735">
                    <a:moveTo>
                      <a:pt x="1225606" y="227586"/>
                    </a:moveTo>
                    <a:lnTo>
                      <a:pt x="1225606" y="221108"/>
                    </a:lnTo>
                  </a:path>
                  <a:path w="3461384" h="3213735">
                    <a:moveTo>
                      <a:pt x="1225606" y="201294"/>
                    </a:moveTo>
                    <a:lnTo>
                      <a:pt x="1225606" y="175510"/>
                    </a:lnTo>
                  </a:path>
                  <a:path w="3461384" h="3213735">
                    <a:moveTo>
                      <a:pt x="1225606" y="156076"/>
                    </a:moveTo>
                    <a:lnTo>
                      <a:pt x="1225606" y="149599"/>
                    </a:lnTo>
                  </a:path>
                  <a:path w="3461384" h="3213735">
                    <a:moveTo>
                      <a:pt x="1225606" y="130165"/>
                    </a:moveTo>
                    <a:lnTo>
                      <a:pt x="1225606" y="104381"/>
                    </a:lnTo>
                  </a:path>
                  <a:path w="3461384" h="3213735">
                    <a:moveTo>
                      <a:pt x="1225606" y="84948"/>
                    </a:moveTo>
                    <a:lnTo>
                      <a:pt x="1225606" y="78470"/>
                    </a:lnTo>
                  </a:path>
                  <a:path w="3461384" h="3213735">
                    <a:moveTo>
                      <a:pt x="1225606" y="59036"/>
                    </a:moveTo>
                    <a:lnTo>
                      <a:pt x="1225606" y="33252"/>
                    </a:lnTo>
                  </a:path>
                  <a:path w="3461384" h="3213735">
                    <a:moveTo>
                      <a:pt x="1225606" y="13819"/>
                    </a:moveTo>
                    <a:lnTo>
                      <a:pt x="1225606" y="6960"/>
                    </a:lnTo>
                  </a:path>
                  <a:path w="3461384" h="3213735">
                    <a:moveTo>
                      <a:pt x="0" y="417602"/>
                    </a:moveTo>
                    <a:lnTo>
                      <a:pt x="1530098" y="3213344"/>
                    </a:lnTo>
                  </a:path>
                  <a:path w="3461384" h="3213735">
                    <a:moveTo>
                      <a:pt x="1530098" y="3193949"/>
                    </a:moveTo>
                    <a:lnTo>
                      <a:pt x="1530098" y="3168076"/>
                    </a:lnTo>
                  </a:path>
                  <a:path w="3461384" h="3213735">
                    <a:moveTo>
                      <a:pt x="1530098" y="3148668"/>
                    </a:moveTo>
                    <a:lnTo>
                      <a:pt x="1530098" y="3142203"/>
                    </a:lnTo>
                  </a:path>
                  <a:path w="3461384" h="3213735">
                    <a:moveTo>
                      <a:pt x="1530098" y="3122808"/>
                    </a:moveTo>
                    <a:lnTo>
                      <a:pt x="1530098" y="3096630"/>
                    </a:lnTo>
                  </a:path>
                  <a:path w="3461384" h="3213735">
                    <a:moveTo>
                      <a:pt x="1530098" y="3077222"/>
                    </a:moveTo>
                    <a:lnTo>
                      <a:pt x="1530098" y="3070757"/>
                    </a:lnTo>
                  </a:path>
                  <a:path w="3461384" h="3213735">
                    <a:moveTo>
                      <a:pt x="1530098" y="3051349"/>
                    </a:moveTo>
                    <a:lnTo>
                      <a:pt x="1530098" y="3025488"/>
                    </a:lnTo>
                  </a:path>
                  <a:path w="3461384" h="3213735">
                    <a:moveTo>
                      <a:pt x="1530098" y="3006080"/>
                    </a:moveTo>
                    <a:lnTo>
                      <a:pt x="1530098" y="2999615"/>
                    </a:lnTo>
                  </a:path>
                  <a:path w="3461384" h="3213735">
                    <a:moveTo>
                      <a:pt x="1530098" y="2980207"/>
                    </a:moveTo>
                    <a:lnTo>
                      <a:pt x="1530098" y="2954347"/>
                    </a:lnTo>
                  </a:path>
                  <a:path w="3461384" h="3213735">
                    <a:moveTo>
                      <a:pt x="1530098" y="2934939"/>
                    </a:moveTo>
                    <a:lnTo>
                      <a:pt x="1530098" y="2928474"/>
                    </a:lnTo>
                  </a:path>
                  <a:path w="3461384" h="3213735">
                    <a:moveTo>
                      <a:pt x="1530098" y="2909066"/>
                    </a:moveTo>
                    <a:lnTo>
                      <a:pt x="1530098" y="2882888"/>
                    </a:lnTo>
                  </a:path>
                  <a:path w="3461384" h="3213735">
                    <a:moveTo>
                      <a:pt x="1530098" y="2863492"/>
                    </a:moveTo>
                    <a:lnTo>
                      <a:pt x="1530098" y="2857015"/>
                    </a:lnTo>
                  </a:path>
                  <a:path w="3461384" h="3213735">
                    <a:moveTo>
                      <a:pt x="1530098" y="2837619"/>
                    </a:moveTo>
                    <a:lnTo>
                      <a:pt x="1530098" y="2811746"/>
                    </a:lnTo>
                  </a:path>
                  <a:path w="3461384" h="3213735">
                    <a:moveTo>
                      <a:pt x="1530098" y="2792351"/>
                    </a:moveTo>
                    <a:lnTo>
                      <a:pt x="1530098" y="2785873"/>
                    </a:lnTo>
                  </a:path>
                  <a:path w="3461384" h="3213735">
                    <a:moveTo>
                      <a:pt x="1530098" y="2766478"/>
                    </a:moveTo>
                    <a:lnTo>
                      <a:pt x="1530098" y="2740605"/>
                    </a:lnTo>
                  </a:path>
                  <a:path w="3461384" h="3213735">
                    <a:moveTo>
                      <a:pt x="1530098" y="2721209"/>
                    </a:moveTo>
                    <a:lnTo>
                      <a:pt x="1530098" y="2714732"/>
                    </a:lnTo>
                  </a:path>
                  <a:path w="3461384" h="3213735">
                    <a:moveTo>
                      <a:pt x="1530098" y="2695336"/>
                    </a:moveTo>
                    <a:lnTo>
                      <a:pt x="1530098" y="2669158"/>
                    </a:lnTo>
                  </a:path>
                  <a:path w="3461384" h="3213735">
                    <a:moveTo>
                      <a:pt x="1530098" y="2649750"/>
                    </a:moveTo>
                    <a:lnTo>
                      <a:pt x="1530098" y="2643285"/>
                    </a:lnTo>
                  </a:path>
                  <a:path w="3461384" h="3213735">
                    <a:moveTo>
                      <a:pt x="1530098" y="2623890"/>
                    </a:moveTo>
                    <a:lnTo>
                      <a:pt x="1530098" y="2598017"/>
                    </a:lnTo>
                  </a:path>
                  <a:path w="3461384" h="3213735">
                    <a:moveTo>
                      <a:pt x="1530098" y="2578609"/>
                    </a:moveTo>
                    <a:lnTo>
                      <a:pt x="1530098" y="2572169"/>
                    </a:lnTo>
                  </a:path>
                  <a:path w="3461384" h="3213735">
                    <a:moveTo>
                      <a:pt x="1530098" y="2552736"/>
                    </a:moveTo>
                    <a:lnTo>
                      <a:pt x="1530098" y="2526825"/>
                    </a:lnTo>
                  </a:path>
                  <a:path w="3461384" h="3213735">
                    <a:moveTo>
                      <a:pt x="1530098" y="2507518"/>
                    </a:moveTo>
                    <a:lnTo>
                      <a:pt x="1530098" y="2501040"/>
                    </a:lnTo>
                  </a:path>
                  <a:path w="3461384" h="3213735">
                    <a:moveTo>
                      <a:pt x="1530098" y="2481353"/>
                    </a:moveTo>
                    <a:lnTo>
                      <a:pt x="1530098" y="2455442"/>
                    </a:lnTo>
                  </a:path>
                  <a:path w="3461384" h="3213735">
                    <a:moveTo>
                      <a:pt x="1530098" y="2436008"/>
                    </a:moveTo>
                    <a:lnTo>
                      <a:pt x="1530098" y="2429531"/>
                    </a:lnTo>
                  </a:path>
                  <a:path w="3461384" h="3213735">
                    <a:moveTo>
                      <a:pt x="1530098" y="2410097"/>
                    </a:moveTo>
                    <a:lnTo>
                      <a:pt x="1530098" y="2384313"/>
                    </a:lnTo>
                  </a:path>
                  <a:path w="3461384" h="3213735">
                    <a:moveTo>
                      <a:pt x="1530098" y="2364880"/>
                    </a:moveTo>
                    <a:lnTo>
                      <a:pt x="1530098" y="2358402"/>
                    </a:lnTo>
                  </a:path>
                  <a:path w="3461384" h="3213735">
                    <a:moveTo>
                      <a:pt x="1530098" y="2338968"/>
                    </a:moveTo>
                    <a:lnTo>
                      <a:pt x="1530098" y="2313184"/>
                    </a:lnTo>
                  </a:path>
                  <a:path w="3461384" h="3213735">
                    <a:moveTo>
                      <a:pt x="1530098" y="2293751"/>
                    </a:moveTo>
                    <a:lnTo>
                      <a:pt x="1530098" y="2287273"/>
                    </a:lnTo>
                  </a:path>
                  <a:path w="3461384" h="3213735">
                    <a:moveTo>
                      <a:pt x="1530098" y="2267585"/>
                    </a:moveTo>
                    <a:lnTo>
                      <a:pt x="1530098" y="2241674"/>
                    </a:lnTo>
                  </a:path>
                  <a:path w="3461384" h="3213735">
                    <a:moveTo>
                      <a:pt x="1530098" y="2222241"/>
                    </a:moveTo>
                    <a:lnTo>
                      <a:pt x="1530098" y="2215763"/>
                    </a:lnTo>
                  </a:path>
                  <a:path w="3461384" h="3213735">
                    <a:moveTo>
                      <a:pt x="1530098" y="2196457"/>
                    </a:moveTo>
                    <a:lnTo>
                      <a:pt x="1530098" y="2170545"/>
                    </a:lnTo>
                  </a:path>
                  <a:path w="3461384" h="3213735">
                    <a:moveTo>
                      <a:pt x="1530098" y="2151112"/>
                    </a:moveTo>
                    <a:lnTo>
                      <a:pt x="1530098" y="2144634"/>
                    </a:lnTo>
                  </a:path>
                  <a:path w="3461384" h="3213735">
                    <a:moveTo>
                      <a:pt x="1530098" y="2125328"/>
                    </a:moveTo>
                    <a:lnTo>
                      <a:pt x="1530098" y="2099417"/>
                    </a:lnTo>
                  </a:path>
                  <a:path w="3461384" h="3213735">
                    <a:moveTo>
                      <a:pt x="1530098" y="2079983"/>
                    </a:moveTo>
                    <a:lnTo>
                      <a:pt x="1530098" y="2073505"/>
                    </a:lnTo>
                  </a:path>
                  <a:path w="3461384" h="3213735">
                    <a:moveTo>
                      <a:pt x="1530098" y="2053818"/>
                    </a:moveTo>
                    <a:lnTo>
                      <a:pt x="1530098" y="2027907"/>
                    </a:lnTo>
                  </a:path>
                  <a:path w="3461384" h="3213735">
                    <a:moveTo>
                      <a:pt x="1530098" y="2008600"/>
                    </a:moveTo>
                    <a:lnTo>
                      <a:pt x="1530098" y="2002123"/>
                    </a:lnTo>
                  </a:path>
                  <a:path w="3461384" h="3213735">
                    <a:moveTo>
                      <a:pt x="1530098" y="1982689"/>
                    </a:moveTo>
                    <a:lnTo>
                      <a:pt x="1530098" y="1956778"/>
                    </a:lnTo>
                  </a:path>
                  <a:path w="3461384" h="3213735">
                    <a:moveTo>
                      <a:pt x="1530098" y="1937472"/>
                    </a:moveTo>
                    <a:lnTo>
                      <a:pt x="1530098" y="1930994"/>
                    </a:lnTo>
                  </a:path>
                  <a:path w="3461384" h="3213735">
                    <a:moveTo>
                      <a:pt x="1530098" y="1911560"/>
                    </a:moveTo>
                    <a:lnTo>
                      <a:pt x="1530098" y="1885649"/>
                    </a:lnTo>
                  </a:path>
                  <a:path w="3461384" h="3213735">
                    <a:moveTo>
                      <a:pt x="1530098" y="1866216"/>
                    </a:moveTo>
                    <a:lnTo>
                      <a:pt x="1530098" y="1859484"/>
                    </a:lnTo>
                  </a:path>
                  <a:path w="3461384" h="3213735">
                    <a:moveTo>
                      <a:pt x="1530098" y="1840051"/>
                    </a:moveTo>
                    <a:lnTo>
                      <a:pt x="1530098" y="1814266"/>
                    </a:lnTo>
                  </a:path>
                  <a:path w="3461384" h="3213735">
                    <a:moveTo>
                      <a:pt x="1530098" y="1794833"/>
                    </a:moveTo>
                    <a:lnTo>
                      <a:pt x="1530098" y="1788355"/>
                    </a:lnTo>
                  </a:path>
                  <a:path w="3461384" h="3213735">
                    <a:moveTo>
                      <a:pt x="1530098" y="1768922"/>
                    </a:moveTo>
                    <a:lnTo>
                      <a:pt x="1530098" y="1743138"/>
                    </a:lnTo>
                  </a:path>
                  <a:path w="3461384" h="3213735">
                    <a:moveTo>
                      <a:pt x="1530098" y="1723704"/>
                    </a:moveTo>
                    <a:lnTo>
                      <a:pt x="1530098" y="1717226"/>
                    </a:lnTo>
                  </a:path>
                  <a:path w="3461384" h="3213735">
                    <a:moveTo>
                      <a:pt x="1530098" y="1697793"/>
                    </a:moveTo>
                    <a:lnTo>
                      <a:pt x="1530098" y="1671882"/>
                    </a:lnTo>
                  </a:path>
                  <a:path w="3461384" h="3213735">
                    <a:moveTo>
                      <a:pt x="1530098" y="1652194"/>
                    </a:moveTo>
                    <a:lnTo>
                      <a:pt x="1530098" y="1645717"/>
                    </a:lnTo>
                  </a:path>
                  <a:path w="3461384" h="3213735">
                    <a:moveTo>
                      <a:pt x="1530098" y="1626410"/>
                    </a:moveTo>
                    <a:lnTo>
                      <a:pt x="1530098" y="1600499"/>
                    </a:lnTo>
                  </a:path>
                  <a:path w="3461384" h="3213735">
                    <a:moveTo>
                      <a:pt x="1530098" y="1581066"/>
                    </a:moveTo>
                    <a:lnTo>
                      <a:pt x="1530098" y="1574588"/>
                    </a:lnTo>
                  </a:path>
                  <a:path w="3461384" h="3213735">
                    <a:moveTo>
                      <a:pt x="1530098" y="1555154"/>
                    </a:moveTo>
                    <a:lnTo>
                      <a:pt x="1530098" y="1529370"/>
                    </a:lnTo>
                  </a:path>
                  <a:path w="3461384" h="3213735">
                    <a:moveTo>
                      <a:pt x="1530098" y="1509937"/>
                    </a:moveTo>
                    <a:lnTo>
                      <a:pt x="1530098" y="1503459"/>
                    </a:lnTo>
                  </a:path>
                  <a:path w="3461384" h="3213735">
                    <a:moveTo>
                      <a:pt x="1530098" y="1484026"/>
                    </a:moveTo>
                    <a:lnTo>
                      <a:pt x="1530098" y="1458241"/>
                    </a:lnTo>
                  </a:path>
                  <a:path w="3461384" h="3213735">
                    <a:moveTo>
                      <a:pt x="1530098" y="1438427"/>
                    </a:moveTo>
                    <a:lnTo>
                      <a:pt x="1530098" y="1432076"/>
                    </a:lnTo>
                  </a:path>
                  <a:path w="3461384" h="3213735">
                    <a:moveTo>
                      <a:pt x="1530098" y="1412643"/>
                    </a:moveTo>
                    <a:lnTo>
                      <a:pt x="1530098" y="1386732"/>
                    </a:lnTo>
                  </a:path>
                  <a:path w="3461384" h="3213735">
                    <a:moveTo>
                      <a:pt x="1530098" y="1367298"/>
                    </a:moveTo>
                    <a:lnTo>
                      <a:pt x="1530098" y="1360820"/>
                    </a:lnTo>
                  </a:path>
                  <a:path w="3461384" h="3213735">
                    <a:moveTo>
                      <a:pt x="1530098" y="1341514"/>
                    </a:moveTo>
                    <a:lnTo>
                      <a:pt x="1530098" y="1315603"/>
                    </a:lnTo>
                  </a:path>
                  <a:path w="3461384" h="3213735">
                    <a:moveTo>
                      <a:pt x="1530098" y="1296169"/>
                    </a:moveTo>
                    <a:lnTo>
                      <a:pt x="1530098" y="1289692"/>
                    </a:lnTo>
                  </a:path>
                  <a:path w="3461384" h="3213735">
                    <a:moveTo>
                      <a:pt x="1530098" y="1270385"/>
                    </a:moveTo>
                    <a:lnTo>
                      <a:pt x="1530098" y="1244220"/>
                    </a:lnTo>
                  </a:path>
                  <a:path w="3461384" h="3213735">
                    <a:moveTo>
                      <a:pt x="1530098" y="1224787"/>
                    </a:moveTo>
                    <a:lnTo>
                      <a:pt x="1530098" y="1218309"/>
                    </a:lnTo>
                  </a:path>
                  <a:path w="3461384" h="3213735">
                    <a:moveTo>
                      <a:pt x="1530098" y="1198875"/>
                    </a:moveTo>
                    <a:lnTo>
                      <a:pt x="1530098" y="1172964"/>
                    </a:lnTo>
                  </a:path>
                  <a:path w="3461384" h="3213735">
                    <a:moveTo>
                      <a:pt x="1530098" y="1153658"/>
                    </a:moveTo>
                    <a:lnTo>
                      <a:pt x="1530098" y="1147180"/>
                    </a:lnTo>
                  </a:path>
                  <a:path w="3461384" h="3213735">
                    <a:moveTo>
                      <a:pt x="1530098" y="1127747"/>
                    </a:moveTo>
                    <a:lnTo>
                      <a:pt x="1530098" y="1101835"/>
                    </a:lnTo>
                  </a:path>
                  <a:path w="3461384" h="3213735">
                    <a:moveTo>
                      <a:pt x="1530098" y="1082529"/>
                    </a:moveTo>
                    <a:lnTo>
                      <a:pt x="1530098" y="1076051"/>
                    </a:lnTo>
                  </a:path>
                  <a:path w="3461384" h="3213735">
                    <a:moveTo>
                      <a:pt x="1530098" y="1056618"/>
                    </a:moveTo>
                    <a:lnTo>
                      <a:pt x="1530098" y="1030453"/>
                    </a:lnTo>
                  </a:path>
                  <a:path w="3461384" h="3213735">
                    <a:moveTo>
                      <a:pt x="1530098" y="1011019"/>
                    </a:moveTo>
                    <a:lnTo>
                      <a:pt x="1530098" y="1004541"/>
                    </a:lnTo>
                  </a:path>
                  <a:path w="3461384" h="3213735">
                    <a:moveTo>
                      <a:pt x="1530098" y="985108"/>
                    </a:moveTo>
                    <a:lnTo>
                      <a:pt x="1530098" y="959324"/>
                    </a:lnTo>
                  </a:path>
                  <a:path w="3461384" h="3213735">
                    <a:moveTo>
                      <a:pt x="1530098" y="939890"/>
                    </a:moveTo>
                    <a:lnTo>
                      <a:pt x="1530098" y="933413"/>
                    </a:lnTo>
                  </a:path>
                  <a:path w="3461384" h="3213735">
                    <a:moveTo>
                      <a:pt x="1530098" y="913979"/>
                    </a:moveTo>
                    <a:lnTo>
                      <a:pt x="1530098" y="888195"/>
                    </a:lnTo>
                  </a:path>
                  <a:path w="3461384" h="3213735">
                    <a:moveTo>
                      <a:pt x="1530098" y="868762"/>
                    </a:moveTo>
                    <a:lnTo>
                      <a:pt x="1530098" y="862284"/>
                    </a:lnTo>
                  </a:path>
                  <a:path w="3461384" h="3213735">
                    <a:moveTo>
                      <a:pt x="1530098" y="842850"/>
                    </a:moveTo>
                    <a:lnTo>
                      <a:pt x="1530098" y="816685"/>
                    </a:lnTo>
                  </a:path>
                  <a:path w="3461384" h="3213735">
                    <a:moveTo>
                      <a:pt x="1530098" y="797252"/>
                    </a:moveTo>
                    <a:lnTo>
                      <a:pt x="1530098" y="790774"/>
                    </a:lnTo>
                  </a:path>
                  <a:path w="3461384" h="3213735">
                    <a:moveTo>
                      <a:pt x="1530098" y="771467"/>
                    </a:moveTo>
                    <a:lnTo>
                      <a:pt x="1530098" y="745556"/>
                    </a:lnTo>
                  </a:path>
                  <a:path w="3461384" h="3213735">
                    <a:moveTo>
                      <a:pt x="1530098" y="726123"/>
                    </a:moveTo>
                    <a:lnTo>
                      <a:pt x="1530098" y="719645"/>
                    </a:lnTo>
                  </a:path>
                  <a:path w="3461384" h="3213735">
                    <a:moveTo>
                      <a:pt x="1530098" y="700212"/>
                    </a:moveTo>
                    <a:lnTo>
                      <a:pt x="1530098" y="674427"/>
                    </a:lnTo>
                  </a:path>
                  <a:path w="3461384" h="3213735">
                    <a:moveTo>
                      <a:pt x="1530098" y="654994"/>
                    </a:moveTo>
                    <a:lnTo>
                      <a:pt x="1530098" y="648516"/>
                    </a:lnTo>
                  </a:path>
                  <a:path w="3461384" h="3213735">
                    <a:moveTo>
                      <a:pt x="1530098" y="629083"/>
                    </a:moveTo>
                    <a:lnTo>
                      <a:pt x="1530098" y="602918"/>
                    </a:lnTo>
                  </a:path>
                  <a:path w="3461384" h="3213735">
                    <a:moveTo>
                      <a:pt x="1530098" y="583611"/>
                    </a:moveTo>
                    <a:lnTo>
                      <a:pt x="1530098" y="577133"/>
                    </a:lnTo>
                  </a:path>
                  <a:path w="3461384" h="3213735">
                    <a:moveTo>
                      <a:pt x="1530098" y="557700"/>
                    </a:moveTo>
                    <a:lnTo>
                      <a:pt x="1530098" y="531789"/>
                    </a:lnTo>
                  </a:path>
                  <a:path w="3461384" h="3213735">
                    <a:moveTo>
                      <a:pt x="1530098" y="512355"/>
                    </a:moveTo>
                    <a:lnTo>
                      <a:pt x="1530098" y="506005"/>
                    </a:lnTo>
                  </a:path>
                  <a:path w="3461384" h="3213735">
                    <a:moveTo>
                      <a:pt x="1530098" y="486571"/>
                    </a:moveTo>
                    <a:lnTo>
                      <a:pt x="1530098" y="460660"/>
                    </a:lnTo>
                  </a:path>
                  <a:path w="3461384" h="3213735">
                    <a:moveTo>
                      <a:pt x="1530098" y="441227"/>
                    </a:moveTo>
                    <a:lnTo>
                      <a:pt x="1530098" y="434749"/>
                    </a:lnTo>
                  </a:path>
                  <a:path w="3461384" h="3213735">
                    <a:moveTo>
                      <a:pt x="1530098" y="415061"/>
                    </a:moveTo>
                    <a:lnTo>
                      <a:pt x="1530098" y="389277"/>
                    </a:lnTo>
                  </a:path>
                  <a:path w="3461384" h="3213735">
                    <a:moveTo>
                      <a:pt x="1530098" y="369844"/>
                    </a:moveTo>
                    <a:lnTo>
                      <a:pt x="1530098" y="363366"/>
                    </a:lnTo>
                  </a:path>
                  <a:path w="3461384" h="3213735">
                    <a:moveTo>
                      <a:pt x="1530098" y="343933"/>
                    </a:moveTo>
                    <a:lnTo>
                      <a:pt x="1530098" y="318021"/>
                    </a:lnTo>
                  </a:path>
                  <a:path w="3461384" h="3213735">
                    <a:moveTo>
                      <a:pt x="1530098" y="298715"/>
                    </a:moveTo>
                    <a:lnTo>
                      <a:pt x="1530098" y="292237"/>
                    </a:lnTo>
                  </a:path>
                  <a:path w="3461384" h="3213735">
                    <a:moveTo>
                      <a:pt x="1530098" y="272804"/>
                    </a:moveTo>
                    <a:lnTo>
                      <a:pt x="1530098" y="246893"/>
                    </a:lnTo>
                  </a:path>
                  <a:path w="3461384" h="3213735">
                    <a:moveTo>
                      <a:pt x="1530098" y="227586"/>
                    </a:moveTo>
                    <a:lnTo>
                      <a:pt x="1530098" y="221108"/>
                    </a:lnTo>
                  </a:path>
                  <a:path w="3461384" h="3213735">
                    <a:moveTo>
                      <a:pt x="1530098" y="201294"/>
                    </a:moveTo>
                    <a:lnTo>
                      <a:pt x="1530098" y="175510"/>
                    </a:lnTo>
                  </a:path>
                  <a:path w="3461384" h="3213735">
                    <a:moveTo>
                      <a:pt x="1530098" y="156076"/>
                    </a:moveTo>
                    <a:lnTo>
                      <a:pt x="1530098" y="149599"/>
                    </a:lnTo>
                  </a:path>
                  <a:path w="3461384" h="3213735">
                    <a:moveTo>
                      <a:pt x="1530098" y="130165"/>
                    </a:moveTo>
                    <a:lnTo>
                      <a:pt x="1530098" y="104381"/>
                    </a:lnTo>
                  </a:path>
                  <a:path w="3461384" h="3213735">
                    <a:moveTo>
                      <a:pt x="1530098" y="84948"/>
                    </a:moveTo>
                    <a:lnTo>
                      <a:pt x="1530098" y="78470"/>
                    </a:lnTo>
                  </a:path>
                  <a:path w="3461384" h="3213735">
                    <a:moveTo>
                      <a:pt x="1530098" y="59036"/>
                    </a:moveTo>
                    <a:lnTo>
                      <a:pt x="1530098" y="33252"/>
                    </a:lnTo>
                  </a:path>
                  <a:path w="3461384" h="3213735">
                    <a:moveTo>
                      <a:pt x="1530098" y="13819"/>
                    </a:moveTo>
                    <a:lnTo>
                      <a:pt x="1530098" y="6960"/>
                    </a:lnTo>
                  </a:path>
                  <a:path w="3461384" h="3213735">
                    <a:moveTo>
                      <a:pt x="0" y="315655"/>
                    </a:moveTo>
                    <a:lnTo>
                      <a:pt x="1783017" y="3213344"/>
                    </a:lnTo>
                  </a:path>
                  <a:path w="3461384" h="3213735">
                    <a:moveTo>
                      <a:pt x="1783017" y="3193949"/>
                    </a:moveTo>
                    <a:lnTo>
                      <a:pt x="1783017" y="3168076"/>
                    </a:lnTo>
                  </a:path>
                  <a:path w="3461384" h="3213735">
                    <a:moveTo>
                      <a:pt x="1783017" y="3148668"/>
                    </a:moveTo>
                    <a:lnTo>
                      <a:pt x="1783017" y="3142203"/>
                    </a:lnTo>
                  </a:path>
                  <a:path w="3461384" h="3213735">
                    <a:moveTo>
                      <a:pt x="1783017" y="3122808"/>
                    </a:moveTo>
                    <a:lnTo>
                      <a:pt x="1783017" y="3096630"/>
                    </a:lnTo>
                  </a:path>
                  <a:path w="3461384" h="3213735">
                    <a:moveTo>
                      <a:pt x="1783017" y="3077222"/>
                    </a:moveTo>
                    <a:lnTo>
                      <a:pt x="1783017" y="3070757"/>
                    </a:lnTo>
                  </a:path>
                  <a:path w="3461384" h="3213735">
                    <a:moveTo>
                      <a:pt x="1783017" y="3051349"/>
                    </a:moveTo>
                    <a:lnTo>
                      <a:pt x="1783017" y="3025488"/>
                    </a:lnTo>
                  </a:path>
                  <a:path w="3461384" h="3213735">
                    <a:moveTo>
                      <a:pt x="1783017" y="3006080"/>
                    </a:moveTo>
                    <a:lnTo>
                      <a:pt x="1783017" y="2999615"/>
                    </a:lnTo>
                  </a:path>
                  <a:path w="3461384" h="3213735">
                    <a:moveTo>
                      <a:pt x="1783017" y="2980207"/>
                    </a:moveTo>
                    <a:lnTo>
                      <a:pt x="1783017" y="2954347"/>
                    </a:lnTo>
                  </a:path>
                  <a:path w="3461384" h="3213735">
                    <a:moveTo>
                      <a:pt x="1783017" y="2934939"/>
                    </a:moveTo>
                    <a:lnTo>
                      <a:pt x="1783017" y="2928474"/>
                    </a:lnTo>
                  </a:path>
                  <a:path w="3461384" h="3213735">
                    <a:moveTo>
                      <a:pt x="1783017" y="2909066"/>
                    </a:moveTo>
                    <a:lnTo>
                      <a:pt x="1783017" y="2882888"/>
                    </a:lnTo>
                  </a:path>
                  <a:path w="3461384" h="3213735">
                    <a:moveTo>
                      <a:pt x="1783017" y="2863492"/>
                    </a:moveTo>
                    <a:lnTo>
                      <a:pt x="1783017" y="2857015"/>
                    </a:lnTo>
                  </a:path>
                  <a:path w="3461384" h="3213735">
                    <a:moveTo>
                      <a:pt x="1783017" y="2837619"/>
                    </a:moveTo>
                    <a:lnTo>
                      <a:pt x="1783017" y="2811746"/>
                    </a:lnTo>
                  </a:path>
                  <a:path w="3461384" h="3213735">
                    <a:moveTo>
                      <a:pt x="1783017" y="2792351"/>
                    </a:moveTo>
                    <a:lnTo>
                      <a:pt x="1783017" y="2785873"/>
                    </a:lnTo>
                  </a:path>
                  <a:path w="3461384" h="3213735">
                    <a:moveTo>
                      <a:pt x="1783017" y="2766478"/>
                    </a:moveTo>
                    <a:lnTo>
                      <a:pt x="1783017" y="2740605"/>
                    </a:lnTo>
                  </a:path>
                  <a:path w="3461384" h="3213735">
                    <a:moveTo>
                      <a:pt x="1783017" y="2721209"/>
                    </a:moveTo>
                    <a:lnTo>
                      <a:pt x="1783017" y="2714732"/>
                    </a:lnTo>
                  </a:path>
                  <a:path w="3461384" h="3213735">
                    <a:moveTo>
                      <a:pt x="1783017" y="2695336"/>
                    </a:moveTo>
                    <a:lnTo>
                      <a:pt x="1783017" y="2669158"/>
                    </a:lnTo>
                  </a:path>
                  <a:path w="3461384" h="3213735">
                    <a:moveTo>
                      <a:pt x="1783017" y="2649750"/>
                    </a:moveTo>
                    <a:lnTo>
                      <a:pt x="1783017" y="2643285"/>
                    </a:lnTo>
                  </a:path>
                  <a:path w="3461384" h="3213735">
                    <a:moveTo>
                      <a:pt x="1783017" y="2623890"/>
                    </a:moveTo>
                    <a:lnTo>
                      <a:pt x="1783017" y="2598017"/>
                    </a:lnTo>
                  </a:path>
                  <a:path w="3461384" h="3213735">
                    <a:moveTo>
                      <a:pt x="1783017" y="2578609"/>
                    </a:moveTo>
                    <a:lnTo>
                      <a:pt x="1783017" y="2572169"/>
                    </a:lnTo>
                  </a:path>
                  <a:path w="3461384" h="3213735">
                    <a:moveTo>
                      <a:pt x="1783017" y="2552736"/>
                    </a:moveTo>
                    <a:lnTo>
                      <a:pt x="1783017" y="2526825"/>
                    </a:lnTo>
                  </a:path>
                  <a:path w="3461384" h="3213735">
                    <a:moveTo>
                      <a:pt x="1783017" y="2507518"/>
                    </a:moveTo>
                    <a:lnTo>
                      <a:pt x="1783017" y="2501040"/>
                    </a:lnTo>
                  </a:path>
                  <a:path w="3461384" h="3213735">
                    <a:moveTo>
                      <a:pt x="1783017" y="2481353"/>
                    </a:moveTo>
                    <a:lnTo>
                      <a:pt x="1783017" y="2455442"/>
                    </a:lnTo>
                  </a:path>
                  <a:path w="3461384" h="3213735">
                    <a:moveTo>
                      <a:pt x="1783017" y="2436008"/>
                    </a:moveTo>
                    <a:lnTo>
                      <a:pt x="1783017" y="2429531"/>
                    </a:lnTo>
                  </a:path>
                  <a:path w="3461384" h="3213735">
                    <a:moveTo>
                      <a:pt x="1783017" y="2410097"/>
                    </a:moveTo>
                    <a:lnTo>
                      <a:pt x="1783017" y="2384313"/>
                    </a:lnTo>
                  </a:path>
                  <a:path w="3461384" h="3213735">
                    <a:moveTo>
                      <a:pt x="1783017" y="2364880"/>
                    </a:moveTo>
                    <a:lnTo>
                      <a:pt x="1783017" y="2358402"/>
                    </a:lnTo>
                  </a:path>
                  <a:path w="3461384" h="3213735">
                    <a:moveTo>
                      <a:pt x="1783017" y="2338968"/>
                    </a:moveTo>
                    <a:lnTo>
                      <a:pt x="1783017" y="2313184"/>
                    </a:lnTo>
                  </a:path>
                  <a:path w="3461384" h="3213735">
                    <a:moveTo>
                      <a:pt x="1783017" y="2293751"/>
                    </a:moveTo>
                    <a:lnTo>
                      <a:pt x="1783017" y="2287273"/>
                    </a:lnTo>
                  </a:path>
                  <a:path w="3461384" h="3213735">
                    <a:moveTo>
                      <a:pt x="1783017" y="2267585"/>
                    </a:moveTo>
                    <a:lnTo>
                      <a:pt x="1783017" y="2241674"/>
                    </a:lnTo>
                  </a:path>
                  <a:path w="3461384" h="3213735">
                    <a:moveTo>
                      <a:pt x="1783017" y="2222241"/>
                    </a:moveTo>
                    <a:lnTo>
                      <a:pt x="1783017" y="2215763"/>
                    </a:lnTo>
                  </a:path>
                  <a:path w="3461384" h="3213735">
                    <a:moveTo>
                      <a:pt x="1783017" y="2196457"/>
                    </a:moveTo>
                    <a:lnTo>
                      <a:pt x="1783017" y="2170545"/>
                    </a:lnTo>
                  </a:path>
                  <a:path w="3461384" h="3213735">
                    <a:moveTo>
                      <a:pt x="1783017" y="2151112"/>
                    </a:moveTo>
                    <a:lnTo>
                      <a:pt x="1783017" y="2144634"/>
                    </a:lnTo>
                  </a:path>
                  <a:path w="3461384" h="3213735">
                    <a:moveTo>
                      <a:pt x="1783017" y="2125328"/>
                    </a:moveTo>
                    <a:lnTo>
                      <a:pt x="1783017" y="2099417"/>
                    </a:lnTo>
                  </a:path>
                  <a:path w="3461384" h="3213735">
                    <a:moveTo>
                      <a:pt x="1783017" y="2079983"/>
                    </a:moveTo>
                    <a:lnTo>
                      <a:pt x="1783017" y="2073505"/>
                    </a:lnTo>
                  </a:path>
                  <a:path w="3461384" h="3213735">
                    <a:moveTo>
                      <a:pt x="1783017" y="2053818"/>
                    </a:moveTo>
                    <a:lnTo>
                      <a:pt x="1783017" y="2027907"/>
                    </a:lnTo>
                  </a:path>
                  <a:path w="3461384" h="3213735">
                    <a:moveTo>
                      <a:pt x="1783017" y="2008600"/>
                    </a:moveTo>
                    <a:lnTo>
                      <a:pt x="1783017" y="2002123"/>
                    </a:lnTo>
                  </a:path>
                  <a:path w="3461384" h="3213735">
                    <a:moveTo>
                      <a:pt x="1783017" y="1982689"/>
                    </a:moveTo>
                    <a:lnTo>
                      <a:pt x="1783017" y="1956778"/>
                    </a:lnTo>
                  </a:path>
                  <a:path w="3461384" h="3213735">
                    <a:moveTo>
                      <a:pt x="1783017" y="1937472"/>
                    </a:moveTo>
                    <a:lnTo>
                      <a:pt x="1783017" y="1930994"/>
                    </a:lnTo>
                  </a:path>
                  <a:path w="3461384" h="3213735">
                    <a:moveTo>
                      <a:pt x="1783017" y="1911560"/>
                    </a:moveTo>
                    <a:lnTo>
                      <a:pt x="1783017" y="1885649"/>
                    </a:lnTo>
                  </a:path>
                  <a:path w="3461384" h="3213735">
                    <a:moveTo>
                      <a:pt x="1783017" y="1866216"/>
                    </a:moveTo>
                    <a:lnTo>
                      <a:pt x="1783017" y="1859484"/>
                    </a:lnTo>
                  </a:path>
                  <a:path w="3461384" h="3213735">
                    <a:moveTo>
                      <a:pt x="1783017" y="1840051"/>
                    </a:moveTo>
                    <a:lnTo>
                      <a:pt x="1783017" y="1814266"/>
                    </a:lnTo>
                  </a:path>
                  <a:path w="3461384" h="3213735">
                    <a:moveTo>
                      <a:pt x="1783017" y="1794833"/>
                    </a:moveTo>
                    <a:lnTo>
                      <a:pt x="1783017" y="1788355"/>
                    </a:lnTo>
                  </a:path>
                  <a:path w="3461384" h="3213735">
                    <a:moveTo>
                      <a:pt x="1783017" y="1768922"/>
                    </a:moveTo>
                    <a:lnTo>
                      <a:pt x="1783017" y="1743138"/>
                    </a:lnTo>
                  </a:path>
                  <a:path w="3461384" h="3213735">
                    <a:moveTo>
                      <a:pt x="1783017" y="1723704"/>
                    </a:moveTo>
                    <a:lnTo>
                      <a:pt x="1783017" y="1717226"/>
                    </a:lnTo>
                  </a:path>
                  <a:path w="3461384" h="3213735">
                    <a:moveTo>
                      <a:pt x="1783017" y="1697793"/>
                    </a:moveTo>
                    <a:lnTo>
                      <a:pt x="1783017" y="1671882"/>
                    </a:lnTo>
                  </a:path>
                  <a:path w="3461384" h="3213735">
                    <a:moveTo>
                      <a:pt x="1783017" y="1652194"/>
                    </a:moveTo>
                    <a:lnTo>
                      <a:pt x="1783017" y="1645717"/>
                    </a:lnTo>
                  </a:path>
                  <a:path w="3461384" h="3213735">
                    <a:moveTo>
                      <a:pt x="1783017" y="1626410"/>
                    </a:moveTo>
                    <a:lnTo>
                      <a:pt x="1783017" y="1600499"/>
                    </a:lnTo>
                  </a:path>
                  <a:path w="3461384" h="3213735">
                    <a:moveTo>
                      <a:pt x="1783017" y="1581066"/>
                    </a:moveTo>
                    <a:lnTo>
                      <a:pt x="1783017" y="1574588"/>
                    </a:lnTo>
                  </a:path>
                  <a:path w="3461384" h="3213735">
                    <a:moveTo>
                      <a:pt x="1783017" y="1555154"/>
                    </a:moveTo>
                    <a:lnTo>
                      <a:pt x="1783017" y="1529370"/>
                    </a:lnTo>
                  </a:path>
                  <a:path w="3461384" h="3213735">
                    <a:moveTo>
                      <a:pt x="1783017" y="1509937"/>
                    </a:moveTo>
                    <a:lnTo>
                      <a:pt x="1783017" y="1503459"/>
                    </a:lnTo>
                  </a:path>
                  <a:path w="3461384" h="3213735">
                    <a:moveTo>
                      <a:pt x="1783017" y="1484026"/>
                    </a:moveTo>
                    <a:lnTo>
                      <a:pt x="1783017" y="1458241"/>
                    </a:lnTo>
                  </a:path>
                  <a:path w="3461384" h="3213735">
                    <a:moveTo>
                      <a:pt x="1783017" y="1438427"/>
                    </a:moveTo>
                    <a:lnTo>
                      <a:pt x="1783017" y="1432076"/>
                    </a:lnTo>
                  </a:path>
                  <a:path w="3461384" h="3213735">
                    <a:moveTo>
                      <a:pt x="1783017" y="1412643"/>
                    </a:moveTo>
                    <a:lnTo>
                      <a:pt x="1783017" y="1386732"/>
                    </a:lnTo>
                  </a:path>
                  <a:path w="3461384" h="3213735">
                    <a:moveTo>
                      <a:pt x="1783017" y="1367298"/>
                    </a:moveTo>
                    <a:lnTo>
                      <a:pt x="1783017" y="1360820"/>
                    </a:lnTo>
                  </a:path>
                  <a:path w="3461384" h="3213735">
                    <a:moveTo>
                      <a:pt x="1783017" y="1341514"/>
                    </a:moveTo>
                    <a:lnTo>
                      <a:pt x="1783017" y="1315603"/>
                    </a:lnTo>
                  </a:path>
                  <a:path w="3461384" h="3213735">
                    <a:moveTo>
                      <a:pt x="1783017" y="1296169"/>
                    </a:moveTo>
                    <a:lnTo>
                      <a:pt x="1783017" y="1289692"/>
                    </a:lnTo>
                  </a:path>
                  <a:path w="3461384" h="3213735">
                    <a:moveTo>
                      <a:pt x="1783017" y="1270385"/>
                    </a:moveTo>
                    <a:lnTo>
                      <a:pt x="1783017" y="1244220"/>
                    </a:lnTo>
                  </a:path>
                  <a:path w="3461384" h="3213735">
                    <a:moveTo>
                      <a:pt x="1783017" y="1224787"/>
                    </a:moveTo>
                    <a:lnTo>
                      <a:pt x="1783017" y="1218309"/>
                    </a:lnTo>
                  </a:path>
                  <a:path w="3461384" h="3213735">
                    <a:moveTo>
                      <a:pt x="1783017" y="1198875"/>
                    </a:moveTo>
                    <a:lnTo>
                      <a:pt x="1783017" y="1172964"/>
                    </a:lnTo>
                  </a:path>
                  <a:path w="3461384" h="3213735">
                    <a:moveTo>
                      <a:pt x="1783017" y="1153658"/>
                    </a:moveTo>
                    <a:lnTo>
                      <a:pt x="1783017" y="1147180"/>
                    </a:lnTo>
                  </a:path>
                  <a:path w="3461384" h="3213735">
                    <a:moveTo>
                      <a:pt x="1783017" y="1127747"/>
                    </a:moveTo>
                    <a:lnTo>
                      <a:pt x="1783017" y="1101835"/>
                    </a:lnTo>
                  </a:path>
                  <a:path w="3461384" h="3213735">
                    <a:moveTo>
                      <a:pt x="1783017" y="1082529"/>
                    </a:moveTo>
                    <a:lnTo>
                      <a:pt x="1783017" y="1076051"/>
                    </a:lnTo>
                  </a:path>
                  <a:path w="3461384" h="3213735">
                    <a:moveTo>
                      <a:pt x="1783017" y="1056618"/>
                    </a:moveTo>
                    <a:lnTo>
                      <a:pt x="1783017" y="1030453"/>
                    </a:lnTo>
                  </a:path>
                  <a:path w="3461384" h="3213735">
                    <a:moveTo>
                      <a:pt x="1783017" y="1011019"/>
                    </a:moveTo>
                    <a:lnTo>
                      <a:pt x="1783017" y="1004541"/>
                    </a:lnTo>
                  </a:path>
                  <a:path w="3461384" h="3213735">
                    <a:moveTo>
                      <a:pt x="1783017" y="985108"/>
                    </a:moveTo>
                    <a:lnTo>
                      <a:pt x="1783017" y="959324"/>
                    </a:lnTo>
                  </a:path>
                  <a:path w="3461384" h="3213735">
                    <a:moveTo>
                      <a:pt x="1783017" y="939890"/>
                    </a:moveTo>
                    <a:lnTo>
                      <a:pt x="1783017" y="933413"/>
                    </a:lnTo>
                  </a:path>
                  <a:path w="3461384" h="3213735">
                    <a:moveTo>
                      <a:pt x="1783017" y="913979"/>
                    </a:moveTo>
                    <a:lnTo>
                      <a:pt x="1783017" y="888195"/>
                    </a:lnTo>
                  </a:path>
                  <a:path w="3461384" h="3213735">
                    <a:moveTo>
                      <a:pt x="1783017" y="868762"/>
                    </a:moveTo>
                    <a:lnTo>
                      <a:pt x="1783017" y="862284"/>
                    </a:lnTo>
                  </a:path>
                  <a:path w="3461384" h="3213735">
                    <a:moveTo>
                      <a:pt x="1783017" y="842850"/>
                    </a:moveTo>
                    <a:lnTo>
                      <a:pt x="1783017" y="816685"/>
                    </a:lnTo>
                  </a:path>
                  <a:path w="3461384" h="3213735">
                    <a:moveTo>
                      <a:pt x="1783017" y="797252"/>
                    </a:moveTo>
                    <a:lnTo>
                      <a:pt x="1783017" y="790774"/>
                    </a:lnTo>
                  </a:path>
                  <a:path w="3461384" h="3213735">
                    <a:moveTo>
                      <a:pt x="1783017" y="771467"/>
                    </a:moveTo>
                    <a:lnTo>
                      <a:pt x="1783017" y="745556"/>
                    </a:lnTo>
                  </a:path>
                  <a:path w="3461384" h="3213735">
                    <a:moveTo>
                      <a:pt x="1783017" y="726123"/>
                    </a:moveTo>
                    <a:lnTo>
                      <a:pt x="1783017" y="719645"/>
                    </a:lnTo>
                  </a:path>
                  <a:path w="3461384" h="3213735">
                    <a:moveTo>
                      <a:pt x="1783017" y="700212"/>
                    </a:moveTo>
                    <a:lnTo>
                      <a:pt x="1783017" y="674427"/>
                    </a:lnTo>
                  </a:path>
                  <a:path w="3461384" h="3213735">
                    <a:moveTo>
                      <a:pt x="1783017" y="654994"/>
                    </a:moveTo>
                    <a:lnTo>
                      <a:pt x="1783017" y="648516"/>
                    </a:lnTo>
                  </a:path>
                  <a:path w="3461384" h="3213735">
                    <a:moveTo>
                      <a:pt x="1783017" y="629083"/>
                    </a:moveTo>
                    <a:lnTo>
                      <a:pt x="1783017" y="602918"/>
                    </a:lnTo>
                  </a:path>
                  <a:path w="3461384" h="3213735">
                    <a:moveTo>
                      <a:pt x="1783017" y="583611"/>
                    </a:moveTo>
                    <a:lnTo>
                      <a:pt x="1783017" y="577133"/>
                    </a:lnTo>
                  </a:path>
                  <a:path w="3461384" h="3213735">
                    <a:moveTo>
                      <a:pt x="1783017" y="557700"/>
                    </a:moveTo>
                    <a:lnTo>
                      <a:pt x="1783017" y="531789"/>
                    </a:lnTo>
                  </a:path>
                  <a:path w="3461384" h="3213735">
                    <a:moveTo>
                      <a:pt x="1783017" y="512355"/>
                    </a:moveTo>
                    <a:lnTo>
                      <a:pt x="1783017" y="506005"/>
                    </a:lnTo>
                  </a:path>
                  <a:path w="3461384" h="3213735">
                    <a:moveTo>
                      <a:pt x="1783017" y="486571"/>
                    </a:moveTo>
                    <a:lnTo>
                      <a:pt x="1783017" y="460660"/>
                    </a:lnTo>
                  </a:path>
                  <a:path w="3461384" h="3213735">
                    <a:moveTo>
                      <a:pt x="1783017" y="441227"/>
                    </a:moveTo>
                    <a:lnTo>
                      <a:pt x="1783017" y="434749"/>
                    </a:lnTo>
                  </a:path>
                  <a:path w="3461384" h="3213735">
                    <a:moveTo>
                      <a:pt x="1783017" y="415061"/>
                    </a:moveTo>
                    <a:lnTo>
                      <a:pt x="1783017" y="389277"/>
                    </a:lnTo>
                  </a:path>
                  <a:path w="3461384" h="3213735">
                    <a:moveTo>
                      <a:pt x="1783017" y="369844"/>
                    </a:moveTo>
                    <a:lnTo>
                      <a:pt x="1783017" y="363366"/>
                    </a:lnTo>
                  </a:path>
                  <a:path w="3461384" h="3213735">
                    <a:moveTo>
                      <a:pt x="1783017" y="343933"/>
                    </a:moveTo>
                    <a:lnTo>
                      <a:pt x="1783017" y="318021"/>
                    </a:lnTo>
                  </a:path>
                  <a:path w="3461384" h="3213735">
                    <a:moveTo>
                      <a:pt x="1783017" y="298715"/>
                    </a:moveTo>
                    <a:lnTo>
                      <a:pt x="1783017" y="292237"/>
                    </a:lnTo>
                  </a:path>
                  <a:path w="3461384" h="3213735">
                    <a:moveTo>
                      <a:pt x="1783017" y="272804"/>
                    </a:moveTo>
                    <a:lnTo>
                      <a:pt x="1783017" y="246893"/>
                    </a:lnTo>
                  </a:path>
                  <a:path w="3461384" h="3213735">
                    <a:moveTo>
                      <a:pt x="1783017" y="227586"/>
                    </a:moveTo>
                    <a:lnTo>
                      <a:pt x="1783017" y="221108"/>
                    </a:lnTo>
                  </a:path>
                  <a:path w="3461384" h="3213735">
                    <a:moveTo>
                      <a:pt x="1783017" y="201294"/>
                    </a:moveTo>
                    <a:lnTo>
                      <a:pt x="1783017" y="175510"/>
                    </a:lnTo>
                  </a:path>
                  <a:path w="3461384" h="3213735">
                    <a:moveTo>
                      <a:pt x="1783017" y="156076"/>
                    </a:moveTo>
                    <a:lnTo>
                      <a:pt x="1783017" y="149599"/>
                    </a:lnTo>
                  </a:path>
                  <a:path w="3461384" h="3213735">
                    <a:moveTo>
                      <a:pt x="1783017" y="130165"/>
                    </a:moveTo>
                    <a:lnTo>
                      <a:pt x="1783017" y="104381"/>
                    </a:lnTo>
                  </a:path>
                  <a:path w="3461384" h="3213735">
                    <a:moveTo>
                      <a:pt x="1783017" y="84948"/>
                    </a:moveTo>
                    <a:lnTo>
                      <a:pt x="1783017" y="78470"/>
                    </a:lnTo>
                  </a:path>
                  <a:path w="3461384" h="3213735">
                    <a:moveTo>
                      <a:pt x="1783017" y="59036"/>
                    </a:moveTo>
                    <a:lnTo>
                      <a:pt x="1783017" y="33252"/>
                    </a:lnTo>
                  </a:path>
                  <a:path w="3461384" h="3213735">
                    <a:moveTo>
                      <a:pt x="1783017" y="13819"/>
                    </a:moveTo>
                    <a:lnTo>
                      <a:pt x="1783017" y="6960"/>
                    </a:lnTo>
                  </a:path>
                  <a:path w="3461384" h="3213735">
                    <a:moveTo>
                      <a:pt x="0" y="224780"/>
                    </a:moveTo>
                    <a:lnTo>
                      <a:pt x="2068074" y="3213344"/>
                    </a:lnTo>
                  </a:path>
                  <a:path w="3461384" h="3213735">
                    <a:moveTo>
                      <a:pt x="2068074" y="3193949"/>
                    </a:moveTo>
                    <a:lnTo>
                      <a:pt x="2068074" y="3168076"/>
                    </a:lnTo>
                  </a:path>
                  <a:path w="3461384" h="3213735">
                    <a:moveTo>
                      <a:pt x="2068074" y="3148668"/>
                    </a:moveTo>
                    <a:lnTo>
                      <a:pt x="2068074" y="3142203"/>
                    </a:lnTo>
                  </a:path>
                  <a:path w="3461384" h="3213735">
                    <a:moveTo>
                      <a:pt x="2068074" y="3122808"/>
                    </a:moveTo>
                    <a:lnTo>
                      <a:pt x="2068074" y="3096630"/>
                    </a:lnTo>
                  </a:path>
                  <a:path w="3461384" h="3213735">
                    <a:moveTo>
                      <a:pt x="2068074" y="3077222"/>
                    </a:moveTo>
                    <a:lnTo>
                      <a:pt x="2068074" y="3070757"/>
                    </a:lnTo>
                  </a:path>
                  <a:path w="3461384" h="3213735">
                    <a:moveTo>
                      <a:pt x="2068074" y="3051349"/>
                    </a:moveTo>
                    <a:lnTo>
                      <a:pt x="2068074" y="3025488"/>
                    </a:lnTo>
                  </a:path>
                  <a:path w="3461384" h="3213735">
                    <a:moveTo>
                      <a:pt x="2068074" y="3006080"/>
                    </a:moveTo>
                    <a:lnTo>
                      <a:pt x="2068074" y="2999615"/>
                    </a:lnTo>
                  </a:path>
                  <a:path w="3461384" h="3213735">
                    <a:moveTo>
                      <a:pt x="2068074" y="2980207"/>
                    </a:moveTo>
                    <a:lnTo>
                      <a:pt x="2068074" y="2954347"/>
                    </a:lnTo>
                  </a:path>
                  <a:path w="3461384" h="3213735">
                    <a:moveTo>
                      <a:pt x="2068074" y="2934939"/>
                    </a:moveTo>
                    <a:lnTo>
                      <a:pt x="2068074" y="2928474"/>
                    </a:lnTo>
                  </a:path>
                  <a:path w="3461384" h="3213735">
                    <a:moveTo>
                      <a:pt x="2068074" y="2909066"/>
                    </a:moveTo>
                    <a:lnTo>
                      <a:pt x="2068074" y="2882888"/>
                    </a:lnTo>
                  </a:path>
                  <a:path w="3461384" h="3213735">
                    <a:moveTo>
                      <a:pt x="2068074" y="2863492"/>
                    </a:moveTo>
                    <a:lnTo>
                      <a:pt x="2068074" y="2857015"/>
                    </a:lnTo>
                  </a:path>
                  <a:path w="3461384" h="3213735">
                    <a:moveTo>
                      <a:pt x="2068074" y="2837619"/>
                    </a:moveTo>
                    <a:lnTo>
                      <a:pt x="2068074" y="2811746"/>
                    </a:lnTo>
                  </a:path>
                  <a:path w="3461384" h="3213735">
                    <a:moveTo>
                      <a:pt x="2068074" y="2792351"/>
                    </a:moveTo>
                    <a:lnTo>
                      <a:pt x="2068074" y="2785873"/>
                    </a:lnTo>
                  </a:path>
                  <a:path w="3461384" h="3213735">
                    <a:moveTo>
                      <a:pt x="2068074" y="2766478"/>
                    </a:moveTo>
                    <a:lnTo>
                      <a:pt x="2068074" y="2740605"/>
                    </a:lnTo>
                  </a:path>
                  <a:path w="3461384" h="3213735">
                    <a:moveTo>
                      <a:pt x="2068074" y="2721209"/>
                    </a:moveTo>
                    <a:lnTo>
                      <a:pt x="2068074" y="2714732"/>
                    </a:lnTo>
                  </a:path>
                  <a:path w="3461384" h="3213735">
                    <a:moveTo>
                      <a:pt x="2068074" y="2695336"/>
                    </a:moveTo>
                    <a:lnTo>
                      <a:pt x="2068074" y="2669158"/>
                    </a:lnTo>
                  </a:path>
                  <a:path w="3461384" h="3213735">
                    <a:moveTo>
                      <a:pt x="2068074" y="2649750"/>
                    </a:moveTo>
                    <a:lnTo>
                      <a:pt x="2068074" y="2643285"/>
                    </a:lnTo>
                  </a:path>
                  <a:path w="3461384" h="3213735">
                    <a:moveTo>
                      <a:pt x="2068074" y="2623890"/>
                    </a:moveTo>
                    <a:lnTo>
                      <a:pt x="2068074" y="2598017"/>
                    </a:lnTo>
                  </a:path>
                  <a:path w="3461384" h="3213735">
                    <a:moveTo>
                      <a:pt x="2068074" y="2578609"/>
                    </a:moveTo>
                    <a:lnTo>
                      <a:pt x="2068074" y="2572169"/>
                    </a:lnTo>
                  </a:path>
                  <a:path w="3461384" h="3213735">
                    <a:moveTo>
                      <a:pt x="2068074" y="2552736"/>
                    </a:moveTo>
                    <a:lnTo>
                      <a:pt x="2068074" y="2526825"/>
                    </a:lnTo>
                  </a:path>
                  <a:path w="3461384" h="3213735">
                    <a:moveTo>
                      <a:pt x="2068074" y="2507518"/>
                    </a:moveTo>
                    <a:lnTo>
                      <a:pt x="2068074" y="2501040"/>
                    </a:lnTo>
                  </a:path>
                  <a:path w="3461384" h="3213735">
                    <a:moveTo>
                      <a:pt x="2068074" y="2481353"/>
                    </a:moveTo>
                    <a:lnTo>
                      <a:pt x="2068074" y="2455442"/>
                    </a:lnTo>
                  </a:path>
                  <a:path w="3461384" h="3213735">
                    <a:moveTo>
                      <a:pt x="2068074" y="2436008"/>
                    </a:moveTo>
                    <a:lnTo>
                      <a:pt x="2068074" y="2429531"/>
                    </a:lnTo>
                  </a:path>
                  <a:path w="3461384" h="3213735">
                    <a:moveTo>
                      <a:pt x="2068074" y="2410097"/>
                    </a:moveTo>
                    <a:lnTo>
                      <a:pt x="2068074" y="2384313"/>
                    </a:lnTo>
                  </a:path>
                  <a:path w="3461384" h="3213735">
                    <a:moveTo>
                      <a:pt x="2068074" y="2364880"/>
                    </a:moveTo>
                    <a:lnTo>
                      <a:pt x="2068074" y="2358402"/>
                    </a:lnTo>
                  </a:path>
                  <a:path w="3461384" h="3213735">
                    <a:moveTo>
                      <a:pt x="2068074" y="2338968"/>
                    </a:moveTo>
                    <a:lnTo>
                      <a:pt x="2068074" y="2313184"/>
                    </a:lnTo>
                  </a:path>
                  <a:path w="3461384" h="3213735">
                    <a:moveTo>
                      <a:pt x="2068074" y="2293751"/>
                    </a:moveTo>
                    <a:lnTo>
                      <a:pt x="2068074" y="2287273"/>
                    </a:lnTo>
                  </a:path>
                  <a:path w="3461384" h="3213735">
                    <a:moveTo>
                      <a:pt x="2068074" y="2267585"/>
                    </a:moveTo>
                    <a:lnTo>
                      <a:pt x="2068074" y="2241674"/>
                    </a:lnTo>
                  </a:path>
                  <a:path w="3461384" h="3213735">
                    <a:moveTo>
                      <a:pt x="2068074" y="2222241"/>
                    </a:moveTo>
                    <a:lnTo>
                      <a:pt x="2068074" y="2215763"/>
                    </a:lnTo>
                  </a:path>
                  <a:path w="3461384" h="3213735">
                    <a:moveTo>
                      <a:pt x="2068074" y="2196457"/>
                    </a:moveTo>
                    <a:lnTo>
                      <a:pt x="2068074" y="2170545"/>
                    </a:lnTo>
                  </a:path>
                  <a:path w="3461384" h="3213735">
                    <a:moveTo>
                      <a:pt x="2068074" y="2151112"/>
                    </a:moveTo>
                    <a:lnTo>
                      <a:pt x="2068074" y="2144634"/>
                    </a:lnTo>
                  </a:path>
                  <a:path w="3461384" h="3213735">
                    <a:moveTo>
                      <a:pt x="2068074" y="2125328"/>
                    </a:moveTo>
                    <a:lnTo>
                      <a:pt x="2068074" y="2099417"/>
                    </a:lnTo>
                  </a:path>
                  <a:path w="3461384" h="3213735">
                    <a:moveTo>
                      <a:pt x="2068074" y="2079983"/>
                    </a:moveTo>
                    <a:lnTo>
                      <a:pt x="2068074" y="2073505"/>
                    </a:lnTo>
                  </a:path>
                  <a:path w="3461384" h="3213735">
                    <a:moveTo>
                      <a:pt x="2068074" y="2053818"/>
                    </a:moveTo>
                    <a:lnTo>
                      <a:pt x="2068074" y="2027907"/>
                    </a:lnTo>
                  </a:path>
                  <a:path w="3461384" h="3213735">
                    <a:moveTo>
                      <a:pt x="2068074" y="2008600"/>
                    </a:moveTo>
                    <a:lnTo>
                      <a:pt x="2068074" y="2002123"/>
                    </a:lnTo>
                  </a:path>
                  <a:path w="3461384" h="3213735">
                    <a:moveTo>
                      <a:pt x="2068074" y="1982689"/>
                    </a:moveTo>
                    <a:lnTo>
                      <a:pt x="2068074" y="1956778"/>
                    </a:lnTo>
                  </a:path>
                  <a:path w="3461384" h="3213735">
                    <a:moveTo>
                      <a:pt x="2068074" y="1937472"/>
                    </a:moveTo>
                    <a:lnTo>
                      <a:pt x="2068074" y="1930994"/>
                    </a:lnTo>
                  </a:path>
                  <a:path w="3461384" h="3213735">
                    <a:moveTo>
                      <a:pt x="2068074" y="1911560"/>
                    </a:moveTo>
                    <a:lnTo>
                      <a:pt x="2068074" y="1885649"/>
                    </a:lnTo>
                  </a:path>
                  <a:path w="3461384" h="3213735">
                    <a:moveTo>
                      <a:pt x="2068074" y="1866216"/>
                    </a:moveTo>
                    <a:lnTo>
                      <a:pt x="2068074" y="1859484"/>
                    </a:lnTo>
                  </a:path>
                  <a:path w="3461384" h="3213735">
                    <a:moveTo>
                      <a:pt x="2068074" y="1840051"/>
                    </a:moveTo>
                    <a:lnTo>
                      <a:pt x="2068074" y="1814266"/>
                    </a:lnTo>
                  </a:path>
                  <a:path w="3461384" h="3213735">
                    <a:moveTo>
                      <a:pt x="2068074" y="1794833"/>
                    </a:moveTo>
                    <a:lnTo>
                      <a:pt x="2068074" y="1788355"/>
                    </a:lnTo>
                  </a:path>
                  <a:path w="3461384" h="3213735">
                    <a:moveTo>
                      <a:pt x="2068074" y="1768922"/>
                    </a:moveTo>
                    <a:lnTo>
                      <a:pt x="2068074" y="1743138"/>
                    </a:lnTo>
                  </a:path>
                  <a:path w="3461384" h="3213735">
                    <a:moveTo>
                      <a:pt x="2068074" y="1723704"/>
                    </a:moveTo>
                    <a:lnTo>
                      <a:pt x="2068074" y="1717226"/>
                    </a:lnTo>
                  </a:path>
                  <a:path w="3461384" h="3213735">
                    <a:moveTo>
                      <a:pt x="2068074" y="1697793"/>
                    </a:moveTo>
                    <a:lnTo>
                      <a:pt x="2068074" y="1671882"/>
                    </a:lnTo>
                  </a:path>
                  <a:path w="3461384" h="3213735">
                    <a:moveTo>
                      <a:pt x="2068074" y="1652194"/>
                    </a:moveTo>
                    <a:lnTo>
                      <a:pt x="2068074" y="1645717"/>
                    </a:lnTo>
                  </a:path>
                  <a:path w="3461384" h="3213735">
                    <a:moveTo>
                      <a:pt x="2068074" y="1626410"/>
                    </a:moveTo>
                    <a:lnTo>
                      <a:pt x="2068074" y="1600499"/>
                    </a:lnTo>
                  </a:path>
                  <a:path w="3461384" h="3213735">
                    <a:moveTo>
                      <a:pt x="2068074" y="1581066"/>
                    </a:moveTo>
                    <a:lnTo>
                      <a:pt x="2068074" y="1574588"/>
                    </a:lnTo>
                  </a:path>
                  <a:path w="3461384" h="3213735">
                    <a:moveTo>
                      <a:pt x="2068074" y="1555154"/>
                    </a:moveTo>
                    <a:lnTo>
                      <a:pt x="2068074" y="1529370"/>
                    </a:lnTo>
                  </a:path>
                  <a:path w="3461384" h="3213735">
                    <a:moveTo>
                      <a:pt x="2068074" y="1509937"/>
                    </a:moveTo>
                    <a:lnTo>
                      <a:pt x="2068074" y="1503459"/>
                    </a:lnTo>
                  </a:path>
                  <a:path w="3461384" h="3213735">
                    <a:moveTo>
                      <a:pt x="2068074" y="1484026"/>
                    </a:moveTo>
                    <a:lnTo>
                      <a:pt x="2068074" y="1458241"/>
                    </a:lnTo>
                  </a:path>
                  <a:path w="3461384" h="3213735">
                    <a:moveTo>
                      <a:pt x="2068074" y="1438427"/>
                    </a:moveTo>
                    <a:lnTo>
                      <a:pt x="2068074" y="1432076"/>
                    </a:lnTo>
                  </a:path>
                  <a:path w="3461384" h="3213735">
                    <a:moveTo>
                      <a:pt x="2068074" y="1412643"/>
                    </a:moveTo>
                    <a:lnTo>
                      <a:pt x="2068074" y="1386732"/>
                    </a:lnTo>
                  </a:path>
                  <a:path w="3461384" h="3213735">
                    <a:moveTo>
                      <a:pt x="2068074" y="1367298"/>
                    </a:moveTo>
                    <a:lnTo>
                      <a:pt x="2068074" y="1360820"/>
                    </a:lnTo>
                  </a:path>
                  <a:path w="3461384" h="3213735">
                    <a:moveTo>
                      <a:pt x="2068074" y="1341514"/>
                    </a:moveTo>
                    <a:lnTo>
                      <a:pt x="2068074" y="1315603"/>
                    </a:lnTo>
                  </a:path>
                  <a:path w="3461384" h="3213735">
                    <a:moveTo>
                      <a:pt x="2068074" y="1296169"/>
                    </a:moveTo>
                    <a:lnTo>
                      <a:pt x="2068074" y="1289692"/>
                    </a:lnTo>
                  </a:path>
                  <a:path w="3461384" h="3213735">
                    <a:moveTo>
                      <a:pt x="2068074" y="1270385"/>
                    </a:moveTo>
                    <a:lnTo>
                      <a:pt x="2068074" y="1244220"/>
                    </a:lnTo>
                  </a:path>
                  <a:path w="3461384" h="3213735">
                    <a:moveTo>
                      <a:pt x="2068074" y="1224787"/>
                    </a:moveTo>
                    <a:lnTo>
                      <a:pt x="2068074" y="1218309"/>
                    </a:lnTo>
                  </a:path>
                  <a:path w="3461384" h="3213735">
                    <a:moveTo>
                      <a:pt x="2068074" y="1198875"/>
                    </a:moveTo>
                    <a:lnTo>
                      <a:pt x="2068074" y="1172964"/>
                    </a:lnTo>
                  </a:path>
                  <a:path w="3461384" h="3213735">
                    <a:moveTo>
                      <a:pt x="2068074" y="1153658"/>
                    </a:moveTo>
                    <a:lnTo>
                      <a:pt x="2068074" y="1147180"/>
                    </a:lnTo>
                  </a:path>
                  <a:path w="3461384" h="3213735">
                    <a:moveTo>
                      <a:pt x="2068074" y="1127747"/>
                    </a:moveTo>
                    <a:lnTo>
                      <a:pt x="2068074" y="1101835"/>
                    </a:lnTo>
                  </a:path>
                  <a:path w="3461384" h="3213735">
                    <a:moveTo>
                      <a:pt x="2068074" y="1082529"/>
                    </a:moveTo>
                    <a:lnTo>
                      <a:pt x="2068074" y="1076051"/>
                    </a:lnTo>
                  </a:path>
                  <a:path w="3461384" h="3213735">
                    <a:moveTo>
                      <a:pt x="2068074" y="1056618"/>
                    </a:moveTo>
                    <a:lnTo>
                      <a:pt x="2068074" y="1030453"/>
                    </a:lnTo>
                  </a:path>
                  <a:path w="3461384" h="3213735">
                    <a:moveTo>
                      <a:pt x="2068074" y="1011019"/>
                    </a:moveTo>
                    <a:lnTo>
                      <a:pt x="2068074" y="1004541"/>
                    </a:lnTo>
                  </a:path>
                  <a:path w="3461384" h="3213735">
                    <a:moveTo>
                      <a:pt x="2068074" y="985108"/>
                    </a:moveTo>
                    <a:lnTo>
                      <a:pt x="2068074" y="959324"/>
                    </a:lnTo>
                  </a:path>
                  <a:path w="3461384" h="3213735">
                    <a:moveTo>
                      <a:pt x="2068074" y="939890"/>
                    </a:moveTo>
                    <a:lnTo>
                      <a:pt x="2068074" y="933413"/>
                    </a:lnTo>
                  </a:path>
                  <a:path w="3461384" h="3213735">
                    <a:moveTo>
                      <a:pt x="2068074" y="913979"/>
                    </a:moveTo>
                    <a:lnTo>
                      <a:pt x="2068074" y="888195"/>
                    </a:lnTo>
                  </a:path>
                  <a:path w="3461384" h="3213735">
                    <a:moveTo>
                      <a:pt x="2068074" y="868762"/>
                    </a:moveTo>
                    <a:lnTo>
                      <a:pt x="2068074" y="862284"/>
                    </a:lnTo>
                  </a:path>
                  <a:path w="3461384" h="3213735">
                    <a:moveTo>
                      <a:pt x="2068074" y="842850"/>
                    </a:moveTo>
                    <a:lnTo>
                      <a:pt x="2068074" y="816685"/>
                    </a:lnTo>
                  </a:path>
                  <a:path w="3461384" h="3213735">
                    <a:moveTo>
                      <a:pt x="2068074" y="797252"/>
                    </a:moveTo>
                    <a:lnTo>
                      <a:pt x="2068074" y="790774"/>
                    </a:lnTo>
                  </a:path>
                  <a:path w="3461384" h="3213735">
                    <a:moveTo>
                      <a:pt x="2068074" y="771467"/>
                    </a:moveTo>
                    <a:lnTo>
                      <a:pt x="2068074" y="745556"/>
                    </a:lnTo>
                  </a:path>
                  <a:path w="3461384" h="3213735">
                    <a:moveTo>
                      <a:pt x="2068074" y="726123"/>
                    </a:moveTo>
                    <a:lnTo>
                      <a:pt x="2068074" y="719645"/>
                    </a:lnTo>
                  </a:path>
                  <a:path w="3461384" h="3213735">
                    <a:moveTo>
                      <a:pt x="2068074" y="700212"/>
                    </a:moveTo>
                    <a:lnTo>
                      <a:pt x="2068074" y="674427"/>
                    </a:lnTo>
                  </a:path>
                  <a:path w="3461384" h="3213735">
                    <a:moveTo>
                      <a:pt x="2068074" y="654994"/>
                    </a:moveTo>
                    <a:lnTo>
                      <a:pt x="2068074" y="648516"/>
                    </a:lnTo>
                  </a:path>
                  <a:path w="3461384" h="3213735">
                    <a:moveTo>
                      <a:pt x="2068074" y="629083"/>
                    </a:moveTo>
                    <a:lnTo>
                      <a:pt x="2068074" y="602918"/>
                    </a:lnTo>
                  </a:path>
                  <a:path w="3461384" h="3213735">
                    <a:moveTo>
                      <a:pt x="2068074" y="583611"/>
                    </a:moveTo>
                    <a:lnTo>
                      <a:pt x="2068074" y="577133"/>
                    </a:lnTo>
                  </a:path>
                  <a:path w="3461384" h="3213735">
                    <a:moveTo>
                      <a:pt x="2068074" y="557700"/>
                    </a:moveTo>
                    <a:lnTo>
                      <a:pt x="2068074" y="531789"/>
                    </a:lnTo>
                  </a:path>
                  <a:path w="3461384" h="3213735">
                    <a:moveTo>
                      <a:pt x="2068074" y="512355"/>
                    </a:moveTo>
                    <a:lnTo>
                      <a:pt x="2068074" y="506005"/>
                    </a:lnTo>
                  </a:path>
                  <a:path w="3461384" h="3213735">
                    <a:moveTo>
                      <a:pt x="2068074" y="486571"/>
                    </a:moveTo>
                    <a:lnTo>
                      <a:pt x="2068074" y="460660"/>
                    </a:lnTo>
                  </a:path>
                  <a:path w="3461384" h="3213735">
                    <a:moveTo>
                      <a:pt x="2068074" y="441227"/>
                    </a:moveTo>
                    <a:lnTo>
                      <a:pt x="2068074" y="434749"/>
                    </a:lnTo>
                  </a:path>
                  <a:path w="3461384" h="3213735">
                    <a:moveTo>
                      <a:pt x="2068074" y="415061"/>
                    </a:moveTo>
                    <a:lnTo>
                      <a:pt x="2068074" y="389277"/>
                    </a:lnTo>
                  </a:path>
                  <a:path w="3461384" h="3213735">
                    <a:moveTo>
                      <a:pt x="2068074" y="369844"/>
                    </a:moveTo>
                    <a:lnTo>
                      <a:pt x="2068074" y="363366"/>
                    </a:lnTo>
                  </a:path>
                  <a:path w="3461384" h="3213735">
                    <a:moveTo>
                      <a:pt x="2068074" y="343933"/>
                    </a:moveTo>
                    <a:lnTo>
                      <a:pt x="2068074" y="318021"/>
                    </a:lnTo>
                  </a:path>
                  <a:path w="3461384" h="3213735">
                    <a:moveTo>
                      <a:pt x="2068074" y="298715"/>
                    </a:moveTo>
                    <a:lnTo>
                      <a:pt x="2068074" y="292237"/>
                    </a:lnTo>
                  </a:path>
                  <a:path w="3461384" h="3213735">
                    <a:moveTo>
                      <a:pt x="2068074" y="272804"/>
                    </a:moveTo>
                    <a:lnTo>
                      <a:pt x="2068074" y="246893"/>
                    </a:lnTo>
                  </a:path>
                  <a:path w="3461384" h="3213735">
                    <a:moveTo>
                      <a:pt x="2068074" y="227586"/>
                    </a:moveTo>
                    <a:lnTo>
                      <a:pt x="2068074" y="221108"/>
                    </a:lnTo>
                  </a:path>
                  <a:path w="3461384" h="3213735">
                    <a:moveTo>
                      <a:pt x="2068074" y="201294"/>
                    </a:moveTo>
                    <a:lnTo>
                      <a:pt x="2068074" y="175510"/>
                    </a:lnTo>
                  </a:path>
                  <a:path w="3461384" h="3213735">
                    <a:moveTo>
                      <a:pt x="2068074" y="156076"/>
                    </a:moveTo>
                    <a:lnTo>
                      <a:pt x="2068074" y="149599"/>
                    </a:lnTo>
                  </a:path>
                  <a:path w="3461384" h="3213735">
                    <a:moveTo>
                      <a:pt x="2068074" y="130165"/>
                    </a:moveTo>
                    <a:lnTo>
                      <a:pt x="2068074" y="104381"/>
                    </a:lnTo>
                  </a:path>
                  <a:path w="3461384" h="3213735">
                    <a:moveTo>
                      <a:pt x="2068074" y="84948"/>
                    </a:moveTo>
                    <a:lnTo>
                      <a:pt x="2068074" y="78470"/>
                    </a:lnTo>
                  </a:path>
                  <a:path w="3461384" h="3213735">
                    <a:moveTo>
                      <a:pt x="2068074" y="59036"/>
                    </a:moveTo>
                    <a:lnTo>
                      <a:pt x="2068074" y="33252"/>
                    </a:lnTo>
                  </a:path>
                  <a:path w="3461384" h="3213735">
                    <a:moveTo>
                      <a:pt x="2068074" y="13819"/>
                    </a:moveTo>
                    <a:lnTo>
                      <a:pt x="2068074" y="6960"/>
                    </a:lnTo>
                  </a:path>
                  <a:path w="3461384" h="3213735">
                    <a:moveTo>
                      <a:pt x="0" y="147540"/>
                    </a:moveTo>
                    <a:lnTo>
                      <a:pt x="2372821" y="3213344"/>
                    </a:lnTo>
                  </a:path>
                  <a:path w="3461384" h="3213735">
                    <a:moveTo>
                      <a:pt x="2372821" y="3193949"/>
                    </a:moveTo>
                    <a:lnTo>
                      <a:pt x="2372821" y="3168076"/>
                    </a:lnTo>
                  </a:path>
                  <a:path w="3461384" h="3213735">
                    <a:moveTo>
                      <a:pt x="2372821" y="3148668"/>
                    </a:moveTo>
                    <a:lnTo>
                      <a:pt x="2372821" y="3142203"/>
                    </a:lnTo>
                  </a:path>
                  <a:path w="3461384" h="3213735">
                    <a:moveTo>
                      <a:pt x="2372821" y="3122808"/>
                    </a:moveTo>
                    <a:lnTo>
                      <a:pt x="2372821" y="3096630"/>
                    </a:lnTo>
                  </a:path>
                  <a:path w="3461384" h="3213735">
                    <a:moveTo>
                      <a:pt x="2372821" y="3077222"/>
                    </a:moveTo>
                    <a:lnTo>
                      <a:pt x="2372821" y="3070757"/>
                    </a:lnTo>
                  </a:path>
                  <a:path w="3461384" h="3213735">
                    <a:moveTo>
                      <a:pt x="2372821" y="3051349"/>
                    </a:moveTo>
                    <a:lnTo>
                      <a:pt x="2372821" y="3025488"/>
                    </a:lnTo>
                  </a:path>
                  <a:path w="3461384" h="3213735">
                    <a:moveTo>
                      <a:pt x="2372821" y="3006080"/>
                    </a:moveTo>
                    <a:lnTo>
                      <a:pt x="2372821" y="2999615"/>
                    </a:lnTo>
                  </a:path>
                  <a:path w="3461384" h="3213735">
                    <a:moveTo>
                      <a:pt x="2372821" y="2980207"/>
                    </a:moveTo>
                    <a:lnTo>
                      <a:pt x="2372821" y="2954347"/>
                    </a:lnTo>
                  </a:path>
                  <a:path w="3461384" h="3213735">
                    <a:moveTo>
                      <a:pt x="2372821" y="2934939"/>
                    </a:moveTo>
                    <a:lnTo>
                      <a:pt x="2372821" y="2928474"/>
                    </a:lnTo>
                  </a:path>
                  <a:path w="3461384" h="3213735">
                    <a:moveTo>
                      <a:pt x="2372821" y="2909066"/>
                    </a:moveTo>
                    <a:lnTo>
                      <a:pt x="2372821" y="2882888"/>
                    </a:lnTo>
                  </a:path>
                  <a:path w="3461384" h="3213735">
                    <a:moveTo>
                      <a:pt x="2372821" y="2863492"/>
                    </a:moveTo>
                    <a:lnTo>
                      <a:pt x="2372821" y="2857015"/>
                    </a:lnTo>
                  </a:path>
                  <a:path w="3461384" h="3213735">
                    <a:moveTo>
                      <a:pt x="2372821" y="2837619"/>
                    </a:moveTo>
                    <a:lnTo>
                      <a:pt x="2372821" y="2811746"/>
                    </a:lnTo>
                  </a:path>
                  <a:path w="3461384" h="3213735">
                    <a:moveTo>
                      <a:pt x="2372821" y="2792351"/>
                    </a:moveTo>
                    <a:lnTo>
                      <a:pt x="2372821" y="2785873"/>
                    </a:lnTo>
                  </a:path>
                  <a:path w="3461384" h="3213735">
                    <a:moveTo>
                      <a:pt x="2372821" y="2766478"/>
                    </a:moveTo>
                    <a:lnTo>
                      <a:pt x="2372821" y="2740605"/>
                    </a:lnTo>
                  </a:path>
                  <a:path w="3461384" h="3213735">
                    <a:moveTo>
                      <a:pt x="2372821" y="2721209"/>
                    </a:moveTo>
                    <a:lnTo>
                      <a:pt x="2372821" y="2714732"/>
                    </a:lnTo>
                  </a:path>
                  <a:path w="3461384" h="3213735">
                    <a:moveTo>
                      <a:pt x="2372821" y="2695336"/>
                    </a:moveTo>
                    <a:lnTo>
                      <a:pt x="2372821" y="2669158"/>
                    </a:lnTo>
                  </a:path>
                  <a:path w="3461384" h="3213735">
                    <a:moveTo>
                      <a:pt x="2372821" y="2649750"/>
                    </a:moveTo>
                    <a:lnTo>
                      <a:pt x="2372821" y="2643285"/>
                    </a:lnTo>
                  </a:path>
                  <a:path w="3461384" h="3213735">
                    <a:moveTo>
                      <a:pt x="2372821" y="2623890"/>
                    </a:moveTo>
                    <a:lnTo>
                      <a:pt x="2372821" y="2598017"/>
                    </a:lnTo>
                  </a:path>
                  <a:path w="3461384" h="3213735">
                    <a:moveTo>
                      <a:pt x="2372821" y="2578609"/>
                    </a:moveTo>
                    <a:lnTo>
                      <a:pt x="2372821" y="2572169"/>
                    </a:lnTo>
                  </a:path>
                  <a:path w="3461384" h="3213735">
                    <a:moveTo>
                      <a:pt x="2372821" y="2552736"/>
                    </a:moveTo>
                    <a:lnTo>
                      <a:pt x="2372821" y="2526825"/>
                    </a:lnTo>
                  </a:path>
                  <a:path w="3461384" h="3213735">
                    <a:moveTo>
                      <a:pt x="2372821" y="2507518"/>
                    </a:moveTo>
                    <a:lnTo>
                      <a:pt x="2372821" y="2501040"/>
                    </a:lnTo>
                  </a:path>
                  <a:path w="3461384" h="3213735">
                    <a:moveTo>
                      <a:pt x="2372821" y="2481353"/>
                    </a:moveTo>
                    <a:lnTo>
                      <a:pt x="2372821" y="2455442"/>
                    </a:lnTo>
                  </a:path>
                  <a:path w="3461384" h="3213735">
                    <a:moveTo>
                      <a:pt x="2372821" y="2436008"/>
                    </a:moveTo>
                    <a:lnTo>
                      <a:pt x="2372821" y="2429531"/>
                    </a:lnTo>
                  </a:path>
                  <a:path w="3461384" h="3213735">
                    <a:moveTo>
                      <a:pt x="2372821" y="2410097"/>
                    </a:moveTo>
                    <a:lnTo>
                      <a:pt x="2372821" y="2384313"/>
                    </a:lnTo>
                  </a:path>
                  <a:path w="3461384" h="3213735">
                    <a:moveTo>
                      <a:pt x="2372821" y="2364880"/>
                    </a:moveTo>
                    <a:lnTo>
                      <a:pt x="2372821" y="2358402"/>
                    </a:lnTo>
                  </a:path>
                  <a:path w="3461384" h="3213735">
                    <a:moveTo>
                      <a:pt x="2372821" y="2338968"/>
                    </a:moveTo>
                    <a:lnTo>
                      <a:pt x="2372821" y="2313184"/>
                    </a:lnTo>
                  </a:path>
                  <a:path w="3461384" h="3213735">
                    <a:moveTo>
                      <a:pt x="2372821" y="2293751"/>
                    </a:moveTo>
                    <a:lnTo>
                      <a:pt x="2372821" y="2287273"/>
                    </a:lnTo>
                  </a:path>
                  <a:path w="3461384" h="3213735">
                    <a:moveTo>
                      <a:pt x="2372821" y="2267585"/>
                    </a:moveTo>
                    <a:lnTo>
                      <a:pt x="2372821" y="2241674"/>
                    </a:lnTo>
                  </a:path>
                  <a:path w="3461384" h="3213735">
                    <a:moveTo>
                      <a:pt x="2372821" y="2222241"/>
                    </a:moveTo>
                    <a:lnTo>
                      <a:pt x="2372821" y="2215763"/>
                    </a:lnTo>
                  </a:path>
                  <a:path w="3461384" h="3213735">
                    <a:moveTo>
                      <a:pt x="2372821" y="2196457"/>
                    </a:moveTo>
                    <a:lnTo>
                      <a:pt x="2372821" y="2170545"/>
                    </a:lnTo>
                  </a:path>
                  <a:path w="3461384" h="3213735">
                    <a:moveTo>
                      <a:pt x="2372821" y="2151112"/>
                    </a:moveTo>
                    <a:lnTo>
                      <a:pt x="2372821" y="2144634"/>
                    </a:lnTo>
                  </a:path>
                  <a:path w="3461384" h="3213735">
                    <a:moveTo>
                      <a:pt x="2372821" y="2125328"/>
                    </a:moveTo>
                    <a:lnTo>
                      <a:pt x="2372821" y="2099417"/>
                    </a:lnTo>
                  </a:path>
                  <a:path w="3461384" h="3213735">
                    <a:moveTo>
                      <a:pt x="2372821" y="2079983"/>
                    </a:moveTo>
                    <a:lnTo>
                      <a:pt x="2372821" y="2073505"/>
                    </a:lnTo>
                  </a:path>
                  <a:path w="3461384" h="3213735">
                    <a:moveTo>
                      <a:pt x="2372821" y="2053818"/>
                    </a:moveTo>
                    <a:lnTo>
                      <a:pt x="2372821" y="2027907"/>
                    </a:lnTo>
                  </a:path>
                  <a:path w="3461384" h="3213735">
                    <a:moveTo>
                      <a:pt x="2372821" y="2008600"/>
                    </a:moveTo>
                    <a:lnTo>
                      <a:pt x="2372821" y="2002123"/>
                    </a:lnTo>
                  </a:path>
                  <a:path w="3461384" h="3213735">
                    <a:moveTo>
                      <a:pt x="2372821" y="1982689"/>
                    </a:moveTo>
                    <a:lnTo>
                      <a:pt x="2372821" y="1956778"/>
                    </a:lnTo>
                  </a:path>
                  <a:path w="3461384" h="3213735">
                    <a:moveTo>
                      <a:pt x="2372821" y="1937472"/>
                    </a:moveTo>
                    <a:lnTo>
                      <a:pt x="2372821" y="1930994"/>
                    </a:lnTo>
                  </a:path>
                  <a:path w="3461384" h="3213735">
                    <a:moveTo>
                      <a:pt x="2372821" y="1911560"/>
                    </a:moveTo>
                    <a:lnTo>
                      <a:pt x="2372821" y="1885649"/>
                    </a:lnTo>
                  </a:path>
                  <a:path w="3461384" h="3213735">
                    <a:moveTo>
                      <a:pt x="2372821" y="1866216"/>
                    </a:moveTo>
                    <a:lnTo>
                      <a:pt x="2372821" y="1859484"/>
                    </a:lnTo>
                  </a:path>
                  <a:path w="3461384" h="3213735">
                    <a:moveTo>
                      <a:pt x="2372821" y="1840051"/>
                    </a:moveTo>
                    <a:lnTo>
                      <a:pt x="2372821" y="1814266"/>
                    </a:lnTo>
                  </a:path>
                  <a:path w="3461384" h="3213735">
                    <a:moveTo>
                      <a:pt x="2372821" y="1794833"/>
                    </a:moveTo>
                    <a:lnTo>
                      <a:pt x="2372821" y="1788355"/>
                    </a:lnTo>
                  </a:path>
                  <a:path w="3461384" h="3213735">
                    <a:moveTo>
                      <a:pt x="2372821" y="1768922"/>
                    </a:moveTo>
                    <a:lnTo>
                      <a:pt x="2372821" y="1743138"/>
                    </a:lnTo>
                  </a:path>
                  <a:path w="3461384" h="3213735">
                    <a:moveTo>
                      <a:pt x="2372821" y="1723704"/>
                    </a:moveTo>
                    <a:lnTo>
                      <a:pt x="2372821" y="1717226"/>
                    </a:lnTo>
                  </a:path>
                  <a:path w="3461384" h="3213735">
                    <a:moveTo>
                      <a:pt x="2372821" y="1697793"/>
                    </a:moveTo>
                    <a:lnTo>
                      <a:pt x="2372821" y="1671882"/>
                    </a:lnTo>
                  </a:path>
                  <a:path w="3461384" h="3213735">
                    <a:moveTo>
                      <a:pt x="2372821" y="1652194"/>
                    </a:moveTo>
                    <a:lnTo>
                      <a:pt x="2372821" y="1645717"/>
                    </a:lnTo>
                  </a:path>
                  <a:path w="3461384" h="3213735">
                    <a:moveTo>
                      <a:pt x="2372821" y="1626410"/>
                    </a:moveTo>
                    <a:lnTo>
                      <a:pt x="2372821" y="1600499"/>
                    </a:lnTo>
                  </a:path>
                  <a:path w="3461384" h="3213735">
                    <a:moveTo>
                      <a:pt x="2372821" y="1581066"/>
                    </a:moveTo>
                    <a:lnTo>
                      <a:pt x="2372821" y="1574588"/>
                    </a:lnTo>
                  </a:path>
                  <a:path w="3461384" h="3213735">
                    <a:moveTo>
                      <a:pt x="2372821" y="1555154"/>
                    </a:moveTo>
                    <a:lnTo>
                      <a:pt x="2372821" y="1529370"/>
                    </a:lnTo>
                  </a:path>
                  <a:path w="3461384" h="3213735">
                    <a:moveTo>
                      <a:pt x="2372821" y="1509937"/>
                    </a:moveTo>
                    <a:lnTo>
                      <a:pt x="2372821" y="1503459"/>
                    </a:lnTo>
                  </a:path>
                  <a:path w="3461384" h="3213735">
                    <a:moveTo>
                      <a:pt x="2372821" y="1484026"/>
                    </a:moveTo>
                    <a:lnTo>
                      <a:pt x="2372821" y="1458241"/>
                    </a:lnTo>
                  </a:path>
                  <a:path w="3461384" h="3213735">
                    <a:moveTo>
                      <a:pt x="2372821" y="1438427"/>
                    </a:moveTo>
                    <a:lnTo>
                      <a:pt x="2372821" y="1432076"/>
                    </a:lnTo>
                  </a:path>
                  <a:path w="3461384" h="3213735">
                    <a:moveTo>
                      <a:pt x="2372821" y="1412643"/>
                    </a:moveTo>
                    <a:lnTo>
                      <a:pt x="2372821" y="1386732"/>
                    </a:lnTo>
                  </a:path>
                  <a:path w="3461384" h="3213735">
                    <a:moveTo>
                      <a:pt x="2372821" y="1367298"/>
                    </a:moveTo>
                    <a:lnTo>
                      <a:pt x="2372821" y="1360820"/>
                    </a:lnTo>
                  </a:path>
                  <a:path w="3461384" h="3213735">
                    <a:moveTo>
                      <a:pt x="2372821" y="1341514"/>
                    </a:moveTo>
                    <a:lnTo>
                      <a:pt x="2372821" y="1315603"/>
                    </a:lnTo>
                  </a:path>
                  <a:path w="3461384" h="3213735">
                    <a:moveTo>
                      <a:pt x="2372821" y="1296169"/>
                    </a:moveTo>
                    <a:lnTo>
                      <a:pt x="2372821" y="1289692"/>
                    </a:lnTo>
                  </a:path>
                  <a:path w="3461384" h="3213735">
                    <a:moveTo>
                      <a:pt x="2372821" y="1270385"/>
                    </a:moveTo>
                    <a:lnTo>
                      <a:pt x="2372821" y="1244220"/>
                    </a:lnTo>
                  </a:path>
                  <a:path w="3461384" h="3213735">
                    <a:moveTo>
                      <a:pt x="2372821" y="1224787"/>
                    </a:moveTo>
                    <a:lnTo>
                      <a:pt x="2372821" y="1218309"/>
                    </a:lnTo>
                  </a:path>
                  <a:path w="3461384" h="3213735">
                    <a:moveTo>
                      <a:pt x="2372821" y="1198875"/>
                    </a:moveTo>
                    <a:lnTo>
                      <a:pt x="2372821" y="1172964"/>
                    </a:lnTo>
                  </a:path>
                  <a:path w="3461384" h="3213735">
                    <a:moveTo>
                      <a:pt x="2372821" y="1153658"/>
                    </a:moveTo>
                    <a:lnTo>
                      <a:pt x="2372821" y="1147180"/>
                    </a:lnTo>
                  </a:path>
                  <a:path w="3461384" h="3213735">
                    <a:moveTo>
                      <a:pt x="2372821" y="1127747"/>
                    </a:moveTo>
                    <a:lnTo>
                      <a:pt x="2372821" y="1101835"/>
                    </a:lnTo>
                  </a:path>
                  <a:path w="3461384" h="3213735">
                    <a:moveTo>
                      <a:pt x="2372821" y="1082529"/>
                    </a:moveTo>
                    <a:lnTo>
                      <a:pt x="2372821" y="1076051"/>
                    </a:lnTo>
                  </a:path>
                  <a:path w="3461384" h="3213735">
                    <a:moveTo>
                      <a:pt x="2372821" y="1056618"/>
                    </a:moveTo>
                    <a:lnTo>
                      <a:pt x="2372821" y="1030453"/>
                    </a:lnTo>
                  </a:path>
                  <a:path w="3461384" h="3213735">
                    <a:moveTo>
                      <a:pt x="2372821" y="1011019"/>
                    </a:moveTo>
                    <a:lnTo>
                      <a:pt x="2372821" y="1004541"/>
                    </a:lnTo>
                  </a:path>
                  <a:path w="3461384" h="3213735">
                    <a:moveTo>
                      <a:pt x="2372821" y="985108"/>
                    </a:moveTo>
                    <a:lnTo>
                      <a:pt x="2372821" y="959324"/>
                    </a:lnTo>
                  </a:path>
                  <a:path w="3461384" h="3213735">
                    <a:moveTo>
                      <a:pt x="2372821" y="939890"/>
                    </a:moveTo>
                    <a:lnTo>
                      <a:pt x="2372821" y="933413"/>
                    </a:lnTo>
                  </a:path>
                  <a:path w="3461384" h="3213735">
                    <a:moveTo>
                      <a:pt x="2372821" y="913979"/>
                    </a:moveTo>
                    <a:lnTo>
                      <a:pt x="2372821" y="888195"/>
                    </a:lnTo>
                  </a:path>
                  <a:path w="3461384" h="3213735">
                    <a:moveTo>
                      <a:pt x="2372821" y="868762"/>
                    </a:moveTo>
                    <a:lnTo>
                      <a:pt x="2372821" y="862284"/>
                    </a:lnTo>
                  </a:path>
                  <a:path w="3461384" h="3213735">
                    <a:moveTo>
                      <a:pt x="2372821" y="842850"/>
                    </a:moveTo>
                    <a:lnTo>
                      <a:pt x="2372821" y="816685"/>
                    </a:lnTo>
                  </a:path>
                  <a:path w="3461384" h="3213735">
                    <a:moveTo>
                      <a:pt x="2372821" y="797252"/>
                    </a:moveTo>
                    <a:lnTo>
                      <a:pt x="2372821" y="790774"/>
                    </a:lnTo>
                  </a:path>
                  <a:path w="3461384" h="3213735">
                    <a:moveTo>
                      <a:pt x="2372821" y="771467"/>
                    </a:moveTo>
                    <a:lnTo>
                      <a:pt x="2372821" y="745556"/>
                    </a:lnTo>
                  </a:path>
                  <a:path w="3461384" h="3213735">
                    <a:moveTo>
                      <a:pt x="2372821" y="726123"/>
                    </a:moveTo>
                    <a:lnTo>
                      <a:pt x="2372821" y="719645"/>
                    </a:lnTo>
                  </a:path>
                  <a:path w="3461384" h="3213735">
                    <a:moveTo>
                      <a:pt x="2372821" y="700212"/>
                    </a:moveTo>
                    <a:lnTo>
                      <a:pt x="2372821" y="674427"/>
                    </a:lnTo>
                  </a:path>
                  <a:path w="3461384" h="3213735">
                    <a:moveTo>
                      <a:pt x="2372821" y="654994"/>
                    </a:moveTo>
                    <a:lnTo>
                      <a:pt x="2372821" y="648516"/>
                    </a:lnTo>
                  </a:path>
                  <a:path w="3461384" h="3213735">
                    <a:moveTo>
                      <a:pt x="2372821" y="629083"/>
                    </a:moveTo>
                    <a:lnTo>
                      <a:pt x="2372821" y="602918"/>
                    </a:lnTo>
                  </a:path>
                  <a:path w="3461384" h="3213735">
                    <a:moveTo>
                      <a:pt x="2372821" y="583611"/>
                    </a:moveTo>
                    <a:lnTo>
                      <a:pt x="2372821" y="577133"/>
                    </a:lnTo>
                  </a:path>
                  <a:path w="3461384" h="3213735">
                    <a:moveTo>
                      <a:pt x="2372821" y="557700"/>
                    </a:moveTo>
                    <a:lnTo>
                      <a:pt x="2372821" y="531789"/>
                    </a:lnTo>
                  </a:path>
                  <a:path w="3461384" h="3213735">
                    <a:moveTo>
                      <a:pt x="2372821" y="512355"/>
                    </a:moveTo>
                    <a:lnTo>
                      <a:pt x="2372821" y="506005"/>
                    </a:lnTo>
                  </a:path>
                  <a:path w="3461384" h="3213735">
                    <a:moveTo>
                      <a:pt x="2372821" y="486571"/>
                    </a:moveTo>
                    <a:lnTo>
                      <a:pt x="2372821" y="460660"/>
                    </a:lnTo>
                  </a:path>
                  <a:path w="3461384" h="3213735">
                    <a:moveTo>
                      <a:pt x="2372821" y="441227"/>
                    </a:moveTo>
                    <a:lnTo>
                      <a:pt x="2372821" y="434749"/>
                    </a:lnTo>
                  </a:path>
                  <a:path w="3461384" h="3213735">
                    <a:moveTo>
                      <a:pt x="2372821" y="415061"/>
                    </a:moveTo>
                    <a:lnTo>
                      <a:pt x="2372821" y="389277"/>
                    </a:lnTo>
                  </a:path>
                  <a:path w="3461384" h="3213735">
                    <a:moveTo>
                      <a:pt x="2372821" y="369844"/>
                    </a:moveTo>
                    <a:lnTo>
                      <a:pt x="2372821" y="363366"/>
                    </a:lnTo>
                  </a:path>
                  <a:path w="3461384" h="3213735">
                    <a:moveTo>
                      <a:pt x="2372821" y="343933"/>
                    </a:moveTo>
                    <a:lnTo>
                      <a:pt x="2372821" y="318021"/>
                    </a:lnTo>
                  </a:path>
                  <a:path w="3461384" h="3213735">
                    <a:moveTo>
                      <a:pt x="2372821" y="298715"/>
                    </a:moveTo>
                    <a:lnTo>
                      <a:pt x="2372821" y="292237"/>
                    </a:lnTo>
                  </a:path>
                  <a:path w="3461384" h="3213735">
                    <a:moveTo>
                      <a:pt x="2372821" y="272804"/>
                    </a:moveTo>
                    <a:lnTo>
                      <a:pt x="2372821" y="246893"/>
                    </a:lnTo>
                  </a:path>
                  <a:path w="3461384" h="3213735">
                    <a:moveTo>
                      <a:pt x="2372821" y="227586"/>
                    </a:moveTo>
                    <a:lnTo>
                      <a:pt x="2372821" y="221108"/>
                    </a:lnTo>
                  </a:path>
                  <a:path w="3461384" h="3213735">
                    <a:moveTo>
                      <a:pt x="2372821" y="201294"/>
                    </a:moveTo>
                    <a:lnTo>
                      <a:pt x="2372821" y="175510"/>
                    </a:lnTo>
                  </a:path>
                  <a:path w="3461384" h="3213735">
                    <a:moveTo>
                      <a:pt x="2372821" y="156076"/>
                    </a:moveTo>
                    <a:lnTo>
                      <a:pt x="2372821" y="149599"/>
                    </a:lnTo>
                  </a:path>
                  <a:path w="3461384" h="3213735">
                    <a:moveTo>
                      <a:pt x="2372821" y="130165"/>
                    </a:moveTo>
                    <a:lnTo>
                      <a:pt x="2372821" y="104381"/>
                    </a:lnTo>
                  </a:path>
                  <a:path w="3461384" h="3213735">
                    <a:moveTo>
                      <a:pt x="2372821" y="84948"/>
                    </a:moveTo>
                    <a:lnTo>
                      <a:pt x="2372821" y="78470"/>
                    </a:lnTo>
                  </a:path>
                  <a:path w="3461384" h="3213735">
                    <a:moveTo>
                      <a:pt x="2372821" y="59036"/>
                    </a:moveTo>
                    <a:lnTo>
                      <a:pt x="2372821" y="33252"/>
                    </a:lnTo>
                  </a:path>
                  <a:path w="3461384" h="3213735">
                    <a:moveTo>
                      <a:pt x="2372821" y="13819"/>
                    </a:moveTo>
                    <a:lnTo>
                      <a:pt x="2372821" y="6960"/>
                    </a:lnTo>
                  </a:path>
                  <a:path w="3461384" h="3213735">
                    <a:moveTo>
                      <a:pt x="0" y="94930"/>
                    </a:moveTo>
                    <a:lnTo>
                      <a:pt x="2625358" y="3213344"/>
                    </a:lnTo>
                  </a:path>
                  <a:path w="3461384" h="3213735">
                    <a:moveTo>
                      <a:pt x="2625358" y="3193949"/>
                    </a:moveTo>
                    <a:lnTo>
                      <a:pt x="2625358" y="3168076"/>
                    </a:lnTo>
                  </a:path>
                  <a:path w="3461384" h="3213735">
                    <a:moveTo>
                      <a:pt x="2625358" y="3148668"/>
                    </a:moveTo>
                    <a:lnTo>
                      <a:pt x="2625358" y="3142203"/>
                    </a:lnTo>
                  </a:path>
                  <a:path w="3461384" h="3213735">
                    <a:moveTo>
                      <a:pt x="2625358" y="3122808"/>
                    </a:moveTo>
                    <a:lnTo>
                      <a:pt x="2625358" y="3096630"/>
                    </a:lnTo>
                  </a:path>
                  <a:path w="3461384" h="3213735">
                    <a:moveTo>
                      <a:pt x="2625358" y="3077222"/>
                    </a:moveTo>
                    <a:lnTo>
                      <a:pt x="2625358" y="3070757"/>
                    </a:lnTo>
                  </a:path>
                  <a:path w="3461384" h="3213735">
                    <a:moveTo>
                      <a:pt x="2625358" y="3051349"/>
                    </a:moveTo>
                    <a:lnTo>
                      <a:pt x="2625358" y="3025488"/>
                    </a:lnTo>
                  </a:path>
                  <a:path w="3461384" h="3213735">
                    <a:moveTo>
                      <a:pt x="2625358" y="3006080"/>
                    </a:moveTo>
                    <a:lnTo>
                      <a:pt x="2625358" y="2999615"/>
                    </a:lnTo>
                  </a:path>
                  <a:path w="3461384" h="3213735">
                    <a:moveTo>
                      <a:pt x="2625358" y="2980207"/>
                    </a:moveTo>
                    <a:lnTo>
                      <a:pt x="2625358" y="2954347"/>
                    </a:lnTo>
                  </a:path>
                  <a:path w="3461384" h="3213735">
                    <a:moveTo>
                      <a:pt x="2625358" y="2934939"/>
                    </a:moveTo>
                    <a:lnTo>
                      <a:pt x="2625358" y="2928474"/>
                    </a:lnTo>
                  </a:path>
                  <a:path w="3461384" h="3213735">
                    <a:moveTo>
                      <a:pt x="2625358" y="2909066"/>
                    </a:moveTo>
                    <a:lnTo>
                      <a:pt x="2625358" y="2882888"/>
                    </a:lnTo>
                  </a:path>
                  <a:path w="3461384" h="3213735">
                    <a:moveTo>
                      <a:pt x="2625358" y="2863492"/>
                    </a:moveTo>
                    <a:lnTo>
                      <a:pt x="2625358" y="2857015"/>
                    </a:lnTo>
                  </a:path>
                  <a:path w="3461384" h="3213735">
                    <a:moveTo>
                      <a:pt x="2625358" y="2837619"/>
                    </a:moveTo>
                    <a:lnTo>
                      <a:pt x="2625358" y="2811746"/>
                    </a:lnTo>
                  </a:path>
                  <a:path w="3461384" h="3213735">
                    <a:moveTo>
                      <a:pt x="2625358" y="2792351"/>
                    </a:moveTo>
                    <a:lnTo>
                      <a:pt x="2625358" y="2785873"/>
                    </a:lnTo>
                  </a:path>
                  <a:path w="3461384" h="3213735">
                    <a:moveTo>
                      <a:pt x="2625358" y="2766478"/>
                    </a:moveTo>
                    <a:lnTo>
                      <a:pt x="2625358" y="2740605"/>
                    </a:lnTo>
                  </a:path>
                  <a:path w="3461384" h="3213735">
                    <a:moveTo>
                      <a:pt x="2625358" y="2721209"/>
                    </a:moveTo>
                    <a:lnTo>
                      <a:pt x="2625358" y="2714732"/>
                    </a:lnTo>
                  </a:path>
                  <a:path w="3461384" h="3213735">
                    <a:moveTo>
                      <a:pt x="2625358" y="2695336"/>
                    </a:moveTo>
                    <a:lnTo>
                      <a:pt x="2625358" y="2669158"/>
                    </a:lnTo>
                  </a:path>
                  <a:path w="3461384" h="3213735">
                    <a:moveTo>
                      <a:pt x="2625358" y="2649750"/>
                    </a:moveTo>
                    <a:lnTo>
                      <a:pt x="2625358" y="2643285"/>
                    </a:lnTo>
                  </a:path>
                  <a:path w="3461384" h="3213735">
                    <a:moveTo>
                      <a:pt x="2625358" y="2623890"/>
                    </a:moveTo>
                    <a:lnTo>
                      <a:pt x="2625358" y="2598017"/>
                    </a:lnTo>
                  </a:path>
                  <a:path w="3461384" h="3213735">
                    <a:moveTo>
                      <a:pt x="2625358" y="2578609"/>
                    </a:moveTo>
                    <a:lnTo>
                      <a:pt x="2625358" y="2572169"/>
                    </a:lnTo>
                  </a:path>
                  <a:path w="3461384" h="3213735">
                    <a:moveTo>
                      <a:pt x="2625358" y="2552736"/>
                    </a:moveTo>
                    <a:lnTo>
                      <a:pt x="2625358" y="2526825"/>
                    </a:lnTo>
                  </a:path>
                  <a:path w="3461384" h="3213735">
                    <a:moveTo>
                      <a:pt x="2625358" y="2507518"/>
                    </a:moveTo>
                    <a:lnTo>
                      <a:pt x="2625358" y="2501040"/>
                    </a:lnTo>
                  </a:path>
                  <a:path w="3461384" h="3213735">
                    <a:moveTo>
                      <a:pt x="2625358" y="2481353"/>
                    </a:moveTo>
                    <a:lnTo>
                      <a:pt x="2625358" y="2455442"/>
                    </a:lnTo>
                  </a:path>
                  <a:path w="3461384" h="3213735">
                    <a:moveTo>
                      <a:pt x="2625358" y="2436008"/>
                    </a:moveTo>
                    <a:lnTo>
                      <a:pt x="2625358" y="2429531"/>
                    </a:lnTo>
                  </a:path>
                  <a:path w="3461384" h="3213735">
                    <a:moveTo>
                      <a:pt x="2625358" y="2410097"/>
                    </a:moveTo>
                    <a:lnTo>
                      <a:pt x="2625358" y="2384313"/>
                    </a:lnTo>
                  </a:path>
                  <a:path w="3461384" h="3213735">
                    <a:moveTo>
                      <a:pt x="2625358" y="2364880"/>
                    </a:moveTo>
                    <a:lnTo>
                      <a:pt x="2625358" y="2358402"/>
                    </a:lnTo>
                  </a:path>
                  <a:path w="3461384" h="3213735">
                    <a:moveTo>
                      <a:pt x="2625358" y="2338968"/>
                    </a:moveTo>
                    <a:lnTo>
                      <a:pt x="2625358" y="2313184"/>
                    </a:lnTo>
                  </a:path>
                  <a:path w="3461384" h="3213735">
                    <a:moveTo>
                      <a:pt x="2625358" y="2293751"/>
                    </a:moveTo>
                    <a:lnTo>
                      <a:pt x="2625358" y="2287273"/>
                    </a:lnTo>
                  </a:path>
                  <a:path w="3461384" h="3213735">
                    <a:moveTo>
                      <a:pt x="2625358" y="2267585"/>
                    </a:moveTo>
                    <a:lnTo>
                      <a:pt x="2625358" y="2241674"/>
                    </a:lnTo>
                  </a:path>
                  <a:path w="3461384" h="3213735">
                    <a:moveTo>
                      <a:pt x="2625358" y="2222241"/>
                    </a:moveTo>
                    <a:lnTo>
                      <a:pt x="2625358" y="2215763"/>
                    </a:lnTo>
                  </a:path>
                  <a:path w="3461384" h="3213735">
                    <a:moveTo>
                      <a:pt x="2625358" y="2196457"/>
                    </a:moveTo>
                    <a:lnTo>
                      <a:pt x="2625358" y="2170545"/>
                    </a:lnTo>
                  </a:path>
                  <a:path w="3461384" h="3213735">
                    <a:moveTo>
                      <a:pt x="2625358" y="2151112"/>
                    </a:moveTo>
                    <a:lnTo>
                      <a:pt x="2625358" y="2144634"/>
                    </a:lnTo>
                  </a:path>
                  <a:path w="3461384" h="3213735">
                    <a:moveTo>
                      <a:pt x="2625358" y="2125328"/>
                    </a:moveTo>
                    <a:lnTo>
                      <a:pt x="2625358" y="2099417"/>
                    </a:lnTo>
                  </a:path>
                  <a:path w="3461384" h="3213735">
                    <a:moveTo>
                      <a:pt x="2625358" y="2079983"/>
                    </a:moveTo>
                    <a:lnTo>
                      <a:pt x="2625358" y="2073505"/>
                    </a:lnTo>
                  </a:path>
                  <a:path w="3461384" h="3213735">
                    <a:moveTo>
                      <a:pt x="2625358" y="2053818"/>
                    </a:moveTo>
                    <a:lnTo>
                      <a:pt x="2625358" y="2027907"/>
                    </a:lnTo>
                  </a:path>
                  <a:path w="3461384" h="3213735">
                    <a:moveTo>
                      <a:pt x="2625358" y="2008600"/>
                    </a:moveTo>
                    <a:lnTo>
                      <a:pt x="2625358" y="2002123"/>
                    </a:lnTo>
                  </a:path>
                  <a:path w="3461384" h="3213735">
                    <a:moveTo>
                      <a:pt x="2625358" y="1982689"/>
                    </a:moveTo>
                    <a:lnTo>
                      <a:pt x="2625358" y="1956778"/>
                    </a:lnTo>
                  </a:path>
                  <a:path w="3461384" h="3213735">
                    <a:moveTo>
                      <a:pt x="2625358" y="1937472"/>
                    </a:moveTo>
                    <a:lnTo>
                      <a:pt x="2625358" y="1930994"/>
                    </a:lnTo>
                  </a:path>
                  <a:path w="3461384" h="3213735">
                    <a:moveTo>
                      <a:pt x="2625358" y="1911560"/>
                    </a:moveTo>
                    <a:lnTo>
                      <a:pt x="2625358" y="1885649"/>
                    </a:lnTo>
                  </a:path>
                  <a:path w="3461384" h="3213735">
                    <a:moveTo>
                      <a:pt x="2625358" y="1866216"/>
                    </a:moveTo>
                    <a:lnTo>
                      <a:pt x="2625358" y="1859484"/>
                    </a:lnTo>
                  </a:path>
                  <a:path w="3461384" h="3213735">
                    <a:moveTo>
                      <a:pt x="2625358" y="1840051"/>
                    </a:moveTo>
                    <a:lnTo>
                      <a:pt x="2625358" y="1814266"/>
                    </a:lnTo>
                  </a:path>
                  <a:path w="3461384" h="3213735">
                    <a:moveTo>
                      <a:pt x="2625358" y="1794833"/>
                    </a:moveTo>
                    <a:lnTo>
                      <a:pt x="2625358" y="1788355"/>
                    </a:lnTo>
                  </a:path>
                  <a:path w="3461384" h="3213735">
                    <a:moveTo>
                      <a:pt x="2625358" y="1768922"/>
                    </a:moveTo>
                    <a:lnTo>
                      <a:pt x="2625358" y="1743138"/>
                    </a:lnTo>
                  </a:path>
                  <a:path w="3461384" h="3213735">
                    <a:moveTo>
                      <a:pt x="2625358" y="1723704"/>
                    </a:moveTo>
                    <a:lnTo>
                      <a:pt x="2625358" y="1717226"/>
                    </a:lnTo>
                  </a:path>
                  <a:path w="3461384" h="3213735">
                    <a:moveTo>
                      <a:pt x="2625358" y="1697793"/>
                    </a:moveTo>
                    <a:lnTo>
                      <a:pt x="2625358" y="1671882"/>
                    </a:lnTo>
                  </a:path>
                  <a:path w="3461384" h="3213735">
                    <a:moveTo>
                      <a:pt x="2625358" y="1652194"/>
                    </a:moveTo>
                    <a:lnTo>
                      <a:pt x="2625358" y="1645717"/>
                    </a:lnTo>
                  </a:path>
                  <a:path w="3461384" h="3213735">
                    <a:moveTo>
                      <a:pt x="2625358" y="1626410"/>
                    </a:moveTo>
                    <a:lnTo>
                      <a:pt x="2625358" y="1600499"/>
                    </a:lnTo>
                  </a:path>
                  <a:path w="3461384" h="3213735">
                    <a:moveTo>
                      <a:pt x="2625358" y="1581066"/>
                    </a:moveTo>
                    <a:lnTo>
                      <a:pt x="2625358" y="1574588"/>
                    </a:lnTo>
                  </a:path>
                  <a:path w="3461384" h="3213735">
                    <a:moveTo>
                      <a:pt x="2625358" y="1555154"/>
                    </a:moveTo>
                    <a:lnTo>
                      <a:pt x="2625358" y="1529370"/>
                    </a:lnTo>
                  </a:path>
                  <a:path w="3461384" h="3213735">
                    <a:moveTo>
                      <a:pt x="2625358" y="1509937"/>
                    </a:moveTo>
                    <a:lnTo>
                      <a:pt x="2625358" y="1503459"/>
                    </a:lnTo>
                  </a:path>
                  <a:path w="3461384" h="3213735">
                    <a:moveTo>
                      <a:pt x="2625358" y="1484026"/>
                    </a:moveTo>
                    <a:lnTo>
                      <a:pt x="2625358" y="1458241"/>
                    </a:lnTo>
                  </a:path>
                  <a:path w="3461384" h="3213735">
                    <a:moveTo>
                      <a:pt x="2625358" y="1438427"/>
                    </a:moveTo>
                    <a:lnTo>
                      <a:pt x="2625358" y="1432076"/>
                    </a:lnTo>
                  </a:path>
                  <a:path w="3461384" h="3213735">
                    <a:moveTo>
                      <a:pt x="2625358" y="1412643"/>
                    </a:moveTo>
                    <a:lnTo>
                      <a:pt x="2625358" y="1386732"/>
                    </a:lnTo>
                  </a:path>
                  <a:path w="3461384" h="3213735">
                    <a:moveTo>
                      <a:pt x="2625358" y="1367298"/>
                    </a:moveTo>
                    <a:lnTo>
                      <a:pt x="2625358" y="1360820"/>
                    </a:lnTo>
                  </a:path>
                  <a:path w="3461384" h="3213735">
                    <a:moveTo>
                      <a:pt x="2625358" y="1341514"/>
                    </a:moveTo>
                    <a:lnTo>
                      <a:pt x="2625358" y="1315603"/>
                    </a:lnTo>
                  </a:path>
                  <a:path w="3461384" h="3213735">
                    <a:moveTo>
                      <a:pt x="2625358" y="1296169"/>
                    </a:moveTo>
                    <a:lnTo>
                      <a:pt x="2625358" y="1289692"/>
                    </a:lnTo>
                  </a:path>
                  <a:path w="3461384" h="3213735">
                    <a:moveTo>
                      <a:pt x="2625358" y="1270385"/>
                    </a:moveTo>
                    <a:lnTo>
                      <a:pt x="2625358" y="1244220"/>
                    </a:lnTo>
                  </a:path>
                  <a:path w="3461384" h="3213735">
                    <a:moveTo>
                      <a:pt x="2625358" y="1224787"/>
                    </a:moveTo>
                    <a:lnTo>
                      <a:pt x="2625358" y="1218309"/>
                    </a:lnTo>
                  </a:path>
                  <a:path w="3461384" h="3213735">
                    <a:moveTo>
                      <a:pt x="2625358" y="1198875"/>
                    </a:moveTo>
                    <a:lnTo>
                      <a:pt x="2625358" y="1172964"/>
                    </a:lnTo>
                  </a:path>
                  <a:path w="3461384" h="3213735">
                    <a:moveTo>
                      <a:pt x="2625358" y="1153658"/>
                    </a:moveTo>
                    <a:lnTo>
                      <a:pt x="2625358" y="1147180"/>
                    </a:lnTo>
                  </a:path>
                  <a:path w="3461384" h="3213735">
                    <a:moveTo>
                      <a:pt x="2625358" y="1127747"/>
                    </a:moveTo>
                    <a:lnTo>
                      <a:pt x="2625358" y="1101835"/>
                    </a:lnTo>
                  </a:path>
                  <a:path w="3461384" h="3213735">
                    <a:moveTo>
                      <a:pt x="2625358" y="1082529"/>
                    </a:moveTo>
                    <a:lnTo>
                      <a:pt x="2625358" y="1076051"/>
                    </a:lnTo>
                  </a:path>
                  <a:path w="3461384" h="3213735">
                    <a:moveTo>
                      <a:pt x="2625358" y="1056618"/>
                    </a:moveTo>
                    <a:lnTo>
                      <a:pt x="2625358" y="1030453"/>
                    </a:lnTo>
                  </a:path>
                  <a:path w="3461384" h="3213735">
                    <a:moveTo>
                      <a:pt x="2625358" y="1011019"/>
                    </a:moveTo>
                    <a:lnTo>
                      <a:pt x="2625358" y="1004541"/>
                    </a:lnTo>
                  </a:path>
                  <a:path w="3461384" h="3213735">
                    <a:moveTo>
                      <a:pt x="2625358" y="985108"/>
                    </a:moveTo>
                    <a:lnTo>
                      <a:pt x="2625358" y="959324"/>
                    </a:lnTo>
                  </a:path>
                  <a:path w="3461384" h="3213735">
                    <a:moveTo>
                      <a:pt x="2625358" y="939890"/>
                    </a:moveTo>
                    <a:lnTo>
                      <a:pt x="2625358" y="933413"/>
                    </a:lnTo>
                  </a:path>
                  <a:path w="3461384" h="3213735">
                    <a:moveTo>
                      <a:pt x="2625358" y="913979"/>
                    </a:moveTo>
                    <a:lnTo>
                      <a:pt x="2625358" y="888195"/>
                    </a:lnTo>
                  </a:path>
                  <a:path w="3461384" h="3213735">
                    <a:moveTo>
                      <a:pt x="2625358" y="868762"/>
                    </a:moveTo>
                    <a:lnTo>
                      <a:pt x="2625358" y="862284"/>
                    </a:lnTo>
                  </a:path>
                  <a:path w="3461384" h="3213735">
                    <a:moveTo>
                      <a:pt x="2625358" y="842850"/>
                    </a:moveTo>
                    <a:lnTo>
                      <a:pt x="2625358" y="816685"/>
                    </a:lnTo>
                  </a:path>
                  <a:path w="3461384" h="3213735">
                    <a:moveTo>
                      <a:pt x="2625358" y="797252"/>
                    </a:moveTo>
                    <a:lnTo>
                      <a:pt x="2625358" y="790774"/>
                    </a:lnTo>
                  </a:path>
                  <a:path w="3461384" h="3213735">
                    <a:moveTo>
                      <a:pt x="2625358" y="771467"/>
                    </a:moveTo>
                    <a:lnTo>
                      <a:pt x="2625358" y="745556"/>
                    </a:lnTo>
                  </a:path>
                  <a:path w="3461384" h="3213735">
                    <a:moveTo>
                      <a:pt x="2625358" y="726123"/>
                    </a:moveTo>
                    <a:lnTo>
                      <a:pt x="2625358" y="719645"/>
                    </a:lnTo>
                  </a:path>
                  <a:path w="3461384" h="3213735">
                    <a:moveTo>
                      <a:pt x="2625358" y="700212"/>
                    </a:moveTo>
                    <a:lnTo>
                      <a:pt x="2625358" y="674427"/>
                    </a:lnTo>
                  </a:path>
                  <a:path w="3461384" h="3213735">
                    <a:moveTo>
                      <a:pt x="2625358" y="654994"/>
                    </a:moveTo>
                    <a:lnTo>
                      <a:pt x="2625358" y="648516"/>
                    </a:lnTo>
                  </a:path>
                  <a:path w="3461384" h="3213735">
                    <a:moveTo>
                      <a:pt x="2625358" y="629083"/>
                    </a:moveTo>
                    <a:lnTo>
                      <a:pt x="2625358" y="602918"/>
                    </a:lnTo>
                  </a:path>
                  <a:path w="3461384" h="3213735">
                    <a:moveTo>
                      <a:pt x="2625358" y="583611"/>
                    </a:moveTo>
                    <a:lnTo>
                      <a:pt x="2625358" y="577133"/>
                    </a:lnTo>
                  </a:path>
                  <a:path w="3461384" h="3213735">
                    <a:moveTo>
                      <a:pt x="2625358" y="557700"/>
                    </a:moveTo>
                    <a:lnTo>
                      <a:pt x="2625358" y="531789"/>
                    </a:lnTo>
                  </a:path>
                  <a:path w="3461384" h="3213735">
                    <a:moveTo>
                      <a:pt x="2625358" y="512355"/>
                    </a:moveTo>
                    <a:lnTo>
                      <a:pt x="2625358" y="506005"/>
                    </a:lnTo>
                  </a:path>
                  <a:path w="3461384" h="3213735">
                    <a:moveTo>
                      <a:pt x="2625358" y="486571"/>
                    </a:moveTo>
                    <a:lnTo>
                      <a:pt x="2625358" y="460660"/>
                    </a:lnTo>
                  </a:path>
                  <a:path w="3461384" h="3213735">
                    <a:moveTo>
                      <a:pt x="2625358" y="441227"/>
                    </a:moveTo>
                    <a:lnTo>
                      <a:pt x="2625358" y="434749"/>
                    </a:lnTo>
                  </a:path>
                  <a:path w="3461384" h="3213735">
                    <a:moveTo>
                      <a:pt x="2625358" y="415061"/>
                    </a:moveTo>
                    <a:lnTo>
                      <a:pt x="2625358" y="389277"/>
                    </a:lnTo>
                  </a:path>
                  <a:path w="3461384" h="3213735">
                    <a:moveTo>
                      <a:pt x="2625358" y="369844"/>
                    </a:moveTo>
                    <a:lnTo>
                      <a:pt x="2625358" y="363366"/>
                    </a:lnTo>
                  </a:path>
                  <a:path w="3461384" h="3213735">
                    <a:moveTo>
                      <a:pt x="2625358" y="343933"/>
                    </a:moveTo>
                    <a:lnTo>
                      <a:pt x="2625358" y="318021"/>
                    </a:lnTo>
                  </a:path>
                  <a:path w="3461384" h="3213735">
                    <a:moveTo>
                      <a:pt x="2625358" y="298715"/>
                    </a:moveTo>
                    <a:lnTo>
                      <a:pt x="2625358" y="292237"/>
                    </a:lnTo>
                  </a:path>
                  <a:path w="3461384" h="3213735">
                    <a:moveTo>
                      <a:pt x="2625358" y="272804"/>
                    </a:moveTo>
                    <a:lnTo>
                      <a:pt x="2625358" y="246893"/>
                    </a:lnTo>
                  </a:path>
                  <a:path w="3461384" h="3213735">
                    <a:moveTo>
                      <a:pt x="2625358" y="227586"/>
                    </a:moveTo>
                    <a:lnTo>
                      <a:pt x="2625358" y="221108"/>
                    </a:lnTo>
                  </a:path>
                  <a:path w="3461384" h="3213735">
                    <a:moveTo>
                      <a:pt x="2625358" y="201294"/>
                    </a:moveTo>
                    <a:lnTo>
                      <a:pt x="2625358" y="175510"/>
                    </a:lnTo>
                  </a:path>
                  <a:path w="3461384" h="3213735">
                    <a:moveTo>
                      <a:pt x="2625358" y="156076"/>
                    </a:moveTo>
                    <a:lnTo>
                      <a:pt x="2625358" y="149599"/>
                    </a:lnTo>
                  </a:path>
                  <a:path w="3461384" h="3213735">
                    <a:moveTo>
                      <a:pt x="2625358" y="130165"/>
                    </a:moveTo>
                    <a:lnTo>
                      <a:pt x="2625358" y="104381"/>
                    </a:lnTo>
                  </a:path>
                  <a:path w="3461384" h="3213735">
                    <a:moveTo>
                      <a:pt x="2625358" y="84948"/>
                    </a:moveTo>
                    <a:lnTo>
                      <a:pt x="2625358" y="78470"/>
                    </a:lnTo>
                  </a:path>
                  <a:path w="3461384" h="3213735">
                    <a:moveTo>
                      <a:pt x="2625358" y="59036"/>
                    </a:moveTo>
                    <a:lnTo>
                      <a:pt x="2625358" y="33252"/>
                    </a:lnTo>
                  </a:path>
                  <a:path w="3461384" h="3213735">
                    <a:moveTo>
                      <a:pt x="2625358" y="13819"/>
                    </a:moveTo>
                    <a:lnTo>
                      <a:pt x="2625358" y="6960"/>
                    </a:lnTo>
                  </a:path>
                  <a:path w="3461384" h="3213735">
                    <a:moveTo>
                      <a:pt x="0" y="44893"/>
                    </a:moveTo>
                    <a:lnTo>
                      <a:pt x="2910415" y="3213344"/>
                    </a:lnTo>
                  </a:path>
                  <a:path w="3461384" h="3213735">
                    <a:moveTo>
                      <a:pt x="2910415" y="3193949"/>
                    </a:moveTo>
                    <a:lnTo>
                      <a:pt x="2910415" y="3168076"/>
                    </a:lnTo>
                  </a:path>
                  <a:path w="3461384" h="3213735">
                    <a:moveTo>
                      <a:pt x="2910415" y="3148668"/>
                    </a:moveTo>
                    <a:lnTo>
                      <a:pt x="2910415" y="3142203"/>
                    </a:lnTo>
                  </a:path>
                  <a:path w="3461384" h="3213735">
                    <a:moveTo>
                      <a:pt x="2910415" y="3122808"/>
                    </a:moveTo>
                    <a:lnTo>
                      <a:pt x="2910415" y="3096630"/>
                    </a:lnTo>
                  </a:path>
                  <a:path w="3461384" h="3213735">
                    <a:moveTo>
                      <a:pt x="2910415" y="3077222"/>
                    </a:moveTo>
                    <a:lnTo>
                      <a:pt x="2910415" y="3070757"/>
                    </a:lnTo>
                  </a:path>
                  <a:path w="3461384" h="3213735">
                    <a:moveTo>
                      <a:pt x="2910415" y="3051349"/>
                    </a:moveTo>
                    <a:lnTo>
                      <a:pt x="2910415" y="3025488"/>
                    </a:lnTo>
                  </a:path>
                  <a:path w="3461384" h="3213735">
                    <a:moveTo>
                      <a:pt x="2910415" y="3006080"/>
                    </a:moveTo>
                    <a:lnTo>
                      <a:pt x="2910415" y="2999615"/>
                    </a:lnTo>
                  </a:path>
                  <a:path w="3461384" h="3213735">
                    <a:moveTo>
                      <a:pt x="2910415" y="2980207"/>
                    </a:moveTo>
                    <a:lnTo>
                      <a:pt x="2910415" y="2954347"/>
                    </a:lnTo>
                  </a:path>
                  <a:path w="3461384" h="3213735">
                    <a:moveTo>
                      <a:pt x="2910415" y="2934939"/>
                    </a:moveTo>
                    <a:lnTo>
                      <a:pt x="2910415" y="2928474"/>
                    </a:lnTo>
                  </a:path>
                  <a:path w="3461384" h="3213735">
                    <a:moveTo>
                      <a:pt x="2910415" y="2909066"/>
                    </a:moveTo>
                    <a:lnTo>
                      <a:pt x="2910415" y="2882888"/>
                    </a:lnTo>
                  </a:path>
                  <a:path w="3461384" h="3213735">
                    <a:moveTo>
                      <a:pt x="2910415" y="2863492"/>
                    </a:moveTo>
                    <a:lnTo>
                      <a:pt x="2910415" y="2857015"/>
                    </a:lnTo>
                  </a:path>
                  <a:path w="3461384" h="3213735">
                    <a:moveTo>
                      <a:pt x="2910415" y="2837619"/>
                    </a:moveTo>
                    <a:lnTo>
                      <a:pt x="2910415" y="2811746"/>
                    </a:lnTo>
                  </a:path>
                  <a:path w="3461384" h="3213735">
                    <a:moveTo>
                      <a:pt x="2910415" y="2792351"/>
                    </a:moveTo>
                    <a:lnTo>
                      <a:pt x="2910415" y="2785873"/>
                    </a:lnTo>
                  </a:path>
                  <a:path w="3461384" h="3213735">
                    <a:moveTo>
                      <a:pt x="2910415" y="2766478"/>
                    </a:moveTo>
                    <a:lnTo>
                      <a:pt x="2910415" y="2740605"/>
                    </a:lnTo>
                  </a:path>
                  <a:path w="3461384" h="3213735">
                    <a:moveTo>
                      <a:pt x="2910415" y="2721209"/>
                    </a:moveTo>
                    <a:lnTo>
                      <a:pt x="2910415" y="2714732"/>
                    </a:lnTo>
                  </a:path>
                  <a:path w="3461384" h="3213735">
                    <a:moveTo>
                      <a:pt x="2910415" y="2695336"/>
                    </a:moveTo>
                    <a:lnTo>
                      <a:pt x="2910415" y="2669158"/>
                    </a:lnTo>
                  </a:path>
                  <a:path w="3461384" h="3213735">
                    <a:moveTo>
                      <a:pt x="2910415" y="2649750"/>
                    </a:moveTo>
                    <a:lnTo>
                      <a:pt x="2910415" y="2643285"/>
                    </a:lnTo>
                  </a:path>
                  <a:path w="3461384" h="3213735">
                    <a:moveTo>
                      <a:pt x="2910415" y="2623890"/>
                    </a:moveTo>
                    <a:lnTo>
                      <a:pt x="2910415" y="2598017"/>
                    </a:lnTo>
                  </a:path>
                  <a:path w="3461384" h="3213735">
                    <a:moveTo>
                      <a:pt x="2910415" y="2578609"/>
                    </a:moveTo>
                    <a:lnTo>
                      <a:pt x="2910415" y="2572169"/>
                    </a:lnTo>
                  </a:path>
                  <a:path w="3461384" h="3213735">
                    <a:moveTo>
                      <a:pt x="2910415" y="2552736"/>
                    </a:moveTo>
                    <a:lnTo>
                      <a:pt x="2910415" y="2526825"/>
                    </a:lnTo>
                  </a:path>
                  <a:path w="3461384" h="3213735">
                    <a:moveTo>
                      <a:pt x="2910415" y="2507518"/>
                    </a:moveTo>
                    <a:lnTo>
                      <a:pt x="2910415" y="2501040"/>
                    </a:lnTo>
                  </a:path>
                  <a:path w="3461384" h="3213735">
                    <a:moveTo>
                      <a:pt x="2910415" y="2481353"/>
                    </a:moveTo>
                    <a:lnTo>
                      <a:pt x="2910415" y="2455442"/>
                    </a:lnTo>
                  </a:path>
                  <a:path w="3461384" h="3213735">
                    <a:moveTo>
                      <a:pt x="2910415" y="2436008"/>
                    </a:moveTo>
                    <a:lnTo>
                      <a:pt x="2910415" y="2429531"/>
                    </a:lnTo>
                  </a:path>
                  <a:path w="3461384" h="3213735">
                    <a:moveTo>
                      <a:pt x="2910415" y="2410097"/>
                    </a:moveTo>
                    <a:lnTo>
                      <a:pt x="2910415" y="2384313"/>
                    </a:lnTo>
                  </a:path>
                  <a:path w="3461384" h="3213735">
                    <a:moveTo>
                      <a:pt x="2910415" y="2364880"/>
                    </a:moveTo>
                    <a:lnTo>
                      <a:pt x="2910415" y="2358402"/>
                    </a:lnTo>
                  </a:path>
                  <a:path w="3461384" h="3213735">
                    <a:moveTo>
                      <a:pt x="2910415" y="2338968"/>
                    </a:moveTo>
                    <a:lnTo>
                      <a:pt x="2910415" y="2313184"/>
                    </a:lnTo>
                  </a:path>
                  <a:path w="3461384" h="3213735">
                    <a:moveTo>
                      <a:pt x="2910415" y="2293751"/>
                    </a:moveTo>
                    <a:lnTo>
                      <a:pt x="2910415" y="2287273"/>
                    </a:lnTo>
                  </a:path>
                  <a:path w="3461384" h="3213735">
                    <a:moveTo>
                      <a:pt x="2910415" y="2267585"/>
                    </a:moveTo>
                    <a:lnTo>
                      <a:pt x="2910415" y="2241674"/>
                    </a:lnTo>
                  </a:path>
                  <a:path w="3461384" h="3213735">
                    <a:moveTo>
                      <a:pt x="2910415" y="2222241"/>
                    </a:moveTo>
                    <a:lnTo>
                      <a:pt x="2910415" y="2215763"/>
                    </a:lnTo>
                  </a:path>
                  <a:path w="3461384" h="3213735">
                    <a:moveTo>
                      <a:pt x="2910415" y="2196457"/>
                    </a:moveTo>
                    <a:lnTo>
                      <a:pt x="2910415" y="2170545"/>
                    </a:lnTo>
                  </a:path>
                  <a:path w="3461384" h="3213735">
                    <a:moveTo>
                      <a:pt x="2910415" y="2151112"/>
                    </a:moveTo>
                    <a:lnTo>
                      <a:pt x="2910415" y="2144634"/>
                    </a:lnTo>
                  </a:path>
                  <a:path w="3461384" h="3213735">
                    <a:moveTo>
                      <a:pt x="2910415" y="2125328"/>
                    </a:moveTo>
                    <a:lnTo>
                      <a:pt x="2910415" y="2099417"/>
                    </a:lnTo>
                  </a:path>
                  <a:path w="3461384" h="3213735">
                    <a:moveTo>
                      <a:pt x="2910415" y="2079983"/>
                    </a:moveTo>
                    <a:lnTo>
                      <a:pt x="2910415" y="2073505"/>
                    </a:lnTo>
                  </a:path>
                  <a:path w="3461384" h="3213735">
                    <a:moveTo>
                      <a:pt x="2910415" y="2053818"/>
                    </a:moveTo>
                    <a:lnTo>
                      <a:pt x="2910415" y="2027907"/>
                    </a:lnTo>
                  </a:path>
                  <a:path w="3461384" h="3213735">
                    <a:moveTo>
                      <a:pt x="2910415" y="2008600"/>
                    </a:moveTo>
                    <a:lnTo>
                      <a:pt x="2910415" y="2002123"/>
                    </a:lnTo>
                  </a:path>
                  <a:path w="3461384" h="3213735">
                    <a:moveTo>
                      <a:pt x="2910415" y="1982689"/>
                    </a:moveTo>
                    <a:lnTo>
                      <a:pt x="2910415" y="1956778"/>
                    </a:lnTo>
                  </a:path>
                  <a:path w="3461384" h="3213735">
                    <a:moveTo>
                      <a:pt x="2910415" y="1937472"/>
                    </a:moveTo>
                    <a:lnTo>
                      <a:pt x="2910415" y="1930994"/>
                    </a:lnTo>
                  </a:path>
                  <a:path w="3461384" h="3213735">
                    <a:moveTo>
                      <a:pt x="2910415" y="1911560"/>
                    </a:moveTo>
                    <a:lnTo>
                      <a:pt x="2910415" y="1885649"/>
                    </a:lnTo>
                  </a:path>
                  <a:path w="3461384" h="3213735">
                    <a:moveTo>
                      <a:pt x="2910415" y="1866216"/>
                    </a:moveTo>
                    <a:lnTo>
                      <a:pt x="2910415" y="1859484"/>
                    </a:lnTo>
                  </a:path>
                  <a:path w="3461384" h="3213735">
                    <a:moveTo>
                      <a:pt x="2910415" y="1840051"/>
                    </a:moveTo>
                    <a:lnTo>
                      <a:pt x="2910415" y="1814266"/>
                    </a:lnTo>
                  </a:path>
                  <a:path w="3461384" h="3213735">
                    <a:moveTo>
                      <a:pt x="2910415" y="1794833"/>
                    </a:moveTo>
                    <a:lnTo>
                      <a:pt x="2910415" y="1788355"/>
                    </a:lnTo>
                  </a:path>
                  <a:path w="3461384" h="3213735">
                    <a:moveTo>
                      <a:pt x="2910415" y="1768922"/>
                    </a:moveTo>
                    <a:lnTo>
                      <a:pt x="2910415" y="1743138"/>
                    </a:lnTo>
                  </a:path>
                  <a:path w="3461384" h="3213735">
                    <a:moveTo>
                      <a:pt x="2910415" y="1723704"/>
                    </a:moveTo>
                    <a:lnTo>
                      <a:pt x="2910415" y="1717226"/>
                    </a:lnTo>
                  </a:path>
                  <a:path w="3461384" h="3213735">
                    <a:moveTo>
                      <a:pt x="2910415" y="1697793"/>
                    </a:moveTo>
                    <a:lnTo>
                      <a:pt x="2910415" y="1671882"/>
                    </a:lnTo>
                  </a:path>
                  <a:path w="3461384" h="3213735">
                    <a:moveTo>
                      <a:pt x="2910415" y="1652194"/>
                    </a:moveTo>
                    <a:lnTo>
                      <a:pt x="2910415" y="1645717"/>
                    </a:lnTo>
                  </a:path>
                  <a:path w="3461384" h="3213735">
                    <a:moveTo>
                      <a:pt x="2910415" y="1626410"/>
                    </a:moveTo>
                    <a:lnTo>
                      <a:pt x="2910415" y="1600499"/>
                    </a:lnTo>
                  </a:path>
                  <a:path w="3461384" h="3213735">
                    <a:moveTo>
                      <a:pt x="2910415" y="1581066"/>
                    </a:moveTo>
                    <a:lnTo>
                      <a:pt x="2910415" y="1574588"/>
                    </a:lnTo>
                  </a:path>
                  <a:path w="3461384" h="3213735">
                    <a:moveTo>
                      <a:pt x="2910415" y="1555154"/>
                    </a:moveTo>
                    <a:lnTo>
                      <a:pt x="2910415" y="1529370"/>
                    </a:lnTo>
                  </a:path>
                  <a:path w="3461384" h="3213735">
                    <a:moveTo>
                      <a:pt x="2910415" y="1509937"/>
                    </a:moveTo>
                    <a:lnTo>
                      <a:pt x="2910415" y="1503459"/>
                    </a:lnTo>
                  </a:path>
                  <a:path w="3461384" h="3213735">
                    <a:moveTo>
                      <a:pt x="2910415" y="1484026"/>
                    </a:moveTo>
                    <a:lnTo>
                      <a:pt x="2910415" y="1458241"/>
                    </a:lnTo>
                  </a:path>
                  <a:path w="3461384" h="3213735">
                    <a:moveTo>
                      <a:pt x="2910415" y="1438427"/>
                    </a:moveTo>
                    <a:lnTo>
                      <a:pt x="2910415" y="1432076"/>
                    </a:lnTo>
                  </a:path>
                  <a:path w="3461384" h="3213735">
                    <a:moveTo>
                      <a:pt x="2910415" y="1412643"/>
                    </a:moveTo>
                    <a:lnTo>
                      <a:pt x="2910415" y="1386732"/>
                    </a:lnTo>
                  </a:path>
                  <a:path w="3461384" h="3213735">
                    <a:moveTo>
                      <a:pt x="2910415" y="1367298"/>
                    </a:moveTo>
                    <a:lnTo>
                      <a:pt x="2910415" y="1360820"/>
                    </a:lnTo>
                  </a:path>
                  <a:path w="3461384" h="3213735">
                    <a:moveTo>
                      <a:pt x="2910415" y="1341514"/>
                    </a:moveTo>
                    <a:lnTo>
                      <a:pt x="2910415" y="1315603"/>
                    </a:lnTo>
                  </a:path>
                  <a:path w="3461384" h="3213735">
                    <a:moveTo>
                      <a:pt x="2910415" y="1296169"/>
                    </a:moveTo>
                    <a:lnTo>
                      <a:pt x="2910415" y="1289692"/>
                    </a:lnTo>
                  </a:path>
                  <a:path w="3461384" h="3213735">
                    <a:moveTo>
                      <a:pt x="2910415" y="1270385"/>
                    </a:moveTo>
                    <a:lnTo>
                      <a:pt x="2910415" y="1244220"/>
                    </a:lnTo>
                  </a:path>
                  <a:path w="3461384" h="3213735">
                    <a:moveTo>
                      <a:pt x="2910415" y="1224787"/>
                    </a:moveTo>
                    <a:lnTo>
                      <a:pt x="2910415" y="1218309"/>
                    </a:lnTo>
                  </a:path>
                  <a:path w="3461384" h="3213735">
                    <a:moveTo>
                      <a:pt x="2910415" y="1198875"/>
                    </a:moveTo>
                    <a:lnTo>
                      <a:pt x="2910415" y="1172964"/>
                    </a:lnTo>
                  </a:path>
                  <a:path w="3461384" h="3213735">
                    <a:moveTo>
                      <a:pt x="2910415" y="1153658"/>
                    </a:moveTo>
                    <a:lnTo>
                      <a:pt x="2910415" y="1147180"/>
                    </a:lnTo>
                  </a:path>
                  <a:path w="3461384" h="3213735">
                    <a:moveTo>
                      <a:pt x="2910415" y="1127747"/>
                    </a:moveTo>
                    <a:lnTo>
                      <a:pt x="2910415" y="1101835"/>
                    </a:lnTo>
                  </a:path>
                  <a:path w="3461384" h="3213735">
                    <a:moveTo>
                      <a:pt x="2910415" y="1082529"/>
                    </a:moveTo>
                    <a:lnTo>
                      <a:pt x="2910415" y="1076051"/>
                    </a:lnTo>
                  </a:path>
                  <a:path w="3461384" h="3213735">
                    <a:moveTo>
                      <a:pt x="2910415" y="1056618"/>
                    </a:moveTo>
                    <a:lnTo>
                      <a:pt x="2910415" y="1030453"/>
                    </a:lnTo>
                  </a:path>
                  <a:path w="3461384" h="3213735">
                    <a:moveTo>
                      <a:pt x="2910415" y="1011019"/>
                    </a:moveTo>
                    <a:lnTo>
                      <a:pt x="2910415" y="1004541"/>
                    </a:lnTo>
                  </a:path>
                  <a:path w="3461384" h="3213735">
                    <a:moveTo>
                      <a:pt x="2910415" y="985108"/>
                    </a:moveTo>
                    <a:lnTo>
                      <a:pt x="2910415" y="959324"/>
                    </a:lnTo>
                  </a:path>
                  <a:path w="3461384" h="3213735">
                    <a:moveTo>
                      <a:pt x="2910415" y="939890"/>
                    </a:moveTo>
                    <a:lnTo>
                      <a:pt x="2910415" y="933413"/>
                    </a:lnTo>
                  </a:path>
                  <a:path w="3461384" h="3213735">
                    <a:moveTo>
                      <a:pt x="2910415" y="913979"/>
                    </a:moveTo>
                    <a:lnTo>
                      <a:pt x="2910415" y="888195"/>
                    </a:lnTo>
                  </a:path>
                  <a:path w="3461384" h="3213735">
                    <a:moveTo>
                      <a:pt x="2910415" y="868762"/>
                    </a:moveTo>
                    <a:lnTo>
                      <a:pt x="2910415" y="862284"/>
                    </a:lnTo>
                  </a:path>
                  <a:path w="3461384" h="3213735">
                    <a:moveTo>
                      <a:pt x="2910415" y="842850"/>
                    </a:moveTo>
                    <a:lnTo>
                      <a:pt x="2910415" y="816685"/>
                    </a:lnTo>
                  </a:path>
                  <a:path w="3461384" h="3213735">
                    <a:moveTo>
                      <a:pt x="2910415" y="797252"/>
                    </a:moveTo>
                    <a:lnTo>
                      <a:pt x="2910415" y="790774"/>
                    </a:lnTo>
                  </a:path>
                  <a:path w="3461384" h="3213735">
                    <a:moveTo>
                      <a:pt x="2910415" y="771467"/>
                    </a:moveTo>
                    <a:lnTo>
                      <a:pt x="2910415" y="745556"/>
                    </a:lnTo>
                  </a:path>
                  <a:path w="3461384" h="3213735">
                    <a:moveTo>
                      <a:pt x="2910415" y="726123"/>
                    </a:moveTo>
                    <a:lnTo>
                      <a:pt x="2910415" y="719645"/>
                    </a:lnTo>
                  </a:path>
                  <a:path w="3461384" h="3213735">
                    <a:moveTo>
                      <a:pt x="2910415" y="700212"/>
                    </a:moveTo>
                    <a:lnTo>
                      <a:pt x="2910415" y="674427"/>
                    </a:lnTo>
                  </a:path>
                  <a:path w="3461384" h="3213735">
                    <a:moveTo>
                      <a:pt x="2910415" y="654994"/>
                    </a:moveTo>
                    <a:lnTo>
                      <a:pt x="2910415" y="648516"/>
                    </a:lnTo>
                  </a:path>
                  <a:path w="3461384" h="3213735">
                    <a:moveTo>
                      <a:pt x="2910415" y="629083"/>
                    </a:moveTo>
                    <a:lnTo>
                      <a:pt x="2910415" y="602918"/>
                    </a:lnTo>
                  </a:path>
                  <a:path w="3461384" h="3213735">
                    <a:moveTo>
                      <a:pt x="2910415" y="583611"/>
                    </a:moveTo>
                    <a:lnTo>
                      <a:pt x="2910415" y="577133"/>
                    </a:lnTo>
                  </a:path>
                  <a:path w="3461384" h="3213735">
                    <a:moveTo>
                      <a:pt x="2910415" y="557700"/>
                    </a:moveTo>
                    <a:lnTo>
                      <a:pt x="2910415" y="531789"/>
                    </a:lnTo>
                  </a:path>
                  <a:path w="3461384" h="3213735">
                    <a:moveTo>
                      <a:pt x="2910415" y="512355"/>
                    </a:moveTo>
                    <a:lnTo>
                      <a:pt x="2910415" y="506005"/>
                    </a:lnTo>
                  </a:path>
                  <a:path w="3461384" h="3213735">
                    <a:moveTo>
                      <a:pt x="2910415" y="486571"/>
                    </a:moveTo>
                    <a:lnTo>
                      <a:pt x="2910415" y="460660"/>
                    </a:lnTo>
                  </a:path>
                  <a:path w="3461384" h="3213735">
                    <a:moveTo>
                      <a:pt x="2910415" y="441227"/>
                    </a:moveTo>
                    <a:lnTo>
                      <a:pt x="2910415" y="434749"/>
                    </a:lnTo>
                  </a:path>
                  <a:path w="3461384" h="3213735">
                    <a:moveTo>
                      <a:pt x="2910415" y="415061"/>
                    </a:moveTo>
                    <a:lnTo>
                      <a:pt x="2910415" y="389277"/>
                    </a:lnTo>
                  </a:path>
                  <a:path w="3461384" h="3213735">
                    <a:moveTo>
                      <a:pt x="2910415" y="369844"/>
                    </a:moveTo>
                    <a:lnTo>
                      <a:pt x="2910415" y="363366"/>
                    </a:lnTo>
                  </a:path>
                  <a:path w="3461384" h="3213735">
                    <a:moveTo>
                      <a:pt x="2910415" y="343933"/>
                    </a:moveTo>
                    <a:lnTo>
                      <a:pt x="2910415" y="318021"/>
                    </a:lnTo>
                  </a:path>
                  <a:path w="3461384" h="3213735">
                    <a:moveTo>
                      <a:pt x="2910415" y="298715"/>
                    </a:moveTo>
                    <a:lnTo>
                      <a:pt x="2910415" y="292237"/>
                    </a:lnTo>
                  </a:path>
                  <a:path w="3461384" h="3213735">
                    <a:moveTo>
                      <a:pt x="2910415" y="272804"/>
                    </a:moveTo>
                    <a:lnTo>
                      <a:pt x="2910415" y="246893"/>
                    </a:lnTo>
                  </a:path>
                  <a:path w="3461384" h="3213735">
                    <a:moveTo>
                      <a:pt x="2910415" y="227586"/>
                    </a:moveTo>
                    <a:lnTo>
                      <a:pt x="2910415" y="221108"/>
                    </a:lnTo>
                  </a:path>
                  <a:path w="3461384" h="3213735">
                    <a:moveTo>
                      <a:pt x="2910415" y="201294"/>
                    </a:moveTo>
                    <a:lnTo>
                      <a:pt x="2910415" y="175510"/>
                    </a:lnTo>
                  </a:path>
                  <a:path w="3461384" h="3213735">
                    <a:moveTo>
                      <a:pt x="2910415" y="156076"/>
                    </a:moveTo>
                    <a:lnTo>
                      <a:pt x="2910415" y="149599"/>
                    </a:lnTo>
                  </a:path>
                  <a:path w="3461384" h="3213735">
                    <a:moveTo>
                      <a:pt x="2910415" y="130165"/>
                    </a:moveTo>
                    <a:lnTo>
                      <a:pt x="2910415" y="104381"/>
                    </a:lnTo>
                  </a:path>
                  <a:path w="3461384" h="3213735">
                    <a:moveTo>
                      <a:pt x="2910415" y="84948"/>
                    </a:moveTo>
                    <a:lnTo>
                      <a:pt x="2910415" y="78470"/>
                    </a:lnTo>
                  </a:path>
                  <a:path w="3461384" h="3213735">
                    <a:moveTo>
                      <a:pt x="2910415" y="59036"/>
                    </a:moveTo>
                    <a:lnTo>
                      <a:pt x="2910415" y="33252"/>
                    </a:lnTo>
                  </a:path>
                  <a:path w="3461384" h="3213735">
                    <a:moveTo>
                      <a:pt x="2910415" y="13819"/>
                    </a:moveTo>
                    <a:lnTo>
                      <a:pt x="2910415" y="6960"/>
                    </a:lnTo>
                  </a:path>
                  <a:path w="3461384" h="3213735">
                    <a:moveTo>
                      <a:pt x="0" y="2531"/>
                    </a:moveTo>
                    <a:lnTo>
                      <a:pt x="3195727" y="3213344"/>
                    </a:lnTo>
                  </a:path>
                  <a:path w="3461384" h="3213735">
                    <a:moveTo>
                      <a:pt x="3195727" y="3193949"/>
                    </a:moveTo>
                    <a:lnTo>
                      <a:pt x="3195727" y="3168076"/>
                    </a:lnTo>
                  </a:path>
                  <a:path w="3461384" h="3213735">
                    <a:moveTo>
                      <a:pt x="3195727" y="3148668"/>
                    </a:moveTo>
                    <a:lnTo>
                      <a:pt x="3195727" y="3142203"/>
                    </a:lnTo>
                  </a:path>
                  <a:path w="3461384" h="3213735">
                    <a:moveTo>
                      <a:pt x="3195727" y="3122808"/>
                    </a:moveTo>
                    <a:lnTo>
                      <a:pt x="3195727" y="3096630"/>
                    </a:lnTo>
                  </a:path>
                  <a:path w="3461384" h="3213735">
                    <a:moveTo>
                      <a:pt x="3195727" y="3077222"/>
                    </a:moveTo>
                    <a:lnTo>
                      <a:pt x="3195727" y="3070757"/>
                    </a:lnTo>
                  </a:path>
                  <a:path w="3461384" h="3213735">
                    <a:moveTo>
                      <a:pt x="3195727" y="3051349"/>
                    </a:moveTo>
                    <a:lnTo>
                      <a:pt x="3195727" y="3025488"/>
                    </a:lnTo>
                  </a:path>
                  <a:path w="3461384" h="3213735">
                    <a:moveTo>
                      <a:pt x="3195727" y="3006080"/>
                    </a:moveTo>
                    <a:lnTo>
                      <a:pt x="3195727" y="2999615"/>
                    </a:lnTo>
                  </a:path>
                  <a:path w="3461384" h="3213735">
                    <a:moveTo>
                      <a:pt x="3195727" y="2980207"/>
                    </a:moveTo>
                    <a:lnTo>
                      <a:pt x="3195727" y="2954347"/>
                    </a:lnTo>
                  </a:path>
                  <a:path w="3461384" h="3213735">
                    <a:moveTo>
                      <a:pt x="3195727" y="2934939"/>
                    </a:moveTo>
                    <a:lnTo>
                      <a:pt x="3195727" y="2928474"/>
                    </a:lnTo>
                  </a:path>
                  <a:path w="3461384" h="3213735">
                    <a:moveTo>
                      <a:pt x="3195727" y="2909066"/>
                    </a:moveTo>
                    <a:lnTo>
                      <a:pt x="3195727" y="2882888"/>
                    </a:lnTo>
                  </a:path>
                  <a:path w="3461384" h="3213735">
                    <a:moveTo>
                      <a:pt x="3195727" y="2863492"/>
                    </a:moveTo>
                    <a:lnTo>
                      <a:pt x="3195727" y="2857015"/>
                    </a:lnTo>
                  </a:path>
                  <a:path w="3461384" h="3213735">
                    <a:moveTo>
                      <a:pt x="3195727" y="2837619"/>
                    </a:moveTo>
                    <a:lnTo>
                      <a:pt x="3195727" y="2811746"/>
                    </a:lnTo>
                  </a:path>
                  <a:path w="3461384" h="3213735">
                    <a:moveTo>
                      <a:pt x="3195727" y="2792351"/>
                    </a:moveTo>
                    <a:lnTo>
                      <a:pt x="3195727" y="2785873"/>
                    </a:lnTo>
                  </a:path>
                  <a:path w="3461384" h="3213735">
                    <a:moveTo>
                      <a:pt x="3195727" y="2766478"/>
                    </a:moveTo>
                    <a:lnTo>
                      <a:pt x="3195727" y="2740605"/>
                    </a:lnTo>
                  </a:path>
                  <a:path w="3461384" h="3213735">
                    <a:moveTo>
                      <a:pt x="3195727" y="2721209"/>
                    </a:moveTo>
                    <a:lnTo>
                      <a:pt x="3195727" y="2714732"/>
                    </a:lnTo>
                  </a:path>
                  <a:path w="3461384" h="3213735">
                    <a:moveTo>
                      <a:pt x="3195727" y="2695336"/>
                    </a:moveTo>
                    <a:lnTo>
                      <a:pt x="3195727" y="2669158"/>
                    </a:lnTo>
                  </a:path>
                  <a:path w="3461384" h="3213735">
                    <a:moveTo>
                      <a:pt x="3195727" y="2649750"/>
                    </a:moveTo>
                    <a:lnTo>
                      <a:pt x="3195727" y="2643285"/>
                    </a:lnTo>
                  </a:path>
                  <a:path w="3461384" h="3213735">
                    <a:moveTo>
                      <a:pt x="3195727" y="2623890"/>
                    </a:moveTo>
                    <a:lnTo>
                      <a:pt x="3195727" y="2598017"/>
                    </a:lnTo>
                  </a:path>
                  <a:path w="3461384" h="3213735">
                    <a:moveTo>
                      <a:pt x="3195727" y="2578609"/>
                    </a:moveTo>
                    <a:lnTo>
                      <a:pt x="3195727" y="2572169"/>
                    </a:lnTo>
                  </a:path>
                  <a:path w="3461384" h="3213735">
                    <a:moveTo>
                      <a:pt x="3195727" y="2552736"/>
                    </a:moveTo>
                    <a:lnTo>
                      <a:pt x="3195727" y="2526825"/>
                    </a:lnTo>
                  </a:path>
                  <a:path w="3461384" h="3213735">
                    <a:moveTo>
                      <a:pt x="3195727" y="2507518"/>
                    </a:moveTo>
                    <a:lnTo>
                      <a:pt x="3195727" y="2501040"/>
                    </a:lnTo>
                  </a:path>
                  <a:path w="3461384" h="3213735">
                    <a:moveTo>
                      <a:pt x="3195727" y="2481353"/>
                    </a:moveTo>
                    <a:lnTo>
                      <a:pt x="3195727" y="2455442"/>
                    </a:lnTo>
                  </a:path>
                  <a:path w="3461384" h="3213735">
                    <a:moveTo>
                      <a:pt x="3195727" y="2436008"/>
                    </a:moveTo>
                    <a:lnTo>
                      <a:pt x="3195727" y="2429531"/>
                    </a:lnTo>
                  </a:path>
                  <a:path w="3461384" h="3213735">
                    <a:moveTo>
                      <a:pt x="3195727" y="2410097"/>
                    </a:moveTo>
                    <a:lnTo>
                      <a:pt x="3195727" y="2384313"/>
                    </a:lnTo>
                  </a:path>
                  <a:path w="3461384" h="3213735">
                    <a:moveTo>
                      <a:pt x="3195727" y="2364880"/>
                    </a:moveTo>
                    <a:lnTo>
                      <a:pt x="3195727" y="2358402"/>
                    </a:lnTo>
                  </a:path>
                  <a:path w="3461384" h="3213735">
                    <a:moveTo>
                      <a:pt x="3195727" y="2338968"/>
                    </a:moveTo>
                    <a:lnTo>
                      <a:pt x="3195727" y="2313184"/>
                    </a:lnTo>
                  </a:path>
                  <a:path w="3461384" h="3213735">
                    <a:moveTo>
                      <a:pt x="3195727" y="2293751"/>
                    </a:moveTo>
                    <a:lnTo>
                      <a:pt x="3195727" y="2287273"/>
                    </a:lnTo>
                  </a:path>
                  <a:path w="3461384" h="3213735">
                    <a:moveTo>
                      <a:pt x="3195727" y="2267585"/>
                    </a:moveTo>
                    <a:lnTo>
                      <a:pt x="3195727" y="2241674"/>
                    </a:lnTo>
                  </a:path>
                  <a:path w="3461384" h="3213735">
                    <a:moveTo>
                      <a:pt x="3195727" y="2222241"/>
                    </a:moveTo>
                    <a:lnTo>
                      <a:pt x="3195727" y="2215763"/>
                    </a:lnTo>
                  </a:path>
                  <a:path w="3461384" h="3213735">
                    <a:moveTo>
                      <a:pt x="3195727" y="2196457"/>
                    </a:moveTo>
                    <a:lnTo>
                      <a:pt x="3195727" y="2170545"/>
                    </a:lnTo>
                  </a:path>
                  <a:path w="3461384" h="3213735">
                    <a:moveTo>
                      <a:pt x="3195727" y="2151112"/>
                    </a:moveTo>
                    <a:lnTo>
                      <a:pt x="3195727" y="2144634"/>
                    </a:lnTo>
                  </a:path>
                  <a:path w="3461384" h="3213735">
                    <a:moveTo>
                      <a:pt x="3195727" y="2125328"/>
                    </a:moveTo>
                    <a:lnTo>
                      <a:pt x="3195727" y="2099417"/>
                    </a:lnTo>
                  </a:path>
                  <a:path w="3461384" h="3213735">
                    <a:moveTo>
                      <a:pt x="3195727" y="2079983"/>
                    </a:moveTo>
                    <a:lnTo>
                      <a:pt x="3195727" y="2073505"/>
                    </a:lnTo>
                  </a:path>
                  <a:path w="3461384" h="3213735">
                    <a:moveTo>
                      <a:pt x="3195727" y="2053818"/>
                    </a:moveTo>
                    <a:lnTo>
                      <a:pt x="3195727" y="2027907"/>
                    </a:lnTo>
                  </a:path>
                  <a:path w="3461384" h="3213735">
                    <a:moveTo>
                      <a:pt x="3195727" y="2008600"/>
                    </a:moveTo>
                    <a:lnTo>
                      <a:pt x="3195727" y="2002123"/>
                    </a:lnTo>
                  </a:path>
                  <a:path w="3461384" h="3213735">
                    <a:moveTo>
                      <a:pt x="3195727" y="1982689"/>
                    </a:moveTo>
                    <a:lnTo>
                      <a:pt x="3195727" y="1956778"/>
                    </a:lnTo>
                  </a:path>
                  <a:path w="3461384" h="3213735">
                    <a:moveTo>
                      <a:pt x="3195727" y="1937472"/>
                    </a:moveTo>
                    <a:lnTo>
                      <a:pt x="3195727" y="1930994"/>
                    </a:lnTo>
                  </a:path>
                  <a:path w="3461384" h="3213735">
                    <a:moveTo>
                      <a:pt x="3195727" y="1911560"/>
                    </a:moveTo>
                    <a:lnTo>
                      <a:pt x="3195727" y="1885649"/>
                    </a:lnTo>
                  </a:path>
                  <a:path w="3461384" h="3213735">
                    <a:moveTo>
                      <a:pt x="3195727" y="1866216"/>
                    </a:moveTo>
                    <a:lnTo>
                      <a:pt x="3195727" y="1859484"/>
                    </a:lnTo>
                  </a:path>
                  <a:path w="3461384" h="3213735">
                    <a:moveTo>
                      <a:pt x="3195727" y="1840051"/>
                    </a:moveTo>
                    <a:lnTo>
                      <a:pt x="3195727" y="1814266"/>
                    </a:lnTo>
                  </a:path>
                  <a:path w="3461384" h="3213735">
                    <a:moveTo>
                      <a:pt x="3195727" y="1794833"/>
                    </a:moveTo>
                    <a:lnTo>
                      <a:pt x="3195727" y="1788355"/>
                    </a:lnTo>
                  </a:path>
                  <a:path w="3461384" h="3213735">
                    <a:moveTo>
                      <a:pt x="3195727" y="1768922"/>
                    </a:moveTo>
                    <a:lnTo>
                      <a:pt x="3195727" y="1743138"/>
                    </a:lnTo>
                  </a:path>
                  <a:path w="3461384" h="3213735">
                    <a:moveTo>
                      <a:pt x="3195727" y="1723704"/>
                    </a:moveTo>
                    <a:lnTo>
                      <a:pt x="3195727" y="1717226"/>
                    </a:lnTo>
                  </a:path>
                  <a:path w="3461384" h="3213735">
                    <a:moveTo>
                      <a:pt x="3195727" y="1697793"/>
                    </a:moveTo>
                    <a:lnTo>
                      <a:pt x="3195727" y="1671882"/>
                    </a:lnTo>
                  </a:path>
                  <a:path w="3461384" h="3213735">
                    <a:moveTo>
                      <a:pt x="3195727" y="1652194"/>
                    </a:moveTo>
                    <a:lnTo>
                      <a:pt x="3195727" y="1645717"/>
                    </a:lnTo>
                  </a:path>
                  <a:path w="3461384" h="3213735">
                    <a:moveTo>
                      <a:pt x="3195727" y="1626410"/>
                    </a:moveTo>
                    <a:lnTo>
                      <a:pt x="3195727" y="1600499"/>
                    </a:lnTo>
                  </a:path>
                  <a:path w="3461384" h="3213735">
                    <a:moveTo>
                      <a:pt x="3195727" y="1581066"/>
                    </a:moveTo>
                    <a:lnTo>
                      <a:pt x="3195727" y="1574588"/>
                    </a:lnTo>
                  </a:path>
                  <a:path w="3461384" h="3213735">
                    <a:moveTo>
                      <a:pt x="3195727" y="1555154"/>
                    </a:moveTo>
                    <a:lnTo>
                      <a:pt x="3195727" y="1529370"/>
                    </a:lnTo>
                  </a:path>
                  <a:path w="3461384" h="3213735">
                    <a:moveTo>
                      <a:pt x="3195727" y="1509937"/>
                    </a:moveTo>
                    <a:lnTo>
                      <a:pt x="3195727" y="1503459"/>
                    </a:lnTo>
                  </a:path>
                  <a:path w="3461384" h="3213735">
                    <a:moveTo>
                      <a:pt x="3195727" y="1484026"/>
                    </a:moveTo>
                    <a:lnTo>
                      <a:pt x="3195727" y="1458241"/>
                    </a:lnTo>
                  </a:path>
                  <a:path w="3461384" h="3213735">
                    <a:moveTo>
                      <a:pt x="3195727" y="1438427"/>
                    </a:moveTo>
                    <a:lnTo>
                      <a:pt x="3195727" y="1432076"/>
                    </a:lnTo>
                  </a:path>
                  <a:path w="3461384" h="3213735">
                    <a:moveTo>
                      <a:pt x="3195727" y="1412643"/>
                    </a:moveTo>
                    <a:lnTo>
                      <a:pt x="3195727" y="1386732"/>
                    </a:lnTo>
                  </a:path>
                  <a:path w="3461384" h="3213735">
                    <a:moveTo>
                      <a:pt x="3195727" y="1367298"/>
                    </a:moveTo>
                    <a:lnTo>
                      <a:pt x="3195727" y="1360820"/>
                    </a:lnTo>
                  </a:path>
                  <a:path w="3461384" h="3213735">
                    <a:moveTo>
                      <a:pt x="3195727" y="1341514"/>
                    </a:moveTo>
                    <a:lnTo>
                      <a:pt x="3195727" y="1315603"/>
                    </a:lnTo>
                  </a:path>
                  <a:path w="3461384" h="3213735">
                    <a:moveTo>
                      <a:pt x="3195727" y="1296169"/>
                    </a:moveTo>
                    <a:lnTo>
                      <a:pt x="3195727" y="1289692"/>
                    </a:lnTo>
                  </a:path>
                  <a:path w="3461384" h="3213735">
                    <a:moveTo>
                      <a:pt x="3195727" y="1270385"/>
                    </a:moveTo>
                    <a:lnTo>
                      <a:pt x="3195727" y="1244220"/>
                    </a:lnTo>
                  </a:path>
                  <a:path w="3461384" h="3213735">
                    <a:moveTo>
                      <a:pt x="3195727" y="1224787"/>
                    </a:moveTo>
                    <a:lnTo>
                      <a:pt x="3195727" y="1218309"/>
                    </a:lnTo>
                  </a:path>
                  <a:path w="3461384" h="3213735">
                    <a:moveTo>
                      <a:pt x="3195727" y="1198875"/>
                    </a:moveTo>
                    <a:lnTo>
                      <a:pt x="3195727" y="1172964"/>
                    </a:lnTo>
                  </a:path>
                  <a:path w="3461384" h="3213735">
                    <a:moveTo>
                      <a:pt x="3195727" y="1153658"/>
                    </a:moveTo>
                    <a:lnTo>
                      <a:pt x="3195727" y="1147180"/>
                    </a:lnTo>
                  </a:path>
                  <a:path w="3461384" h="3213735">
                    <a:moveTo>
                      <a:pt x="3195727" y="1127747"/>
                    </a:moveTo>
                    <a:lnTo>
                      <a:pt x="3195727" y="1101835"/>
                    </a:lnTo>
                  </a:path>
                  <a:path w="3461384" h="3213735">
                    <a:moveTo>
                      <a:pt x="3195727" y="1082529"/>
                    </a:moveTo>
                    <a:lnTo>
                      <a:pt x="3195727" y="1076051"/>
                    </a:lnTo>
                  </a:path>
                  <a:path w="3461384" h="3213735">
                    <a:moveTo>
                      <a:pt x="3195727" y="1056618"/>
                    </a:moveTo>
                    <a:lnTo>
                      <a:pt x="3195727" y="1030453"/>
                    </a:lnTo>
                  </a:path>
                  <a:path w="3461384" h="3213735">
                    <a:moveTo>
                      <a:pt x="3195727" y="1011019"/>
                    </a:moveTo>
                    <a:lnTo>
                      <a:pt x="3195727" y="1004541"/>
                    </a:lnTo>
                  </a:path>
                  <a:path w="3461384" h="3213735">
                    <a:moveTo>
                      <a:pt x="3195727" y="985108"/>
                    </a:moveTo>
                    <a:lnTo>
                      <a:pt x="3195727" y="959324"/>
                    </a:lnTo>
                  </a:path>
                  <a:path w="3461384" h="3213735">
                    <a:moveTo>
                      <a:pt x="3195727" y="939890"/>
                    </a:moveTo>
                    <a:lnTo>
                      <a:pt x="3195727" y="933413"/>
                    </a:lnTo>
                  </a:path>
                  <a:path w="3461384" h="3213735">
                    <a:moveTo>
                      <a:pt x="3195727" y="913979"/>
                    </a:moveTo>
                    <a:lnTo>
                      <a:pt x="3195727" y="888195"/>
                    </a:lnTo>
                  </a:path>
                  <a:path w="3461384" h="3213735">
                    <a:moveTo>
                      <a:pt x="3195727" y="868762"/>
                    </a:moveTo>
                    <a:lnTo>
                      <a:pt x="3195727" y="862284"/>
                    </a:lnTo>
                  </a:path>
                  <a:path w="3461384" h="3213735">
                    <a:moveTo>
                      <a:pt x="3195727" y="842850"/>
                    </a:moveTo>
                    <a:lnTo>
                      <a:pt x="3195727" y="816685"/>
                    </a:lnTo>
                  </a:path>
                  <a:path w="3461384" h="3213735">
                    <a:moveTo>
                      <a:pt x="3195727" y="797252"/>
                    </a:moveTo>
                    <a:lnTo>
                      <a:pt x="3195727" y="790774"/>
                    </a:lnTo>
                  </a:path>
                  <a:path w="3461384" h="3213735">
                    <a:moveTo>
                      <a:pt x="3195727" y="771467"/>
                    </a:moveTo>
                    <a:lnTo>
                      <a:pt x="3195727" y="745556"/>
                    </a:lnTo>
                  </a:path>
                  <a:path w="3461384" h="3213735">
                    <a:moveTo>
                      <a:pt x="3195727" y="726123"/>
                    </a:moveTo>
                    <a:lnTo>
                      <a:pt x="3195727" y="719645"/>
                    </a:lnTo>
                  </a:path>
                  <a:path w="3461384" h="3213735">
                    <a:moveTo>
                      <a:pt x="3195727" y="700212"/>
                    </a:moveTo>
                    <a:lnTo>
                      <a:pt x="3195727" y="674427"/>
                    </a:lnTo>
                  </a:path>
                  <a:path w="3461384" h="3213735">
                    <a:moveTo>
                      <a:pt x="3195727" y="654994"/>
                    </a:moveTo>
                    <a:lnTo>
                      <a:pt x="3195727" y="648516"/>
                    </a:lnTo>
                  </a:path>
                  <a:path w="3461384" h="3213735">
                    <a:moveTo>
                      <a:pt x="3195727" y="629083"/>
                    </a:moveTo>
                    <a:lnTo>
                      <a:pt x="3195727" y="602918"/>
                    </a:lnTo>
                  </a:path>
                  <a:path w="3461384" h="3213735">
                    <a:moveTo>
                      <a:pt x="3195727" y="583611"/>
                    </a:moveTo>
                    <a:lnTo>
                      <a:pt x="3195727" y="577133"/>
                    </a:lnTo>
                  </a:path>
                  <a:path w="3461384" h="3213735">
                    <a:moveTo>
                      <a:pt x="3195727" y="557700"/>
                    </a:moveTo>
                    <a:lnTo>
                      <a:pt x="3195727" y="531789"/>
                    </a:lnTo>
                  </a:path>
                  <a:path w="3461384" h="3213735">
                    <a:moveTo>
                      <a:pt x="3195727" y="512355"/>
                    </a:moveTo>
                    <a:lnTo>
                      <a:pt x="3195727" y="506005"/>
                    </a:lnTo>
                  </a:path>
                  <a:path w="3461384" h="3213735">
                    <a:moveTo>
                      <a:pt x="3195727" y="486571"/>
                    </a:moveTo>
                    <a:lnTo>
                      <a:pt x="3195727" y="460660"/>
                    </a:lnTo>
                  </a:path>
                  <a:path w="3461384" h="3213735">
                    <a:moveTo>
                      <a:pt x="3195727" y="441227"/>
                    </a:moveTo>
                    <a:lnTo>
                      <a:pt x="3195727" y="434749"/>
                    </a:lnTo>
                  </a:path>
                  <a:path w="3461384" h="3213735">
                    <a:moveTo>
                      <a:pt x="3195727" y="415061"/>
                    </a:moveTo>
                    <a:lnTo>
                      <a:pt x="3195727" y="389277"/>
                    </a:lnTo>
                  </a:path>
                  <a:path w="3461384" h="3213735">
                    <a:moveTo>
                      <a:pt x="3195727" y="369844"/>
                    </a:moveTo>
                    <a:lnTo>
                      <a:pt x="3195727" y="363366"/>
                    </a:lnTo>
                  </a:path>
                  <a:path w="3461384" h="3213735">
                    <a:moveTo>
                      <a:pt x="3195727" y="343933"/>
                    </a:moveTo>
                    <a:lnTo>
                      <a:pt x="3195727" y="318021"/>
                    </a:lnTo>
                  </a:path>
                  <a:path w="3461384" h="3213735">
                    <a:moveTo>
                      <a:pt x="3195727" y="298715"/>
                    </a:moveTo>
                    <a:lnTo>
                      <a:pt x="3195727" y="292237"/>
                    </a:lnTo>
                  </a:path>
                  <a:path w="3461384" h="3213735">
                    <a:moveTo>
                      <a:pt x="3195727" y="272804"/>
                    </a:moveTo>
                    <a:lnTo>
                      <a:pt x="3195727" y="246893"/>
                    </a:lnTo>
                  </a:path>
                  <a:path w="3461384" h="3213735">
                    <a:moveTo>
                      <a:pt x="3195727" y="227586"/>
                    </a:moveTo>
                    <a:lnTo>
                      <a:pt x="3195727" y="221108"/>
                    </a:lnTo>
                  </a:path>
                  <a:path w="3461384" h="3213735">
                    <a:moveTo>
                      <a:pt x="3195727" y="201294"/>
                    </a:moveTo>
                    <a:lnTo>
                      <a:pt x="3195727" y="175510"/>
                    </a:lnTo>
                  </a:path>
                  <a:path w="3461384" h="3213735">
                    <a:moveTo>
                      <a:pt x="3195727" y="156076"/>
                    </a:moveTo>
                    <a:lnTo>
                      <a:pt x="3195727" y="149599"/>
                    </a:lnTo>
                  </a:path>
                  <a:path w="3461384" h="3213735">
                    <a:moveTo>
                      <a:pt x="3195727" y="130165"/>
                    </a:moveTo>
                    <a:lnTo>
                      <a:pt x="3195727" y="104381"/>
                    </a:lnTo>
                  </a:path>
                  <a:path w="3461384" h="3213735">
                    <a:moveTo>
                      <a:pt x="3195727" y="84948"/>
                    </a:moveTo>
                    <a:lnTo>
                      <a:pt x="3195727" y="78470"/>
                    </a:lnTo>
                  </a:path>
                  <a:path w="3461384" h="3213735">
                    <a:moveTo>
                      <a:pt x="3195727" y="59036"/>
                    </a:moveTo>
                    <a:lnTo>
                      <a:pt x="3195727" y="33252"/>
                    </a:lnTo>
                  </a:path>
                  <a:path w="3461384" h="3213735">
                    <a:moveTo>
                      <a:pt x="3195727" y="13819"/>
                    </a:moveTo>
                    <a:lnTo>
                      <a:pt x="3195727" y="6960"/>
                    </a:lnTo>
                  </a:path>
                  <a:path w="3461384" h="3213735">
                    <a:moveTo>
                      <a:pt x="33526" y="0"/>
                    </a:moveTo>
                    <a:lnTo>
                      <a:pt x="3461348" y="3213344"/>
                    </a:lnTo>
                  </a:path>
                  <a:path w="3461384" h="3213735">
                    <a:moveTo>
                      <a:pt x="3461348" y="3193949"/>
                    </a:moveTo>
                    <a:lnTo>
                      <a:pt x="3461348" y="3168076"/>
                    </a:lnTo>
                  </a:path>
                  <a:path w="3461384" h="3213735">
                    <a:moveTo>
                      <a:pt x="3461348" y="3148668"/>
                    </a:moveTo>
                    <a:lnTo>
                      <a:pt x="3461348" y="3142203"/>
                    </a:lnTo>
                  </a:path>
                  <a:path w="3461384" h="3213735">
                    <a:moveTo>
                      <a:pt x="3461348" y="3122808"/>
                    </a:moveTo>
                    <a:lnTo>
                      <a:pt x="3461348" y="3096630"/>
                    </a:lnTo>
                  </a:path>
                  <a:path w="3461384" h="3213735">
                    <a:moveTo>
                      <a:pt x="3461348" y="3077222"/>
                    </a:moveTo>
                    <a:lnTo>
                      <a:pt x="3461348" y="3070757"/>
                    </a:lnTo>
                  </a:path>
                  <a:path w="3461384" h="3213735">
                    <a:moveTo>
                      <a:pt x="3461348" y="3051349"/>
                    </a:moveTo>
                    <a:lnTo>
                      <a:pt x="3461348" y="3025488"/>
                    </a:lnTo>
                  </a:path>
                  <a:path w="3461384" h="3213735">
                    <a:moveTo>
                      <a:pt x="3461348" y="3006080"/>
                    </a:moveTo>
                    <a:lnTo>
                      <a:pt x="3461348" y="2999615"/>
                    </a:lnTo>
                  </a:path>
                  <a:path w="3461384" h="3213735">
                    <a:moveTo>
                      <a:pt x="3461348" y="2980207"/>
                    </a:moveTo>
                    <a:lnTo>
                      <a:pt x="3461348" y="2954347"/>
                    </a:lnTo>
                  </a:path>
                  <a:path w="3461384" h="3213735">
                    <a:moveTo>
                      <a:pt x="3461348" y="2934939"/>
                    </a:moveTo>
                    <a:lnTo>
                      <a:pt x="3461348" y="2928474"/>
                    </a:lnTo>
                  </a:path>
                  <a:path w="3461384" h="3213735">
                    <a:moveTo>
                      <a:pt x="3461348" y="2909066"/>
                    </a:moveTo>
                    <a:lnTo>
                      <a:pt x="3461348" y="2882888"/>
                    </a:lnTo>
                  </a:path>
                  <a:path w="3461384" h="3213735">
                    <a:moveTo>
                      <a:pt x="3461348" y="2863492"/>
                    </a:moveTo>
                    <a:lnTo>
                      <a:pt x="3461348" y="2857015"/>
                    </a:lnTo>
                  </a:path>
                  <a:path w="3461384" h="3213735">
                    <a:moveTo>
                      <a:pt x="3461348" y="2837619"/>
                    </a:moveTo>
                    <a:lnTo>
                      <a:pt x="3461348" y="2811746"/>
                    </a:lnTo>
                  </a:path>
                  <a:path w="3461384" h="3213735">
                    <a:moveTo>
                      <a:pt x="3461348" y="2792351"/>
                    </a:moveTo>
                    <a:lnTo>
                      <a:pt x="3461348" y="2785873"/>
                    </a:lnTo>
                  </a:path>
                  <a:path w="3461384" h="3213735">
                    <a:moveTo>
                      <a:pt x="3461348" y="2766478"/>
                    </a:moveTo>
                    <a:lnTo>
                      <a:pt x="3461348" y="2740605"/>
                    </a:lnTo>
                  </a:path>
                  <a:path w="3461384" h="3213735">
                    <a:moveTo>
                      <a:pt x="3461348" y="2721209"/>
                    </a:moveTo>
                    <a:lnTo>
                      <a:pt x="3461348" y="2714732"/>
                    </a:lnTo>
                  </a:path>
                  <a:path w="3461384" h="3213735">
                    <a:moveTo>
                      <a:pt x="3461348" y="2695336"/>
                    </a:moveTo>
                    <a:lnTo>
                      <a:pt x="3461348" y="2669158"/>
                    </a:lnTo>
                  </a:path>
                  <a:path w="3461384" h="3213735">
                    <a:moveTo>
                      <a:pt x="3461348" y="2649750"/>
                    </a:moveTo>
                    <a:lnTo>
                      <a:pt x="3461348" y="2643285"/>
                    </a:lnTo>
                  </a:path>
                  <a:path w="3461384" h="3213735">
                    <a:moveTo>
                      <a:pt x="3461348" y="2623890"/>
                    </a:moveTo>
                    <a:lnTo>
                      <a:pt x="3461348" y="2598017"/>
                    </a:lnTo>
                  </a:path>
                  <a:path w="3461384" h="3213735">
                    <a:moveTo>
                      <a:pt x="3461348" y="2578609"/>
                    </a:moveTo>
                    <a:lnTo>
                      <a:pt x="3461348" y="2572169"/>
                    </a:lnTo>
                  </a:path>
                  <a:path w="3461384" h="3213735">
                    <a:moveTo>
                      <a:pt x="3461348" y="2552736"/>
                    </a:moveTo>
                    <a:lnTo>
                      <a:pt x="3461348" y="2526825"/>
                    </a:lnTo>
                  </a:path>
                  <a:path w="3461384" h="3213735">
                    <a:moveTo>
                      <a:pt x="3461348" y="2507518"/>
                    </a:moveTo>
                    <a:lnTo>
                      <a:pt x="3461348" y="2501040"/>
                    </a:lnTo>
                  </a:path>
                  <a:path w="3461384" h="3213735">
                    <a:moveTo>
                      <a:pt x="3461348" y="2481353"/>
                    </a:moveTo>
                    <a:lnTo>
                      <a:pt x="3461348" y="2455442"/>
                    </a:lnTo>
                  </a:path>
                  <a:path w="3461384" h="3213735">
                    <a:moveTo>
                      <a:pt x="3461348" y="2436008"/>
                    </a:moveTo>
                    <a:lnTo>
                      <a:pt x="3461348" y="2429531"/>
                    </a:lnTo>
                  </a:path>
                  <a:path w="3461384" h="3213735">
                    <a:moveTo>
                      <a:pt x="3461348" y="2410097"/>
                    </a:moveTo>
                    <a:lnTo>
                      <a:pt x="3461348" y="2384313"/>
                    </a:lnTo>
                  </a:path>
                  <a:path w="3461384" h="3213735">
                    <a:moveTo>
                      <a:pt x="3461348" y="2364880"/>
                    </a:moveTo>
                    <a:lnTo>
                      <a:pt x="3461348" y="2358402"/>
                    </a:lnTo>
                  </a:path>
                  <a:path w="3461384" h="3213735">
                    <a:moveTo>
                      <a:pt x="3461348" y="2338968"/>
                    </a:moveTo>
                    <a:lnTo>
                      <a:pt x="3461348" y="2313184"/>
                    </a:lnTo>
                  </a:path>
                  <a:path w="3461384" h="3213735">
                    <a:moveTo>
                      <a:pt x="3461348" y="2293751"/>
                    </a:moveTo>
                    <a:lnTo>
                      <a:pt x="3461348" y="2287273"/>
                    </a:lnTo>
                  </a:path>
                  <a:path w="3461384" h="3213735">
                    <a:moveTo>
                      <a:pt x="3461348" y="2267585"/>
                    </a:moveTo>
                    <a:lnTo>
                      <a:pt x="3461348" y="2241674"/>
                    </a:lnTo>
                  </a:path>
                  <a:path w="3461384" h="3213735">
                    <a:moveTo>
                      <a:pt x="3461348" y="2222241"/>
                    </a:moveTo>
                    <a:lnTo>
                      <a:pt x="3461348" y="2215763"/>
                    </a:lnTo>
                  </a:path>
                  <a:path w="3461384" h="3213735">
                    <a:moveTo>
                      <a:pt x="3461348" y="2196457"/>
                    </a:moveTo>
                    <a:lnTo>
                      <a:pt x="3461348" y="2170545"/>
                    </a:lnTo>
                  </a:path>
                  <a:path w="3461384" h="3213735">
                    <a:moveTo>
                      <a:pt x="3461348" y="2151112"/>
                    </a:moveTo>
                    <a:lnTo>
                      <a:pt x="3461348" y="2144634"/>
                    </a:lnTo>
                  </a:path>
                  <a:path w="3461384" h="3213735">
                    <a:moveTo>
                      <a:pt x="3461348" y="2125328"/>
                    </a:moveTo>
                    <a:lnTo>
                      <a:pt x="3461348" y="2099417"/>
                    </a:lnTo>
                  </a:path>
                  <a:path w="3461384" h="3213735">
                    <a:moveTo>
                      <a:pt x="3461348" y="2079983"/>
                    </a:moveTo>
                    <a:lnTo>
                      <a:pt x="3461348" y="2073505"/>
                    </a:lnTo>
                  </a:path>
                  <a:path w="3461384" h="3213735">
                    <a:moveTo>
                      <a:pt x="3461348" y="2053818"/>
                    </a:moveTo>
                    <a:lnTo>
                      <a:pt x="3461348" y="2027907"/>
                    </a:lnTo>
                  </a:path>
                  <a:path w="3461384" h="3213735">
                    <a:moveTo>
                      <a:pt x="3461348" y="2008600"/>
                    </a:moveTo>
                    <a:lnTo>
                      <a:pt x="3461348" y="2002123"/>
                    </a:lnTo>
                  </a:path>
                  <a:path w="3461384" h="3213735">
                    <a:moveTo>
                      <a:pt x="3461348" y="1982689"/>
                    </a:moveTo>
                    <a:lnTo>
                      <a:pt x="3461348" y="1956778"/>
                    </a:lnTo>
                  </a:path>
                  <a:path w="3461384" h="3213735">
                    <a:moveTo>
                      <a:pt x="3461348" y="1937472"/>
                    </a:moveTo>
                    <a:lnTo>
                      <a:pt x="3461348" y="1930994"/>
                    </a:lnTo>
                  </a:path>
                  <a:path w="3461384" h="3213735">
                    <a:moveTo>
                      <a:pt x="3461348" y="1911560"/>
                    </a:moveTo>
                    <a:lnTo>
                      <a:pt x="3461348" y="1885649"/>
                    </a:lnTo>
                  </a:path>
                  <a:path w="3461384" h="3213735">
                    <a:moveTo>
                      <a:pt x="3461348" y="1866216"/>
                    </a:moveTo>
                    <a:lnTo>
                      <a:pt x="3461348" y="1859484"/>
                    </a:lnTo>
                  </a:path>
                  <a:path w="3461384" h="3213735">
                    <a:moveTo>
                      <a:pt x="3461348" y="1840051"/>
                    </a:moveTo>
                    <a:lnTo>
                      <a:pt x="3461348" y="1814266"/>
                    </a:lnTo>
                  </a:path>
                  <a:path w="3461384" h="3213735">
                    <a:moveTo>
                      <a:pt x="3461348" y="1794833"/>
                    </a:moveTo>
                    <a:lnTo>
                      <a:pt x="3461348" y="1788355"/>
                    </a:lnTo>
                  </a:path>
                  <a:path w="3461384" h="3213735">
                    <a:moveTo>
                      <a:pt x="3461348" y="1768922"/>
                    </a:moveTo>
                    <a:lnTo>
                      <a:pt x="3461348" y="1743138"/>
                    </a:lnTo>
                  </a:path>
                  <a:path w="3461384" h="3213735">
                    <a:moveTo>
                      <a:pt x="3461348" y="1723704"/>
                    </a:moveTo>
                    <a:lnTo>
                      <a:pt x="3461348" y="1717226"/>
                    </a:lnTo>
                  </a:path>
                  <a:path w="3461384" h="3213735">
                    <a:moveTo>
                      <a:pt x="3461348" y="1697793"/>
                    </a:moveTo>
                    <a:lnTo>
                      <a:pt x="3461348" y="1671882"/>
                    </a:lnTo>
                  </a:path>
                  <a:path w="3461384" h="3213735">
                    <a:moveTo>
                      <a:pt x="3461348" y="1652194"/>
                    </a:moveTo>
                    <a:lnTo>
                      <a:pt x="3461348" y="1645717"/>
                    </a:lnTo>
                  </a:path>
                  <a:path w="3461384" h="3213735">
                    <a:moveTo>
                      <a:pt x="3461348" y="1626410"/>
                    </a:moveTo>
                    <a:lnTo>
                      <a:pt x="3461348" y="1600499"/>
                    </a:lnTo>
                  </a:path>
                  <a:path w="3461384" h="3213735">
                    <a:moveTo>
                      <a:pt x="3461348" y="1581066"/>
                    </a:moveTo>
                    <a:lnTo>
                      <a:pt x="3461348" y="1574588"/>
                    </a:lnTo>
                  </a:path>
                  <a:path w="3461384" h="3213735">
                    <a:moveTo>
                      <a:pt x="3461348" y="1555154"/>
                    </a:moveTo>
                    <a:lnTo>
                      <a:pt x="3461348" y="1529370"/>
                    </a:lnTo>
                  </a:path>
                  <a:path w="3461384" h="3213735">
                    <a:moveTo>
                      <a:pt x="3461348" y="1509937"/>
                    </a:moveTo>
                    <a:lnTo>
                      <a:pt x="3461348" y="1503459"/>
                    </a:lnTo>
                  </a:path>
                  <a:path w="3461384" h="3213735">
                    <a:moveTo>
                      <a:pt x="3461348" y="1484026"/>
                    </a:moveTo>
                    <a:lnTo>
                      <a:pt x="3461348" y="1458241"/>
                    </a:lnTo>
                  </a:path>
                  <a:path w="3461384" h="3213735">
                    <a:moveTo>
                      <a:pt x="3461348" y="1438427"/>
                    </a:moveTo>
                    <a:lnTo>
                      <a:pt x="3461348" y="1432076"/>
                    </a:lnTo>
                  </a:path>
                  <a:path w="3461384" h="3213735">
                    <a:moveTo>
                      <a:pt x="3461348" y="1412643"/>
                    </a:moveTo>
                    <a:lnTo>
                      <a:pt x="3461348" y="1386732"/>
                    </a:lnTo>
                  </a:path>
                  <a:path w="3461384" h="3213735">
                    <a:moveTo>
                      <a:pt x="3461348" y="1367298"/>
                    </a:moveTo>
                    <a:lnTo>
                      <a:pt x="3461348" y="1360820"/>
                    </a:lnTo>
                  </a:path>
                  <a:path w="3461384" h="3213735">
                    <a:moveTo>
                      <a:pt x="3461348" y="1341514"/>
                    </a:moveTo>
                    <a:lnTo>
                      <a:pt x="3461348" y="1315603"/>
                    </a:lnTo>
                  </a:path>
                  <a:path w="3461384" h="3213735">
                    <a:moveTo>
                      <a:pt x="3461348" y="1296169"/>
                    </a:moveTo>
                    <a:lnTo>
                      <a:pt x="3461348" y="1289692"/>
                    </a:lnTo>
                  </a:path>
                  <a:path w="3461384" h="3213735">
                    <a:moveTo>
                      <a:pt x="3461348" y="1270385"/>
                    </a:moveTo>
                    <a:lnTo>
                      <a:pt x="3461348" y="1244220"/>
                    </a:lnTo>
                  </a:path>
                  <a:path w="3461384" h="3213735">
                    <a:moveTo>
                      <a:pt x="3461348" y="1224787"/>
                    </a:moveTo>
                    <a:lnTo>
                      <a:pt x="3461348" y="1218309"/>
                    </a:lnTo>
                  </a:path>
                  <a:path w="3461384" h="3213735">
                    <a:moveTo>
                      <a:pt x="3461348" y="1198875"/>
                    </a:moveTo>
                    <a:lnTo>
                      <a:pt x="3461348" y="1172964"/>
                    </a:lnTo>
                  </a:path>
                  <a:path w="3461384" h="3213735">
                    <a:moveTo>
                      <a:pt x="3461348" y="1153658"/>
                    </a:moveTo>
                    <a:lnTo>
                      <a:pt x="3461348" y="1147180"/>
                    </a:lnTo>
                  </a:path>
                  <a:path w="3461384" h="3213735">
                    <a:moveTo>
                      <a:pt x="3461348" y="1127747"/>
                    </a:moveTo>
                    <a:lnTo>
                      <a:pt x="3461348" y="1101835"/>
                    </a:lnTo>
                  </a:path>
                  <a:path w="3461384" h="3213735">
                    <a:moveTo>
                      <a:pt x="3461348" y="1082529"/>
                    </a:moveTo>
                    <a:lnTo>
                      <a:pt x="3461348" y="1076051"/>
                    </a:lnTo>
                  </a:path>
                  <a:path w="3461384" h="3213735">
                    <a:moveTo>
                      <a:pt x="3461348" y="1056618"/>
                    </a:moveTo>
                    <a:lnTo>
                      <a:pt x="3461348" y="1030453"/>
                    </a:lnTo>
                  </a:path>
                  <a:path w="3461384" h="3213735">
                    <a:moveTo>
                      <a:pt x="3461348" y="1011019"/>
                    </a:moveTo>
                    <a:lnTo>
                      <a:pt x="3461348" y="1004541"/>
                    </a:lnTo>
                  </a:path>
                  <a:path w="3461384" h="3213735">
                    <a:moveTo>
                      <a:pt x="3461348" y="985108"/>
                    </a:moveTo>
                    <a:lnTo>
                      <a:pt x="3461348" y="959324"/>
                    </a:lnTo>
                  </a:path>
                  <a:path w="3461384" h="3213735">
                    <a:moveTo>
                      <a:pt x="3461348" y="939890"/>
                    </a:moveTo>
                    <a:lnTo>
                      <a:pt x="3461348" y="933413"/>
                    </a:lnTo>
                  </a:path>
                  <a:path w="3461384" h="3213735">
                    <a:moveTo>
                      <a:pt x="3461348" y="913979"/>
                    </a:moveTo>
                    <a:lnTo>
                      <a:pt x="3461348" y="888195"/>
                    </a:lnTo>
                  </a:path>
                  <a:path w="3461384" h="3213735">
                    <a:moveTo>
                      <a:pt x="3461348" y="868762"/>
                    </a:moveTo>
                    <a:lnTo>
                      <a:pt x="3461348" y="862284"/>
                    </a:lnTo>
                  </a:path>
                  <a:path w="3461384" h="3213735">
                    <a:moveTo>
                      <a:pt x="3461348" y="842850"/>
                    </a:moveTo>
                    <a:lnTo>
                      <a:pt x="3461348" y="816685"/>
                    </a:lnTo>
                  </a:path>
                  <a:path w="3461384" h="3213735">
                    <a:moveTo>
                      <a:pt x="3461348" y="797252"/>
                    </a:moveTo>
                    <a:lnTo>
                      <a:pt x="3461348" y="790774"/>
                    </a:lnTo>
                  </a:path>
                  <a:path w="3461384" h="3213735">
                    <a:moveTo>
                      <a:pt x="3461348" y="771467"/>
                    </a:moveTo>
                    <a:lnTo>
                      <a:pt x="3461348" y="745556"/>
                    </a:lnTo>
                  </a:path>
                  <a:path w="3461384" h="3213735">
                    <a:moveTo>
                      <a:pt x="3461348" y="726123"/>
                    </a:moveTo>
                    <a:lnTo>
                      <a:pt x="3461348" y="719645"/>
                    </a:lnTo>
                  </a:path>
                  <a:path w="3461384" h="3213735">
                    <a:moveTo>
                      <a:pt x="3461348" y="700212"/>
                    </a:moveTo>
                    <a:lnTo>
                      <a:pt x="3461348" y="674427"/>
                    </a:lnTo>
                  </a:path>
                  <a:path w="3461384" h="3213735">
                    <a:moveTo>
                      <a:pt x="3461348" y="654994"/>
                    </a:moveTo>
                    <a:lnTo>
                      <a:pt x="3461348" y="648516"/>
                    </a:lnTo>
                  </a:path>
                  <a:path w="3461384" h="3213735">
                    <a:moveTo>
                      <a:pt x="3461348" y="629083"/>
                    </a:moveTo>
                    <a:lnTo>
                      <a:pt x="3461348" y="602918"/>
                    </a:lnTo>
                  </a:path>
                  <a:path w="3461384" h="3213735">
                    <a:moveTo>
                      <a:pt x="3461348" y="583611"/>
                    </a:moveTo>
                    <a:lnTo>
                      <a:pt x="3461348" y="577133"/>
                    </a:lnTo>
                  </a:path>
                  <a:path w="3461384" h="3213735">
                    <a:moveTo>
                      <a:pt x="3461348" y="557700"/>
                    </a:moveTo>
                    <a:lnTo>
                      <a:pt x="3461348" y="531789"/>
                    </a:lnTo>
                  </a:path>
                  <a:path w="3461384" h="3213735">
                    <a:moveTo>
                      <a:pt x="3461348" y="512355"/>
                    </a:moveTo>
                    <a:lnTo>
                      <a:pt x="3461348" y="506005"/>
                    </a:lnTo>
                  </a:path>
                  <a:path w="3461384" h="3213735">
                    <a:moveTo>
                      <a:pt x="3461348" y="486571"/>
                    </a:moveTo>
                    <a:lnTo>
                      <a:pt x="3461348" y="460660"/>
                    </a:lnTo>
                  </a:path>
                  <a:path w="3461384" h="3213735">
                    <a:moveTo>
                      <a:pt x="3461348" y="441227"/>
                    </a:moveTo>
                    <a:lnTo>
                      <a:pt x="3461348" y="434749"/>
                    </a:lnTo>
                  </a:path>
                  <a:path w="3461384" h="3213735">
                    <a:moveTo>
                      <a:pt x="3461348" y="415061"/>
                    </a:moveTo>
                    <a:lnTo>
                      <a:pt x="3461348" y="389277"/>
                    </a:lnTo>
                  </a:path>
                  <a:path w="3461384" h="3213735">
                    <a:moveTo>
                      <a:pt x="3461348" y="369844"/>
                    </a:moveTo>
                    <a:lnTo>
                      <a:pt x="3461348" y="363366"/>
                    </a:lnTo>
                  </a:path>
                  <a:path w="3461384" h="3213735">
                    <a:moveTo>
                      <a:pt x="3461348" y="343933"/>
                    </a:moveTo>
                    <a:lnTo>
                      <a:pt x="3461348" y="318021"/>
                    </a:lnTo>
                  </a:path>
                  <a:path w="3461384" h="3213735">
                    <a:moveTo>
                      <a:pt x="3461348" y="298715"/>
                    </a:moveTo>
                    <a:lnTo>
                      <a:pt x="3461348" y="292237"/>
                    </a:lnTo>
                  </a:path>
                  <a:path w="3461384" h="3213735">
                    <a:moveTo>
                      <a:pt x="3461348" y="272804"/>
                    </a:moveTo>
                    <a:lnTo>
                      <a:pt x="3461348" y="246893"/>
                    </a:lnTo>
                  </a:path>
                  <a:path w="3461384" h="3213735">
                    <a:moveTo>
                      <a:pt x="3461348" y="227586"/>
                    </a:moveTo>
                    <a:lnTo>
                      <a:pt x="3461348" y="221108"/>
                    </a:lnTo>
                  </a:path>
                  <a:path w="3461384" h="3213735">
                    <a:moveTo>
                      <a:pt x="3461348" y="201294"/>
                    </a:moveTo>
                    <a:lnTo>
                      <a:pt x="3461348" y="175510"/>
                    </a:lnTo>
                  </a:path>
                  <a:path w="3461384" h="3213735">
                    <a:moveTo>
                      <a:pt x="3461348" y="156076"/>
                    </a:moveTo>
                    <a:lnTo>
                      <a:pt x="3461348" y="149599"/>
                    </a:lnTo>
                  </a:path>
                  <a:path w="3461384" h="3213735">
                    <a:moveTo>
                      <a:pt x="3461348" y="130165"/>
                    </a:moveTo>
                    <a:lnTo>
                      <a:pt x="3461348" y="104381"/>
                    </a:lnTo>
                  </a:path>
                  <a:path w="3461384" h="3213735">
                    <a:moveTo>
                      <a:pt x="3461348" y="84948"/>
                    </a:moveTo>
                    <a:lnTo>
                      <a:pt x="3461348" y="78470"/>
                    </a:lnTo>
                  </a:path>
                  <a:path w="3461384" h="3213735">
                    <a:moveTo>
                      <a:pt x="3461348" y="59036"/>
                    </a:moveTo>
                    <a:lnTo>
                      <a:pt x="3461348" y="33252"/>
                    </a:lnTo>
                  </a:path>
                  <a:path w="3461384" h="3213735">
                    <a:moveTo>
                      <a:pt x="3461348" y="13819"/>
                    </a:moveTo>
                    <a:lnTo>
                      <a:pt x="3461348" y="6960"/>
                    </a:lnTo>
                  </a:path>
                </a:pathLst>
              </a:custGeom>
              <a:ln w="6469">
                <a:solidFill>
                  <a:srgbClr val="BDBDBD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26"/>
              <p:cNvSpPr/>
              <p:nvPr/>
            </p:nvSpPr>
            <p:spPr>
              <a:xfrm>
                <a:off x="5823440" y="2325340"/>
                <a:ext cx="3584575" cy="2561590"/>
              </a:xfrm>
              <a:custGeom>
                <a:avLst/>
                <a:gdLst/>
                <a:ahLst/>
                <a:cxnLst/>
                <a:rect l="l" t="t" r="r" b="b"/>
                <a:pathLst>
                  <a:path w="3584575" h="2561590">
                    <a:moveTo>
                      <a:pt x="0" y="2515367"/>
                    </a:moveTo>
                    <a:lnTo>
                      <a:pt x="7393" y="2561566"/>
                    </a:lnTo>
                  </a:path>
                  <a:path w="3584575" h="2561590">
                    <a:moveTo>
                      <a:pt x="26816" y="2561566"/>
                    </a:moveTo>
                    <a:lnTo>
                      <a:pt x="33282" y="2561566"/>
                    </a:lnTo>
                  </a:path>
                  <a:path w="3584575" h="2561590">
                    <a:moveTo>
                      <a:pt x="52692" y="2561566"/>
                    </a:moveTo>
                    <a:lnTo>
                      <a:pt x="59158" y="2561566"/>
                    </a:lnTo>
                  </a:path>
                  <a:path w="3584575" h="2561590">
                    <a:moveTo>
                      <a:pt x="78568" y="2561566"/>
                    </a:moveTo>
                    <a:lnTo>
                      <a:pt x="85047" y="2561566"/>
                    </a:lnTo>
                  </a:path>
                  <a:path w="3584575" h="2561590">
                    <a:moveTo>
                      <a:pt x="104457" y="2561566"/>
                    </a:moveTo>
                    <a:lnTo>
                      <a:pt x="110923" y="2561566"/>
                    </a:lnTo>
                  </a:path>
                  <a:path w="3584575" h="2561590">
                    <a:moveTo>
                      <a:pt x="130333" y="2561566"/>
                    </a:moveTo>
                    <a:lnTo>
                      <a:pt x="136799" y="2561566"/>
                    </a:lnTo>
                  </a:path>
                  <a:path w="3584575" h="2561590">
                    <a:moveTo>
                      <a:pt x="156222" y="2561566"/>
                    </a:moveTo>
                    <a:lnTo>
                      <a:pt x="162688" y="2561566"/>
                    </a:lnTo>
                  </a:path>
                  <a:path w="3584575" h="2561590">
                    <a:moveTo>
                      <a:pt x="182098" y="2561566"/>
                    </a:moveTo>
                    <a:lnTo>
                      <a:pt x="188882" y="2561566"/>
                    </a:lnTo>
                  </a:path>
                  <a:path w="3584575" h="2561590">
                    <a:moveTo>
                      <a:pt x="208292" y="2561566"/>
                    </a:moveTo>
                    <a:lnTo>
                      <a:pt x="214758" y="2561566"/>
                    </a:lnTo>
                  </a:path>
                  <a:path w="3584575" h="2561590">
                    <a:moveTo>
                      <a:pt x="234168" y="2561566"/>
                    </a:moveTo>
                    <a:lnTo>
                      <a:pt x="240634" y="2561566"/>
                    </a:lnTo>
                  </a:path>
                  <a:path w="3584575" h="2561590">
                    <a:moveTo>
                      <a:pt x="260044" y="2561566"/>
                    </a:moveTo>
                    <a:lnTo>
                      <a:pt x="266523" y="2561566"/>
                    </a:lnTo>
                  </a:path>
                  <a:path w="3584575" h="2561590">
                    <a:moveTo>
                      <a:pt x="285933" y="2561566"/>
                    </a:moveTo>
                    <a:lnTo>
                      <a:pt x="292399" y="2561566"/>
                    </a:lnTo>
                  </a:path>
                  <a:path w="3584575" h="2561590">
                    <a:moveTo>
                      <a:pt x="311809" y="2561566"/>
                    </a:moveTo>
                    <a:lnTo>
                      <a:pt x="318288" y="2561566"/>
                    </a:lnTo>
                  </a:path>
                  <a:path w="3584575" h="2561590">
                    <a:moveTo>
                      <a:pt x="337698" y="2561566"/>
                    </a:moveTo>
                    <a:lnTo>
                      <a:pt x="344164" y="2561566"/>
                    </a:lnTo>
                  </a:path>
                  <a:path w="3584575" h="2561590">
                    <a:moveTo>
                      <a:pt x="363574" y="2561566"/>
                    </a:moveTo>
                    <a:lnTo>
                      <a:pt x="370040" y="2561566"/>
                    </a:lnTo>
                  </a:path>
                  <a:path w="3584575" h="2561590">
                    <a:moveTo>
                      <a:pt x="389768" y="2561566"/>
                    </a:moveTo>
                    <a:lnTo>
                      <a:pt x="396234" y="2561566"/>
                    </a:lnTo>
                  </a:path>
                  <a:path w="3584575" h="2561590">
                    <a:moveTo>
                      <a:pt x="415644" y="2561566"/>
                    </a:moveTo>
                    <a:lnTo>
                      <a:pt x="422110" y="2561566"/>
                    </a:lnTo>
                  </a:path>
                  <a:path w="3584575" h="2561590">
                    <a:moveTo>
                      <a:pt x="441521" y="2561566"/>
                    </a:moveTo>
                    <a:lnTo>
                      <a:pt x="447999" y="2561566"/>
                    </a:lnTo>
                  </a:path>
                  <a:path w="3584575" h="2561590">
                    <a:moveTo>
                      <a:pt x="467409" y="2561566"/>
                    </a:moveTo>
                    <a:lnTo>
                      <a:pt x="473875" y="2561566"/>
                    </a:lnTo>
                  </a:path>
                  <a:path w="3584575" h="2561590">
                    <a:moveTo>
                      <a:pt x="493286" y="2561566"/>
                    </a:moveTo>
                    <a:lnTo>
                      <a:pt x="499764" y="2561566"/>
                    </a:lnTo>
                  </a:path>
                  <a:path w="3584575" h="2561590">
                    <a:moveTo>
                      <a:pt x="519174" y="2561566"/>
                    </a:moveTo>
                    <a:lnTo>
                      <a:pt x="525640" y="2561566"/>
                    </a:lnTo>
                  </a:path>
                  <a:path w="3584575" h="2561590">
                    <a:moveTo>
                      <a:pt x="545051" y="2561566"/>
                    </a:moveTo>
                    <a:lnTo>
                      <a:pt x="551517" y="2561566"/>
                    </a:lnTo>
                  </a:path>
                  <a:path w="3584575" h="2561590">
                    <a:moveTo>
                      <a:pt x="570927" y="2561566"/>
                    </a:moveTo>
                    <a:lnTo>
                      <a:pt x="577710" y="2561566"/>
                    </a:lnTo>
                  </a:path>
                  <a:path w="3584575" h="2561590">
                    <a:moveTo>
                      <a:pt x="597121" y="2561566"/>
                    </a:moveTo>
                    <a:lnTo>
                      <a:pt x="603586" y="2561566"/>
                    </a:lnTo>
                  </a:path>
                  <a:path w="3584575" h="2561590">
                    <a:moveTo>
                      <a:pt x="623009" y="2561566"/>
                    </a:moveTo>
                    <a:lnTo>
                      <a:pt x="629475" y="2561566"/>
                    </a:lnTo>
                  </a:path>
                  <a:path w="3584575" h="2561590">
                    <a:moveTo>
                      <a:pt x="648886" y="2561566"/>
                    </a:moveTo>
                    <a:lnTo>
                      <a:pt x="655352" y="2561566"/>
                    </a:lnTo>
                  </a:path>
                  <a:path w="3584575" h="2561590">
                    <a:moveTo>
                      <a:pt x="674762" y="2561566"/>
                    </a:moveTo>
                    <a:lnTo>
                      <a:pt x="681240" y="2561566"/>
                    </a:lnTo>
                  </a:path>
                  <a:path w="3584575" h="2561590">
                    <a:moveTo>
                      <a:pt x="700651" y="2561566"/>
                    </a:moveTo>
                    <a:lnTo>
                      <a:pt x="707117" y="2561566"/>
                    </a:lnTo>
                  </a:path>
                  <a:path w="3584575" h="2561590">
                    <a:moveTo>
                      <a:pt x="726527" y="2561566"/>
                    </a:moveTo>
                    <a:lnTo>
                      <a:pt x="732993" y="2561566"/>
                    </a:lnTo>
                  </a:path>
                  <a:path w="3584575" h="2561590">
                    <a:moveTo>
                      <a:pt x="752416" y="2561566"/>
                    </a:moveTo>
                    <a:lnTo>
                      <a:pt x="758882" y="2561566"/>
                    </a:lnTo>
                  </a:path>
                  <a:path w="3584575" h="2561590">
                    <a:moveTo>
                      <a:pt x="778584" y="2561566"/>
                    </a:moveTo>
                    <a:lnTo>
                      <a:pt x="785063" y="2561566"/>
                    </a:lnTo>
                  </a:path>
                  <a:path w="3584575" h="2561590">
                    <a:moveTo>
                      <a:pt x="804498" y="2561566"/>
                    </a:moveTo>
                    <a:lnTo>
                      <a:pt x="810977" y="2561566"/>
                    </a:lnTo>
                  </a:path>
                  <a:path w="3584575" h="2561590">
                    <a:moveTo>
                      <a:pt x="830413" y="2561566"/>
                    </a:moveTo>
                    <a:lnTo>
                      <a:pt x="836891" y="2561566"/>
                    </a:lnTo>
                  </a:path>
                  <a:path w="3584575" h="2561590">
                    <a:moveTo>
                      <a:pt x="856200" y="2561566"/>
                    </a:moveTo>
                    <a:lnTo>
                      <a:pt x="862679" y="2561566"/>
                    </a:lnTo>
                  </a:path>
                  <a:path w="3584575" h="2561590">
                    <a:moveTo>
                      <a:pt x="882114" y="2561566"/>
                    </a:moveTo>
                    <a:lnTo>
                      <a:pt x="888593" y="2561566"/>
                    </a:lnTo>
                  </a:path>
                  <a:path w="3584575" h="2561590">
                    <a:moveTo>
                      <a:pt x="908029" y="2561566"/>
                    </a:moveTo>
                    <a:lnTo>
                      <a:pt x="914507" y="2561566"/>
                    </a:lnTo>
                  </a:path>
                  <a:path w="3584575" h="2561590">
                    <a:moveTo>
                      <a:pt x="933943" y="2561566"/>
                    </a:moveTo>
                    <a:lnTo>
                      <a:pt x="940294" y="2561566"/>
                    </a:lnTo>
                  </a:path>
                  <a:path w="3584575" h="2561590">
                    <a:moveTo>
                      <a:pt x="959730" y="2561566"/>
                    </a:moveTo>
                    <a:lnTo>
                      <a:pt x="966209" y="2561566"/>
                    </a:lnTo>
                  </a:path>
                  <a:path w="3584575" h="2561590">
                    <a:moveTo>
                      <a:pt x="985898" y="2561566"/>
                    </a:moveTo>
                    <a:lnTo>
                      <a:pt x="992377" y="2561566"/>
                    </a:lnTo>
                  </a:path>
                  <a:path w="3584575" h="2561590">
                    <a:moveTo>
                      <a:pt x="1011813" y="2561566"/>
                    </a:moveTo>
                    <a:lnTo>
                      <a:pt x="1018291" y="2561566"/>
                    </a:lnTo>
                  </a:path>
                  <a:path w="3584575" h="2561590">
                    <a:moveTo>
                      <a:pt x="1037727" y="2561566"/>
                    </a:moveTo>
                    <a:lnTo>
                      <a:pt x="1044206" y="2561566"/>
                    </a:lnTo>
                  </a:path>
                  <a:path w="3584575" h="2561590">
                    <a:moveTo>
                      <a:pt x="1063641" y="2561566"/>
                    </a:moveTo>
                    <a:lnTo>
                      <a:pt x="1070120" y="2561566"/>
                    </a:lnTo>
                  </a:path>
                  <a:path w="3584575" h="2561590">
                    <a:moveTo>
                      <a:pt x="1089429" y="2561566"/>
                    </a:moveTo>
                    <a:lnTo>
                      <a:pt x="1095907" y="2561566"/>
                    </a:lnTo>
                  </a:path>
                  <a:path w="3584575" h="2561590">
                    <a:moveTo>
                      <a:pt x="1115343" y="2561566"/>
                    </a:moveTo>
                    <a:lnTo>
                      <a:pt x="1121821" y="2561566"/>
                    </a:lnTo>
                  </a:path>
                  <a:path w="3584575" h="2561590">
                    <a:moveTo>
                      <a:pt x="1141257" y="2561566"/>
                    </a:moveTo>
                    <a:lnTo>
                      <a:pt x="1147736" y="2561566"/>
                    </a:lnTo>
                  </a:path>
                  <a:path w="3584575" h="2561590">
                    <a:moveTo>
                      <a:pt x="1167425" y="2561566"/>
                    </a:moveTo>
                    <a:lnTo>
                      <a:pt x="1173904" y="2561566"/>
                    </a:lnTo>
                  </a:path>
                  <a:path w="3584575" h="2561590">
                    <a:moveTo>
                      <a:pt x="1193340" y="2561566"/>
                    </a:moveTo>
                    <a:lnTo>
                      <a:pt x="1199818" y="2561566"/>
                    </a:lnTo>
                  </a:path>
                  <a:path w="3584575" h="2561590">
                    <a:moveTo>
                      <a:pt x="1219254" y="2561566"/>
                    </a:moveTo>
                    <a:lnTo>
                      <a:pt x="1225606" y="2561566"/>
                    </a:lnTo>
                  </a:path>
                  <a:path w="3584575" h="2561590">
                    <a:moveTo>
                      <a:pt x="1245041" y="2561566"/>
                    </a:moveTo>
                    <a:lnTo>
                      <a:pt x="1251520" y="2561566"/>
                    </a:lnTo>
                  </a:path>
                  <a:path w="3584575" h="2561590">
                    <a:moveTo>
                      <a:pt x="1270956" y="2561566"/>
                    </a:moveTo>
                    <a:lnTo>
                      <a:pt x="1277434" y="2561566"/>
                    </a:lnTo>
                  </a:path>
                  <a:path w="3584575" h="2561590">
                    <a:moveTo>
                      <a:pt x="1296870" y="2561566"/>
                    </a:moveTo>
                    <a:lnTo>
                      <a:pt x="1303348" y="2561566"/>
                    </a:lnTo>
                  </a:path>
                  <a:path w="3584575" h="2561590">
                    <a:moveTo>
                      <a:pt x="1322784" y="2561566"/>
                    </a:moveTo>
                    <a:lnTo>
                      <a:pt x="1329136" y="2561566"/>
                    </a:lnTo>
                  </a:path>
                  <a:path w="3584575" h="2561590">
                    <a:moveTo>
                      <a:pt x="1348571" y="2561566"/>
                    </a:moveTo>
                    <a:lnTo>
                      <a:pt x="1355050" y="2561566"/>
                    </a:lnTo>
                  </a:path>
                  <a:path w="3584575" h="2561590">
                    <a:moveTo>
                      <a:pt x="1374740" y="2561566"/>
                    </a:moveTo>
                    <a:lnTo>
                      <a:pt x="1381218" y="2561566"/>
                    </a:lnTo>
                  </a:path>
                  <a:path w="3584575" h="2561590">
                    <a:moveTo>
                      <a:pt x="1400654" y="2561566"/>
                    </a:moveTo>
                    <a:lnTo>
                      <a:pt x="1407133" y="2561566"/>
                    </a:lnTo>
                  </a:path>
                  <a:path w="3584575" h="2561590">
                    <a:moveTo>
                      <a:pt x="1426568" y="2561566"/>
                    </a:moveTo>
                    <a:lnTo>
                      <a:pt x="1433047" y="2561566"/>
                    </a:lnTo>
                  </a:path>
                  <a:path w="3584575" h="2561590">
                    <a:moveTo>
                      <a:pt x="1452483" y="2561566"/>
                    </a:moveTo>
                    <a:lnTo>
                      <a:pt x="1458961" y="2561566"/>
                    </a:lnTo>
                  </a:path>
                  <a:path w="3584575" h="2561590">
                    <a:moveTo>
                      <a:pt x="1478270" y="2561566"/>
                    </a:moveTo>
                    <a:lnTo>
                      <a:pt x="1484748" y="2561566"/>
                    </a:lnTo>
                  </a:path>
                  <a:path w="3584575" h="2561590">
                    <a:moveTo>
                      <a:pt x="1504184" y="2561566"/>
                    </a:moveTo>
                    <a:lnTo>
                      <a:pt x="1510663" y="2561566"/>
                    </a:lnTo>
                  </a:path>
                  <a:path w="3584575" h="2561590">
                    <a:moveTo>
                      <a:pt x="1530098" y="2561566"/>
                    </a:moveTo>
                    <a:lnTo>
                      <a:pt x="1536577" y="2561566"/>
                    </a:lnTo>
                  </a:path>
                  <a:path w="3584575" h="2561590">
                    <a:moveTo>
                      <a:pt x="1556013" y="2561566"/>
                    </a:moveTo>
                    <a:lnTo>
                      <a:pt x="1562745" y="2561566"/>
                    </a:lnTo>
                  </a:path>
                  <a:path w="3584575" h="2561590">
                    <a:moveTo>
                      <a:pt x="1582181" y="2561566"/>
                    </a:moveTo>
                    <a:lnTo>
                      <a:pt x="1588660" y="2561566"/>
                    </a:lnTo>
                  </a:path>
                  <a:path w="3584575" h="2561590">
                    <a:moveTo>
                      <a:pt x="1608095" y="2561566"/>
                    </a:moveTo>
                    <a:lnTo>
                      <a:pt x="1614447" y="2561566"/>
                    </a:lnTo>
                  </a:path>
                  <a:path w="3584575" h="2561590">
                    <a:moveTo>
                      <a:pt x="1633883" y="2561566"/>
                    </a:moveTo>
                    <a:lnTo>
                      <a:pt x="1640361" y="2561566"/>
                    </a:lnTo>
                  </a:path>
                  <a:path w="3584575" h="2561590">
                    <a:moveTo>
                      <a:pt x="1659797" y="2561566"/>
                    </a:moveTo>
                    <a:lnTo>
                      <a:pt x="1666276" y="2561566"/>
                    </a:lnTo>
                  </a:path>
                  <a:path w="3584575" h="2561590">
                    <a:moveTo>
                      <a:pt x="1685711" y="2561566"/>
                    </a:moveTo>
                    <a:lnTo>
                      <a:pt x="1692190" y="2561566"/>
                    </a:lnTo>
                  </a:path>
                  <a:path w="3584575" h="2561590">
                    <a:moveTo>
                      <a:pt x="1711498" y="2561566"/>
                    </a:moveTo>
                    <a:lnTo>
                      <a:pt x="1717977" y="2561566"/>
                    </a:lnTo>
                  </a:path>
                  <a:path w="3584575" h="2561590">
                    <a:moveTo>
                      <a:pt x="1737413" y="2561566"/>
                    </a:moveTo>
                    <a:lnTo>
                      <a:pt x="1743891" y="2561566"/>
                    </a:lnTo>
                  </a:path>
                  <a:path w="3584575" h="2561590">
                    <a:moveTo>
                      <a:pt x="1763581" y="2561566"/>
                    </a:moveTo>
                    <a:lnTo>
                      <a:pt x="1770060" y="2561566"/>
                    </a:lnTo>
                  </a:path>
                  <a:path w="3584575" h="2561590">
                    <a:moveTo>
                      <a:pt x="1789495" y="2561566"/>
                    </a:moveTo>
                    <a:lnTo>
                      <a:pt x="1795974" y="2561566"/>
                    </a:lnTo>
                  </a:path>
                  <a:path w="3584575" h="2561590">
                    <a:moveTo>
                      <a:pt x="1815410" y="2561566"/>
                    </a:moveTo>
                    <a:lnTo>
                      <a:pt x="1821888" y="2561566"/>
                    </a:lnTo>
                  </a:path>
                  <a:path w="3584575" h="2561590">
                    <a:moveTo>
                      <a:pt x="1841324" y="2561566"/>
                    </a:moveTo>
                    <a:lnTo>
                      <a:pt x="1847803" y="2561566"/>
                    </a:lnTo>
                  </a:path>
                  <a:path w="3584575" h="2561590">
                    <a:moveTo>
                      <a:pt x="1867111" y="2561566"/>
                    </a:moveTo>
                    <a:lnTo>
                      <a:pt x="1873590" y="2561566"/>
                    </a:lnTo>
                  </a:path>
                  <a:path w="3584575" h="2561590">
                    <a:moveTo>
                      <a:pt x="1893026" y="2561566"/>
                    </a:moveTo>
                    <a:lnTo>
                      <a:pt x="1899504" y="2561566"/>
                    </a:lnTo>
                  </a:path>
                  <a:path w="3584575" h="2561590">
                    <a:moveTo>
                      <a:pt x="1918940" y="2561566"/>
                    </a:moveTo>
                    <a:lnTo>
                      <a:pt x="1925418" y="2561566"/>
                    </a:lnTo>
                  </a:path>
                  <a:path w="3584575" h="2561590">
                    <a:moveTo>
                      <a:pt x="1944854" y="2561566"/>
                    </a:moveTo>
                    <a:lnTo>
                      <a:pt x="1951587" y="2561566"/>
                    </a:lnTo>
                  </a:path>
                  <a:path w="3584575" h="2561590">
                    <a:moveTo>
                      <a:pt x="1971022" y="2561566"/>
                    </a:moveTo>
                    <a:lnTo>
                      <a:pt x="1977501" y="2561566"/>
                    </a:lnTo>
                  </a:path>
                  <a:path w="3584575" h="2561590">
                    <a:moveTo>
                      <a:pt x="1996810" y="2561566"/>
                    </a:moveTo>
                    <a:lnTo>
                      <a:pt x="2003288" y="2561566"/>
                    </a:lnTo>
                  </a:path>
                  <a:path w="3584575" h="2561590">
                    <a:moveTo>
                      <a:pt x="2022724" y="2561566"/>
                    </a:moveTo>
                    <a:lnTo>
                      <a:pt x="2029203" y="2561566"/>
                    </a:lnTo>
                  </a:path>
                  <a:path w="3584575" h="2561590">
                    <a:moveTo>
                      <a:pt x="2048638" y="2561566"/>
                    </a:moveTo>
                    <a:lnTo>
                      <a:pt x="2055117" y="2561566"/>
                    </a:lnTo>
                  </a:path>
                  <a:path w="3584575" h="2561590">
                    <a:moveTo>
                      <a:pt x="2074553" y="2561566"/>
                    </a:moveTo>
                    <a:lnTo>
                      <a:pt x="2081031" y="2561566"/>
                    </a:lnTo>
                  </a:path>
                  <a:path w="3584575" h="2561590">
                    <a:moveTo>
                      <a:pt x="2100340" y="2561566"/>
                    </a:moveTo>
                    <a:lnTo>
                      <a:pt x="2106818" y="2561566"/>
                    </a:lnTo>
                  </a:path>
                  <a:path w="3584575" h="2561590">
                    <a:moveTo>
                      <a:pt x="2126254" y="2561566"/>
                    </a:moveTo>
                    <a:lnTo>
                      <a:pt x="2132733" y="2561566"/>
                    </a:lnTo>
                  </a:path>
                  <a:path w="3584575" h="2561590">
                    <a:moveTo>
                      <a:pt x="2152422" y="2561566"/>
                    </a:moveTo>
                    <a:lnTo>
                      <a:pt x="2158901" y="2561566"/>
                    </a:lnTo>
                  </a:path>
                  <a:path w="3584575" h="2561590">
                    <a:moveTo>
                      <a:pt x="2178337" y="2561566"/>
                    </a:moveTo>
                    <a:lnTo>
                      <a:pt x="2184815" y="2561566"/>
                    </a:lnTo>
                  </a:path>
                  <a:path w="3584575" h="2561590">
                    <a:moveTo>
                      <a:pt x="2204251" y="2561566"/>
                    </a:moveTo>
                    <a:lnTo>
                      <a:pt x="2210730" y="2561566"/>
                    </a:lnTo>
                  </a:path>
                  <a:path w="3584575" h="2561590">
                    <a:moveTo>
                      <a:pt x="2230165" y="2561566"/>
                    </a:moveTo>
                    <a:lnTo>
                      <a:pt x="2236517" y="2561566"/>
                    </a:lnTo>
                  </a:path>
                  <a:path w="3584575" h="2561590">
                    <a:moveTo>
                      <a:pt x="2255953" y="2561566"/>
                    </a:moveTo>
                    <a:lnTo>
                      <a:pt x="2262431" y="2561566"/>
                    </a:lnTo>
                  </a:path>
                  <a:path w="3584575" h="2561590">
                    <a:moveTo>
                      <a:pt x="2281867" y="2561566"/>
                    </a:moveTo>
                    <a:lnTo>
                      <a:pt x="2288345" y="2561566"/>
                    </a:lnTo>
                  </a:path>
                  <a:path w="3584575" h="2561590">
                    <a:moveTo>
                      <a:pt x="2307781" y="2561566"/>
                    </a:moveTo>
                    <a:lnTo>
                      <a:pt x="2314260" y="2561566"/>
                    </a:lnTo>
                  </a:path>
                  <a:path w="3584575" h="2561590">
                    <a:moveTo>
                      <a:pt x="2333695" y="2561566"/>
                    </a:moveTo>
                    <a:lnTo>
                      <a:pt x="2340047" y="2561566"/>
                    </a:lnTo>
                  </a:path>
                  <a:path w="3584575" h="2561590">
                    <a:moveTo>
                      <a:pt x="2359864" y="2561566"/>
                    </a:moveTo>
                    <a:lnTo>
                      <a:pt x="2366342" y="2561566"/>
                    </a:lnTo>
                  </a:path>
                  <a:path w="3584575" h="2561590">
                    <a:moveTo>
                      <a:pt x="2385651" y="2561566"/>
                    </a:moveTo>
                    <a:lnTo>
                      <a:pt x="2392130" y="2561566"/>
                    </a:lnTo>
                  </a:path>
                  <a:path w="3584575" h="2561590">
                    <a:moveTo>
                      <a:pt x="2411565" y="2561566"/>
                    </a:moveTo>
                    <a:lnTo>
                      <a:pt x="2418044" y="2561566"/>
                    </a:lnTo>
                  </a:path>
                  <a:path w="3584575" h="2561590">
                    <a:moveTo>
                      <a:pt x="2437480" y="2561566"/>
                    </a:moveTo>
                    <a:lnTo>
                      <a:pt x="2443958" y="2561566"/>
                    </a:lnTo>
                  </a:path>
                  <a:path w="3584575" h="2561590">
                    <a:moveTo>
                      <a:pt x="2463394" y="2561566"/>
                    </a:moveTo>
                    <a:lnTo>
                      <a:pt x="2469873" y="2561566"/>
                    </a:lnTo>
                  </a:path>
                  <a:path w="3584575" h="2561590">
                    <a:moveTo>
                      <a:pt x="2489181" y="2561566"/>
                    </a:moveTo>
                    <a:lnTo>
                      <a:pt x="2495660" y="2561566"/>
                    </a:lnTo>
                  </a:path>
                  <a:path w="3584575" h="2561590">
                    <a:moveTo>
                      <a:pt x="2515095" y="2561566"/>
                    </a:moveTo>
                    <a:lnTo>
                      <a:pt x="2521574" y="2561566"/>
                    </a:lnTo>
                  </a:path>
                  <a:path w="3584575" h="2561590">
                    <a:moveTo>
                      <a:pt x="2541264" y="2561566"/>
                    </a:moveTo>
                    <a:lnTo>
                      <a:pt x="2547742" y="2561566"/>
                    </a:lnTo>
                  </a:path>
                  <a:path w="3584575" h="2561590">
                    <a:moveTo>
                      <a:pt x="2567178" y="2561566"/>
                    </a:moveTo>
                    <a:lnTo>
                      <a:pt x="2573657" y="2561566"/>
                    </a:lnTo>
                  </a:path>
                  <a:path w="3584575" h="2561590">
                    <a:moveTo>
                      <a:pt x="2593092" y="2561566"/>
                    </a:moveTo>
                    <a:lnTo>
                      <a:pt x="2599571" y="2561566"/>
                    </a:lnTo>
                  </a:path>
                  <a:path w="3584575" h="2561590">
                    <a:moveTo>
                      <a:pt x="2619007" y="2561566"/>
                    </a:moveTo>
                    <a:lnTo>
                      <a:pt x="2625358" y="2561566"/>
                    </a:lnTo>
                  </a:path>
                  <a:path w="3584575" h="2561590">
                    <a:moveTo>
                      <a:pt x="2644794" y="2561566"/>
                    </a:moveTo>
                    <a:lnTo>
                      <a:pt x="2651273" y="2561566"/>
                    </a:lnTo>
                  </a:path>
                  <a:path w="3584575" h="2561590">
                    <a:moveTo>
                      <a:pt x="2670708" y="2561566"/>
                    </a:moveTo>
                    <a:lnTo>
                      <a:pt x="2677187" y="2561566"/>
                    </a:lnTo>
                  </a:path>
                  <a:path w="3584575" h="2561590">
                    <a:moveTo>
                      <a:pt x="2696623" y="2561566"/>
                    </a:moveTo>
                    <a:lnTo>
                      <a:pt x="2703101" y="2561566"/>
                    </a:lnTo>
                  </a:path>
                  <a:path w="3584575" h="2561590">
                    <a:moveTo>
                      <a:pt x="2722410" y="2561566"/>
                    </a:moveTo>
                    <a:lnTo>
                      <a:pt x="2728888" y="2561566"/>
                    </a:lnTo>
                  </a:path>
                  <a:path w="3584575" h="2561590">
                    <a:moveTo>
                      <a:pt x="2748705" y="2561566"/>
                    </a:moveTo>
                    <a:lnTo>
                      <a:pt x="2755184" y="2561566"/>
                    </a:lnTo>
                  </a:path>
                  <a:path w="3584575" h="2561590">
                    <a:moveTo>
                      <a:pt x="2774492" y="2561566"/>
                    </a:moveTo>
                    <a:lnTo>
                      <a:pt x="2780971" y="2561566"/>
                    </a:lnTo>
                  </a:path>
                  <a:path w="3584575" h="2561590">
                    <a:moveTo>
                      <a:pt x="2800407" y="2561566"/>
                    </a:moveTo>
                    <a:lnTo>
                      <a:pt x="2806885" y="2561566"/>
                    </a:lnTo>
                  </a:path>
                  <a:path w="3584575" h="2561590">
                    <a:moveTo>
                      <a:pt x="2826321" y="2561566"/>
                    </a:moveTo>
                    <a:lnTo>
                      <a:pt x="2832800" y="2561566"/>
                    </a:lnTo>
                  </a:path>
                  <a:path w="3584575" h="2561590">
                    <a:moveTo>
                      <a:pt x="2852235" y="2561566"/>
                    </a:moveTo>
                    <a:lnTo>
                      <a:pt x="2858714" y="2561566"/>
                    </a:lnTo>
                  </a:path>
                  <a:path w="3584575" h="2561590">
                    <a:moveTo>
                      <a:pt x="2878023" y="2561566"/>
                    </a:moveTo>
                    <a:lnTo>
                      <a:pt x="2884501" y="2561566"/>
                    </a:lnTo>
                  </a:path>
                  <a:path w="3584575" h="2561590">
                    <a:moveTo>
                      <a:pt x="2903937" y="2561566"/>
                    </a:moveTo>
                    <a:lnTo>
                      <a:pt x="2910415" y="2561566"/>
                    </a:lnTo>
                  </a:path>
                  <a:path w="3584575" h="2561590">
                    <a:moveTo>
                      <a:pt x="2929851" y="2561566"/>
                    </a:moveTo>
                    <a:lnTo>
                      <a:pt x="2936584" y="2561566"/>
                    </a:lnTo>
                  </a:path>
                  <a:path w="3584575" h="2561590">
                    <a:moveTo>
                      <a:pt x="2956019" y="2561566"/>
                    </a:moveTo>
                    <a:lnTo>
                      <a:pt x="2962498" y="2561566"/>
                    </a:lnTo>
                  </a:path>
                  <a:path w="3584575" h="2561590">
                    <a:moveTo>
                      <a:pt x="2981934" y="2561566"/>
                    </a:moveTo>
                    <a:lnTo>
                      <a:pt x="2988412" y="2561566"/>
                    </a:lnTo>
                  </a:path>
                  <a:path w="3584575" h="2561590">
                    <a:moveTo>
                      <a:pt x="3007721" y="2561566"/>
                    </a:moveTo>
                    <a:lnTo>
                      <a:pt x="3014200" y="2561566"/>
                    </a:lnTo>
                  </a:path>
                  <a:path w="3584575" h="2561590">
                    <a:moveTo>
                      <a:pt x="3033635" y="2561566"/>
                    </a:moveTo>
                    <a:lnTo>
                      <a:pt x="3040114" y="2561566"/>
                    </a:lnTo>
                  </a:path>
                  <a:path w="3584575" h="2561590">
                    <a:moveTo>
                      <a:pt x="3059550" y="2561566"/>
                    </a:moveTo>
                    <a:lnTo>
                      <a:pt x="3066028" y="2561566"/>
                    </a:lnTo>
                  </a:path>
                  <a:path w="3584575" h="2561590">
                    <a:moveTo>
                      <a:pt x="3085464" y="2561566"/>
                    </a:moveTo>
                    <a:lnTo>
                      <a:pt x="3091942" y="2561566"/>
                    </a:lnTo>
                  </a:path>
                  <a:path w="3584575" h="2561590">
                    <a:moveTo>
                      <a:pt x="3111251" y="2561566"/>
                    </a:moveTo>
                    <a:lnTo>
                      <a:pt x="3117730" y="2561566"/>
                    </a:lnTo>
                  </a:path>
                  <a:path w="3584575" h="2561590">
                    <a:moveTo>
                      <a:pt x="3137547" y="2561566"/>
                    </a:moveTo>
                    <a:lnTo>
                      <a:pt x="3144025" y="2561566"/>
                    </a:lnTo>
                  </a:path>
                  <a:path w="3584575" h="2561590">
                    <a:moveTo>
                      <a:pt x="3163334" y="2561566"/>
                    </a:moveTo>
                    <a:lnTo>
                      <a:pt x="3169812" y="2561566"/>
                    </a:lnTo>
                  </a:path>
                  <a:path w="3584575" h="2561590">
                    <a:moveTo>
                      <a:pt x="3189248" y="2561566"/>
                    </a:moveTo>
                    <a:lnTo>
                      <a:pt x="3195727" y="2561566"/>
                    </a:lnTo>
                  </a:path>
                  <a:path w="3584575" h="2561590">
                    <a:moveTo>
                      <a:pt x="3215162" y="2561566"/>
                    </a:moveTo>
                    <a:lnTo>
                      <a:pt x="3221641" y="2561566"/>
                    </a:lnTo>
                  </a:path>
                  <a:path w="3584575" h="2561590">
                    <a:moveTo>
                      <a:pt x="3241077" y="2561566"/>
                    </a:moveTo>
                    <a:lnTo>
                      <a:pt x="3247428" y="2561566"/>
                    </a:lnTo>
                  </a:path>
                  <a:path w="3584575" h="2561590">
                    <a:moveTo>
                      <a:pt x="3266864" y="2561566"/>
                    </a:moveTo>
                    <a:lnTo>
                      <a:pt x="3273342" y="2561566"/>
                    </a:lnTo>
                  </a:path>
                  <a:path w="3584575" h="2561590">
                    <a:moveTo>
                      <a:pt x="3292778" y="2561566"/>
                    </a:moveTo>
                    <a:lnTo>
                      <a:pt x="3299257" y="2561566"/>
                    </a:lnTo>
                  </a:path>
                  <a:path w="3584575" h="2561590">
                    <a:moveTo>
                      <a:pt x="3318692" y="2561566"/>
                    </a:moveTo>
                    <a:lnTo>
                      <a:pt x="3325171" y="2561566"/>
                    </a:lnTo>
                  </a:path>
                  <a:path w="3584575" h="2561590">
                    <a:moveTo>
                      <a:pt x="3344861" y="2561566"/>
                    </a:moveTo>
                    <a:lnTo>
                      <a:pt x="3351339" y="2561566"/>
                    </a:lnTo>
                  </a:path>
                  <a:path w="3584575" h="2561590">
                    <a:moveTo>
                      <a:pt x="3370775" y="2561566"/>
                    </a:moveTo>
                    <a:lnTo>
                      <a:pt x="3377254" y="2561566"/>
                    </a:lnTo>
                  </a:path>
                  <a:path w="3584575" h="2561590">
                    <a:moveTo>
                      <a:pt x="3396562" y="2561566"/>
                    </a:moveTo>
                    <a:lnTo>
                      <a:pt x="3403041" y="2561566"/>
                    </a:lnTo>
                  </a:path>
                  <a:path w="3584575" h="2561590">
                    <a:moveTo>
                      <a:pt x="3422477" y="2561566"/>
                    </a:moveTo>
                    <a:lnTo>
                      <a:pt x="3428955" y="2561566"/>
                    </a:lnTo>
                  </a:path>
                  <a:path w="3584575" h="2561590">
                    <a:moveTo>
                      <a:pt x="3448391" y="2561566"/>
                    </a:moveTo>
                    <a:lnTo>
                      <a:pt x="3454870" y="2561566"/>
                    </a:lnTo>
                  </a:path>
                  <a:path w="3584575" h="2561590">
                    <a:moveTo>
                      <a:pt x="3474305" y="2561566"/>
                    </a:moveTo>
                    <a:lnTo>
                      <a:pt x="3480784" y="2561566"/>
                    </a:lnTo>
                  </a:path>
                  <a:path w="3584575" h="2561590">
                    <a:moveTo>
                      <a:pt x="3500093" y="2561566"/>
                    </a:moveTo>
                    <a:lnTo>
                      <a:pt x="3506571" y="2561566"/>
                    </a:lnTo>
                  </a:path>
                  <a:path w="3584575" h="2561590">
                    <a:moveTo>
                      <a:pt x="3526388" y="2561566"/>
                    </a:moveTo>
                    <a:lnTo>
                      <a:pt x="3532739" y="2561566"/>
                    </a:lnTo>
                  </a:path>
                  <a:path w="3584575" h="2561590">
                    <a:moveTo>
                      <a:pt x="3552175" y="2561566"/>
                    </a:moveTo>
                    <a:lnTo>
                      <a:pt x="3558654" y="2561566"/>
                    </a:lnTo>
                  </a:path>
                  <a:path w="3584575" h="2561590">
                    <a:moveTo>
                      <a:pt x="3578089" y="2561566"/>
                    </a:moveTo>
                    <a:lnTo>
                      <a:pt x="3584568" y="2561566"/>
                    </a:lnTo>
                  </a:path>
                  <a:path w="3584575" h="2561590">
                    <a:moveTo>
                      <a:pt x="0" y="1678814"/>
                    </a:moveTo>
                    <a:lnTo>
                      <a:pt x="7393" y="1712758"/>
                    </a:lnTo>
                  </a:path>
                  <a:path w="3584575" h="2561590">
                    <a:moveTo>
                      <a:pt x="26816" y="1712758"/>
                    </a:moveTo>
                    <a:lnTo>
                      <a:pt x="33282" y="1712758"/>
                    </a:lnTo>
                  </a:path>
                  <a:path w="3584575" h="2561590">
                    <a:moveTo>
                      <a:pt x="52692" y="1712758"/>
                    </a:moveTo>
                    <a:lnTo>
                      <a:pt x="59158" y="1712758"/>
                    </a:lnTo>
                  </a:path>
                  <a:path w="3584575" h="2561590">
                    <a:moveTo>
                      <a:pt x="78568" y="1712758"/>
                    </a:moveTo>
                    <a:lnTo>
                      <a:pt x="85047" y="1712758"/>
                    </a:lnTo>
                  </a:path>
                  <a:path w="3584575" h="2561590">
                    <a:moveTo>
                      <a:pt x="104457" y="1712758"/>
                    </a:moveTo>
                    <a:lnTo>
                      <a:pt x="110923" y="1712758"/>
                    </a:lnTo>
                  </a:path>
                  <a:path w="3584575" h="2561590">
                    <a:moveTo>
                      <a:pt x="130333" y="1712758"/>
                    </a:moveTo>
                    <a:lnTo>
                      <a:pt x="136799" y="1712758"/>
                    </a:lnTo>
                  </a:path>
                  <a:path w="3584575" h="2561590">
                    <a:moveTo>
                      <a:pt x="156222" y="1712758"/>
                    </a:moveTo>
                    <a:lnTo>
                      <a:pt x="162688" y="1712758"/>
                    </a:lnTo>
                  </a:path>
                  <a:path w="3584575" h="2561590">
                    <a:moveTo>
                      <a:pt x="182098" y="1712758"/>
                    </a:moveTo>
                    <a:lnTo>
                      <a:pt x="188882" y="1712758"/>
                    </a:lnTo>
                  </a:path>
                  <a:path w="3584575" h="2561590">
                    <a:moveTo>
                      <a:pt x="208292" y="1712758"/>
                    </a:moveTo>
                    <a:lnTo>
                      <a:pt x="214758" y="1712758"/>
                    </a:lnTo>
                  </a:path>
                  <a:path w="3584575" h="2561590">
                    <a:moveTo>
                      <a:pt x="234168" y="1712758"/>
                    </a:moveTo>
                    <a:lnTo>
                      <a:pt x="240634" y="1712758"/>
                    </a:lnTo>
                  </a:path>
                  <a:path w="3584575" h="2561590">
                    <a:moveTo>
                      <a:pt x="260044" y="1712758"/>
                    </a:moveTo>
                    <a:lnTo>
                      <a:pt x="266523" y="1712758"/>
                    </a:lnTo>
                  </a:path>
                  <a:path w="3584575" h="2561590">
                    <a:moveTo>
                      <a:pt x="285933" y="1712758"/>
                    </a:moveTo>
                    <a:lnTo>
                      <a:pt x="292399" y="1712758"/>
                    </a:lnTo>
                  </a:path>
                  <a:path w="3584575" h="2561590">
                    <a:moveTo>
                      <a:pt x="311809" y="1712758"/>
                    </a:moveTo>
                    <a:lnTo>
                      <a:pt x="318288" y="1712758"/>
                    </a:lnTo>
                  </a:path>
                  <a:path w="3584575" h="2561590">
                    <a:moveTo>
                      <a:pt x="337698" y="1712758"/>
                    </a:moveTo>
                    <a:lnTo>
                      <a:pt x="344164" y="1712758"/>
                    </a:lnTo>
                  </a:path>
                  <a:path w="3584575" h="2561590">
                    <a:moveTo>
                      <a:pt x="363574" y="1712758"/>
                    </a:moveTo>
                    <a:lnTo>
                      <a:pt x="370040" y="1712758"/>
                    </a:lnTo>
                  </a:path>
                  <a:path w="3584575" h="2561590">
                    <a:moveTo>
                      <a:pt x="389768" y="1712758"/>
                    </a:moveTo>
                    <a:lnTo>
                      <a:pt x="396234" y="1712758"/>
                    </a:lnTo>
                  </a:path>
                  <a:path w="3584575" h="2561590">
                    <a:moveTo>
                      <a:pt x="415644" y="1712758"/>
                    </a:moveTo>
                    <a:lnTo>
                      <a:pt x="422110" y="1712758"/>
                    </a:lnTo>
                  </a:path>
                  <a:path w="3584575" h="2561590">
                    <a:moveTo>
                      <a:pt x="441521" y="1712758"/>
                    </a:moveTo>
                    <a:lnTo>
                      <a:pt x="447999" y="1712758"/>
                    </a:lnTo>
                  </a:path>
                  <a:path w="3584575" h="2561590">
                    <a:moveTo>
                      <a:pt x="467409" y="1712758"/>
                    </a:moveTo>
                    <a:lnTo>
                      <a:pt x="473875" y="1712758"/>
                    </a:lnTo>
                  </a:path>
                  <a:path w="3584575" h="2561590">
                    <a:moveTo>
                      <a:pt x="493286" y="1712758"/>
                    </a:moveTo>
                    <a:lnTo>
                      <a:pt x="499764" y="1712758"/>
                    </a:lnTo>
                  </a:path>
                  <a:path w="3584575" h="2561590">
                    <a:moveTo>
                      <a:pt x="519174" y="1712758"/>
                    </a:moveTo>
                    <a:lnTo>
                      <a:pt x="525640" y="1712758"/>
                    </a:lnTo>
                  </a:path>
                  <a:path w="3584575" h="2561590">
                    <a:moveTo>
                      <a:pt x="545051" y="1712758"/>
                    </a:moveTo>
                    <a:lnTo>
                      <a:pt x="551517" y="1712758"/>
                    </a:lnTo>
                  </a:path>
                  <a:path w="3584575" h="2561590">
                    <a:moveTo>
                      <a:pt x="570927" y="1712758"/>
                    </a:moveTo>
                    <a:lnTo>
                      <a:pt x="577710" y="1712758"/>
                    </a:lnTo>
                  </a:path>
                  <a:path w="3584575" h="2561590">
                    <a:moveTo>
                      <a:pt x="597121" y="1712758"/>
                    </a:moveTo>
                    <a:lnTo>
                      <a:pt x="603586" y="1712758"/>
                    </a:lnTo>
                  </a:path>
                  <a:path w="3584575" h="2561590">
                    <a:moveTo>
                      <a:pt x="623009" y="1712758"/>
                    </a:moveTo>
                    <a:lnTo>
                      <a:pt x="629475" y="1712758"/>
                    </a:lnTo>
                  </a:path>
                  <a:path w="3584575" h="2561590">
                    <a:moveTo>
                      <a:pt x="648886" y="1712758"/>
                    </a:moveTo>
                    <a:lnTo>
                      <a:pt x="655352" y="1712758"/>
                    </a:lnTo>
                  </a:path>
                  <a:path w="3584575" h="2561590">
                    <a:moveTo>
                      <a:pt x="674762" y="1712758"/>
                    </a:moveTo>
                    <a:lnTo>
                      <a:pt x="681240" y="1712758"/>
                    </a:lnTo>
                  </a:path>
                  <a:path w="3584575" h="2561590">
                    <a:moveTo>
                      <a:pt x="700651" y="1712758"/>
                    </a:moveTo>
                    <a:lnTo>
                      <a:pt x="707117" y="1712758"/>
                    </a:lnTo>
                  </a:path>
                  <a:path w="3584575" h="2561590">
                    <a:moveTo>
                      <a:pt x="726527" y="1712758"/>
                    </a:moveTo>
                    <a:lnTo>
                      <a:pt x="732993" y="1712758"/>
                    </a:lnTo>
                  </a:path>
                  <a:path w="3584575" h="2561590">
                    <a:moveTo>
                      <a:pt x="752416" y="1712758"/>
                    </a:moveTo>
                    <a:lnTo>
                      <a:pt x="758882" y="1712758"/>
                    </a:lnTo>
                  </a:path>
                  <a:path w="3584575" h="2561590">
                    <a:moveTo>
                      <a:pt x="778584" y="1712758"/>
                    </a:moveTo>
                    <a:lnTo>
                      <a:pt x="785063" y="1712758"/>
                    </a:lnTo>
                  </a:path>
                  <a:path w="3584575" h="2561590">
                    <a:moveTo>
                      <a:pt x="804498" y="1712758"/>
                    </a:moveTo>
                    <a:lnTo>
                      <a:pt x="810977" y="1712758"/>
                    </a:lnTo>
                  </a:path>
                  <a:path w="3584575" h="2561590">
                    <a:moveTo>
                      <a:pt x="830413" y="1712758"/>
                    </a:moveTo>
                    <a:lnTo>
                      <a:pt x="836891" y="1712758"/>
                    </a:lnTo>
                  </a:path>
                  <a:path w="3584575" h="2561590">
                    <a:moveTo>
                      <a:pt x="856200" y="1712758"/>
                    </a:moveTo>
                    <a:lnTo>
                      <a:pt x="862679" y="1712758"/>
                    </a:lnTo>
                  </a:path>
                  <a:path w="3584575" h="2561590">
                    <a:moveTo>
                      <a:pt x="882114" y="1712758"/>
                    </a:moveTo>
                    <a:lnTo>
                      <a:pt x="888593" y="1712758"/>
                    </a:lnTo>
                  </a:path>
                  <a:path w="3584575" h="2561590">
                    <a:moveTo>
                      <a:pt x="908029" y="1712758"/>
                    </a:moveTo>
                    <a:lnTo>
                      <a:pt x="914507" y="1712758"/>
                    </a:lnTo>
                  </a:path>
                  <a:path w="3584575" h="2561590">
                    <a:moveTo>
                      <a:pt x="933943" y="1712758"/>
                    </a:moveTo>
                    <a:lnTo>
                      <a:pt x="940294" y="1712758"/>
                    </a:lnTo>
                  </a:path>
                  <a:path w="3584575" h="2561590">
                    <a:moveTo>
                      <a:pt x="959730" y="1712758"/>
                    </a:moveTo>
                    <a:lnTo>
                      <a:pt x="966209" y="1712758"/>
                    </a:lnTo>
                  </a:path>
                  <a:path w="3584575" h="2561590">
                    <a:moveTo>
                      <a:pt x="985898" y="1712758"/>
                    </a:moveTo>
                    <a:lnTo>
                      <a:pt x="992377" y="1712758"/>
                    </a:lnTo>
                  </a:path>
                  <a:path w="3584575" h="2561590">
                    <a:moveTo>
                      <a:pt x="1011813" y="1712758"/>
                    </a:moveTo>
                    <a:lnTo>
                      <a:pt x="1018291" y="1712758"/>
                    </a:lnTo>
                  </a:path>
                  <a:path w="3584575" h="2561590">
                    <a:moveTo>
                      <a:pt x="1037727" y="1712758"/>
                    </a:moveTo>
                    <a:lnTo>
                      <a:pt x="1044206" y="1712758"/>
                    </a:lnTo>
                  </a:path>
                  <a:path w="3584575" h="2561590">
                    <a:moveTo>
                      <a:pt x="1063641" y="1712758"/>
                    </a:moveTo>
                    <a:lnTo>
                      <a:pt x="1070120" y="1712758"/>
                    </a:lnTo>
                  </a:path>
                  <a:path w="3584575" h="2561590">
                    <a:moveTo>
                      <a:pt x="1089429" y="1712758"/>
                    </a:moveTo>
                    <a:lnTo>
                      <a:pt x="1095907" y="1712758"/>
                    </a:lnTo>
                  </a:path>
                  <a:path w="3584575" h="2561590">
                    <a:moveTo>
                      <a:pt x="1115343" y="1712758"/>
                    </a:moveTo>
                    <a:lnTo>
                      <a:pt x="1121821" y="1712758"/>
                    </a:lnTo>
                  </a:path>
                  <a:path w="3584575" h="2561590">
                    <a:moveTo>
                      <a:pt x="1141257" y="1712758"/>
                    </a:moveTo>
                    <a:lnTo>
                      <a:pt x="1147736" y="1712758"/>
                    </a:lnTo>
                  </a:path>
                  <a:path w="3584575" h="2561590">
                    <a:moveTo>
                      <a:pt x="1167425" y="1712758"/>
                    </a:moveTo>
                    <a:lnTo>
                      <a:pt x="1173904" y="1712758"/>
                    </a:lnTo>
                  </a:path>
                  <a:path w="3584575" h="2561590">
                    <a:moveTo>
                      <a:pt x="1193340" y="1712758"/>
                    </a:moveTo>
                    <a:lnTo>
                      <a:pt x="1199818" y="1712758"/>
                    </a:lnTo>
                  </a:path>
                  <a:path w="3584575" h="2561590">
                    <a:moveTo>
                      <a:pt x="1219254" y="1712758"/>
                    </a:moveTo>
                    <a:lnTo>
                      <a:pt x="1225606" y="1712758"/>
                    </a:lnTo>
                  </a:path>
                  <a:path w="3584575" h="2561590">
                    <a:moveTo>
                      <a:pt x="1245041" y="1712758"/>
                    </a:moveTo>
                    <a:lnTo>
                      <a:pt x="1251520" y="1712758"/>
                    </a:lnTo>
                  </a:path>
                  <a:path w="3584575" h="2561590">
                    <a:moveTo>
                      <a:pt x="1270956" y="1712758"/>
                    </a:moveTo>
                    <a:lnTo>
                      <a:pt x="1277434" y="1712758"/>
                    </a:lnTo>
                  </a:path>
                  <a:path w="3584575" h="2561590">
                    <a:moveTo>
                      <a:pt x="1296870" y="1712758"/>
                    </a:moveTo>
                    <a:lnTo>
                      <a:pt x="1303348" y="1712758"/>
                    </a:lnTo>
                  </a:path>
                  <a:path w="3584575" h="2561590">
                    <a:moveTo>
                      <a:pt x="1322784" y="1712758"/>
                    </a:moveTo>
                    <a:lnTo>
                      <a:pt x="1329136" y="1712758"/>
                    </a:lnTo>
                  </a:path>
                  <a:path w="3584575" h="2561590">
                    <a:moveTo>
                      <a:pt x="1348571" y="1712758"/>
                    </a:moveTo>
                    <a:lnTo>
                      <a:pt x="1355050" y="1712758"/>
                    </a:lnTo>
                  </a:path>
                  <a:path w="3584575" h="2561590">
                    <a:moveTo>
                      <a:pt x="1374740" y="1712758"/>
                    </a:moveTo>
                    <a:lnTo>
                      <a:pt x="1381218" y="1712758"/>
                    </a:lnTo>
                  </a:path>
                  <a:path w="3584575" h="2561590">
                    <a:moveTo>
                      <a:pt x="1400654" y="1712758"/>
                    </a:moveTo>
                    <a:lnTo>
                      <a:pt x="1407133" y="1712758"/>
                    </a:lnTo>
                  </a:path>
                  <a:path w="3584575" h="2561590">
                    <a:moveTo>
                      <a:pt x="1426568" y="1712758"/>
                    </a:moveTo>
                    <a:lnTo>
                      <a:pt x="1433047" y="1712758"/>
                    </a:lnTo>
                  </a:path>
                  <a:path w="3584575" h="2561590">
                    <a:moveTo>
                      <a:pt x="1452483" y="1712758"/>
                    </a:moveTo>
                    <a:lnTo>
                      <a:pt x="1458961" y="1712758"/>
                    </a:lnTo>
                  </a:path>
                  <a:path w="3584575" h="2561590">
                    <a:moveTo>
                      <a:pt x="1478270" y="1712758"/>
                    </a:moveTo>
                    <a:lnTo>
                      <a:pt x="1484748" y="1712758"/>
                    </a:lnTo>
                  </a:path>
                  <a:path w="3584575" h="2561590">
                    <a:moveTo>
                      <a:pt x="1504184" y="1712758"/>
                    </a:moveTo>
                    <a:lnTo>
                      <a:pt x="1510663" y="1712758"/>
                    </a:lnTo>
                  </a:path>
                  <a:path w="3584575" h="2561590">
                    <a:moveTo>
                      <a:pt x="1530098" y="1712758"/>
                    </a:moveTo>
                    <a:lnTo>
                      <a:pt x="1536577" y="1712758"/>
                    </a:lnTo>
                  </a:path>
                  <a:path w="3584575" h="2561590">
                    <a:moveTo>
                      <a:pt x="1556013" y="1712758"/>
                    </a:moveTo>
                    <a:lnTo>
                      <a:pt x="1562745" y="1712758"/>
                    </a:lnTo>
                  </a:path>
                  <a:path w="3584575" h="2561590">
                    <a:moveTo>
                      <a:pt x="1582181" y="1712758"/>
                    </a:moveTo>
                    <a:lnTo>
                      <a:pt x="1588660" y="1712758"/>
                    </a:lnTo>
                  </a:path>
                  <a:path w="3584575" h="2561590">
                    <a:moveTo>
                      <a:pt x="1608095" y="1712758"/>
                    </a:moveTo>
                    <a:lnTo>
                      <a:pt x="1614447" y="1712758"/>
                    </a:lnTo>
                  </a:path>
                  <a:path w="3584575" h="2561590">
                    <a:moveTo>
                      <a:pt x="1633883" y="1712758"/>
                    </a:moveTo>
                    <a:lnTo>
                      <a:pt x="1640361" y="1712758"/>
                    </a:lnTo>
                  </a:path>
                  <a:path w="3584575" h="2561590">
                    <a:moveTo>
                      <a:pt x="1659797" y="1712758"/>
                    </a:moveTo>
                    <a:lnTo>
                      <a:pt x="1666276" y="1712758"/>
                    </a:lnTo>
                  </a:path>
                  <a:path w="3584575" h="2561590">
                    <a:moveTo>
                      <a:pt x="1685711" y="1712758"/>
                    </a:moveTo>
                    <a:lnTo>
                      <a:pt x="1692190" y="1712758"/>
                    </a:lnTo>
                  </a:path>
                  <a:path w="3584575" h="2561590">
                    <a:moveTo>
                      <a:pt x="1711498" y="1712758"/>
                    </a:moveTo>
                    <a:lnTo>
                      <a:pt x="1717977" y="1712758"/>
                    </a:lnTo>
                  </a:path>
                  <a:path w="3584575" h="2561590">
                    <a:moveTo>
                      <a:pt x="1737413" y="1712758"/>
                    </a:moveTo>
                    <a:lnTo>
                      <a:pt x="1743891" y="1712758"/>
                    </a:lnTo>
                  </a:path>
                  <a:path w="3584575" h="2561590">
                    <a:moveTo>
                      <a:pt x="1763581" y="1712758"/>
                    </a:moveTo>
                    <a:lnTo>
                      <a:pt x="1770060" y="1712758"/>
                    </a:lnTo>
                  </a:path>
                  <a:path w="3584575" h="2561590">
                    <a:moveTo>
                      <a:pt x="1789495" y="1712758"/>
                    </a:moveTo>
                    <a:lnTo>
                      <a:pt x="1795974" y="1712758"/>
                    </a:lnTo>
                  </a:path>
                  <a:path w="3584575" h="2561590">
                    <a:moveTo>
                      <a:pt x="1815410" y="1712758"/>
                    </a:moveTo>
                    <a:lnTo>
                      <a:pt x="1821888" y="1712758"/>
                    </a:lnTo>
                  </a:path>
                  <a:path w="3584575" h="2561590">
                    <a:moveTo>
                      <a:pt x="1841324" y="1712758"/>
                    </a:moveTo>
                    <a:lnTo>
                      <a:pt x="1847803" y="1712758"/>
                    </a:lnTo>
                  </a:path>
                  <a:path w="3584575" h="2561590">
                    <a:moveTo>
                      <a:pt x="1867111" y="1712758"/>
                    </a:moveTo>
                    <a:lnTo>
                      <a:pt x="1873590" y="1712758"/>
                    </a:lnTo>
                  </a:path>
                  <a:path w="3584575" h="2561590">
                    <a:moveTo>
                      <a:pt x="1893026" y="1712758"/>
                    </a:moveTo>
                    <a:lnTo>
                      <a:pt x="1899504" y="1712758"/>
                    </a:lnTo>
                  </a:path>
                  <a:path w="3584575" h="2561590">
                    <a:moveTo>
                      <a:pt x="1918940" y="1712758"/>
                    </a:moveTo>
                    <a:lnTo>
                      <a:pt x="1925418" y="1712758"/>
                    </a:lnTo>
                  </a:path>
                  <a:path w="3584575" h="2561590">
                    <a:moveTo>
                      <a:pt x="1944854" y="1712758"/>
                    </a:moveTo>
                    <a:lnTo>
                      <a:pt x="1951587" y="1712758"/>
                    </a:lnTo>
                  </a:path>
                  <a:path w="3584575" h="2561590">
                    <a:moveTo>
                      <a:pt x="1971022" y="1712758"/>
                    </a:moveTo>
                    <a:lnTo>
                      <a:pt x="1977501" y="1712758"/>
                    </a:lnTo>
                  </a:path>
                  <a:path w="3584575" h="2561590">
                    <a:moveTo>
                      <a:pt x="1996810" y="1712758"/>
                    </a:moveTo>
                    <a:lnTo>
                      <a:pt x="2003288" y="1712758"/>
                    </a:lnTo>
                  </a:path>
                  <a:path w="3584575" h="2561590">
                    <a:moveTo>
                      <a:pt x="2022724" y="1712758"/>
                    </a:moveTo>
                    <a:lnTo>
                      <a:pt x="2029203" y="1712758"/>
                    </a:lnTo>
                  </a:path>
                  <a:path w="3584575" h="2561590">
                    <a:moveTo>
                      <a:pt x="2048638" y="1712758"/>
                    </a:moveTo>
                    <a:lnTo>
                      <a:pt x="2055117" y="1712758"/>
                    </a:lnTo>
                  </a:path>
                  <a:path w="3584575" h="2561590">
                    <a:moveTo>
                      <a:pt x="2074553" y="1712758"/>
                    </a:moveTo>
                    <a:lnTo>
                      <a:pt x="2081031" y="1712758"/>
                    </a:lnTo>
                  </a:path>
                  <a:path w="3584575" h="2561590">
                    <a:moveTo>
                      <a:pt x="2100340" y="1712758"/>
                    </a:moveTo>
                    <a:lnTo>
                      <a:pt x="2106818" y="1712758"/>
                    </a:lnTo>
                  </a:path>
                  <a:path w="3584575" h="2561590">
                    <a:moveTo>
                      <a:pt x="2126254" y="1712758"/>
                    </a:moveTo>
                    <a:lnTo>
                      <a:pt x="2132733" y="1712758"/>
                    </a:lnTo>
                  </a:path>
                  <a:path w="3584575" h="2561590">
                    <a:moveTo>
                      <a:pt x="2152422" y="1712758"/>
                    </a:moveTo>
                    <a:lnTo>
                      <a:pt x="2158901" y="1712758"/>
                    </a:lnTo>
                  </a:path>
                  <a:path w="3584575" h="2561590">
                    <a:moveTo>
                      <a:pt x="2178337" y="1712758"/>
                    </a:moveTo>
                    <a:lnTo>
                      <a:pt x="2184815" y="1712758"/>
                    </a:lnTo>
                  </a:path>
                  <a:path w="3584575" h="2561590">
                    <a:moveTo>
                      <a:pt x="2204251" y="1712758"/>
                    </a:moveTo>
                    <a:lnTo>
                      <a:pt x="2210730" y="1712758"/>
                    </a:lnTo>
                  </a:path>
                  <a:path w="3584575" h="2561590">
                    <a:moveTo>
                      <a:pt x="2230165" y="1712758"/>
                    </a:moveTo>
                    <a:lnTo>
                      <a:pt x="2236517" y="1712758"/>
                    </a:lnTo>
                  </a:path>
                  <a:path w="3584575" h="2561590">
                    <a:moveTo>
                      <a:pt x="2255953" y="1712758"/>
                    </a:moveTo>
                    <a:lnTo>
                      <a:pt x="2262431" y="1712758"/>
                    </a:lnTo>
                  </a:path>
                  <a:path w="3584575" h="2561590">
                    <a:moveTo>
                      <a:pt x="2281867" y="1712758"/>
                    </a:moveTo>
                    <a:lnTo>
                      <a:pt x="2288345" y="1712758"/>
                    </a:lnTo>
                  </a:path>
                  <a:path w="3584575" h="2561590">
                    <a:moveTo>
                      <a:pt x="2307781" y="1712758"/>
                    </a:moveTo>
                    <a:lnTo>
                      <a:pt x="2314260" y="1712758"/>
                    </a:lnTo>
                  </a:path>
                  <a:path w="3584575" h="2561590">
                    <a:moveTo>
                      <a:pt x="2333695" y="1712758"/>
                    </a:moveTo>
                    <a:lnTo>
                      <a:pt x="2340047" y="1712758"/>
                    </a:lnTo>
                  </a:path>
                  <a:path w="3584575" h="2561590">
                    <a:moveTo>
                      <a:pt x="2359864" y="1712758"/>
                    </a:moveTo>
                    <a:lnTo>
                      <a:pt x="2366342" y="1712758"/>
                    </a:lnTo>
                  </a:path>
                  <a:path w="3584575" h="2561590">
                    <a:moveTo>
                      <a:pt x="2385651" y="1712758"/>
                    </a:moveTo>
                    <a:lnTo>
                      <a:pt x="2392130" y="1712758"/>
                    </a:lnTo>
                  </a:path>
                  <a:path w="3584575" h="2561590">
                    <a:moveTo>
                      <a:pt x="2411565" y="1712758"/>
                    </a:moveTo>
                    <a:lnTo>
                      <a:pt x="2418044" y="1712758"/>
                    </a:lnTo>
                  </a:path>
                  <a:path w="3584575" h="2561590">
                    <a:moveTo>
                      <a:pt x="2437480" y="1712758"/>
                    </a:moveTo>
                    <a:lnTo>
                      <a:pt x="2443958" y="1712758"/>
                    </a:lnTo>
                  </a:path>
                  <a:path w="3584575" h="2561590">
                    <a:moveTo>
                      <a:pt x="2463394" y="1712758"/>
                    </a:moveTo>
                    <a:lnTo>
                      <a:pt x="2469873" y="1712758"/>
                    </a:lnTo>
                  </a:path>
                  <a:path w="3584575" h="2561590">
                    <a:moveTo>
                      <a:pt x="2489181" y="1712758"/>
                    </a:moveTo>
                    <a:lnTo>
                      <a:pt x="2495660" y="1712758"/>
                    </a:lnTo>
                  </a:path>
                  <a:path w="3584575" h="2561590">
                    <a:moveTo>
                      <a:pt x="2515095" y="1712758"/>
                    </a:moveTo>
                    <a:lnTo>
                      <a:pt x="2521574" y="1712758"/>
                    </a:lnTo>
                  </a:path>
                  <a:path w="3584575" h="2561590">
                    <a:moveTo>
                      <a:pt x="2541264" y="1712758"/>
                    </a:moveTo>
                    <a:lnTo>
                      <a:pt x="2547742" y="1712758"/>
                    </a:lnTo>
                  </a:path>
                  <a:path w="3584575" h="2561590">
                    <a:moveTo>
                      <a:pt x="2567178" y="1712758"/>
                    </a:moveTo>
                    <a:lnTo>
                      <a:pt x="2573657" y="1712758"/>
                    </a:lnTo>
                  </a:path>
                  <a:path w="3584575" h="2561590">
                    <a:moveTo>
                      <a:pt x="2593092" y="1712758"/>
                    </a:moveTo>
                    <a:lnTo>
                      <a:pt x="2599571" y="1712758"/>
                    </a:lnTo>
                  </a:path>
                  <a:path w="3584575" h="2561590">
                    <a:moveTo>
                      <a:pt x="2619007" y="1712758"/>
                    </a:moveTo>
                    <a:lnTo>
                      <a:pt x="2625358" y="1712758"/>
                    </a:lnTo>
                  </a:path>
                  <a:path w="3584575" h="2561590">
                    <a:moveTo>
                      <a:pt x="2644794" y="1712758"/>
                    </a:moveTo>
                    <a:lnTo>
                      <a:pt x="2651273" y="1712758"/>
                    </a:lnTo>
                  </a:path>
                  <a:path w="3584575" h="2561590">
                    <a:moveTo>
                      <a:pt x="2670708" y="1712758"/>
                    </a:moveTo>
                    <a:lnTo>
                      <a:pt x="2677187" y="1712758"/>
                    </a:lnTo>
                  </a:path>
                  <a:path w="3584575" h="2561590">
                    <a:moveTo>
                      <a:pt x="2696623" y="1712758"/>
                    </a:moveTo>
                    <a:lnTo>
                      <a:pt x="2703101" y="1712758"/>
                    </a:lnTo>
                  </a:path>
                  <a:path w="3584575" h="2561590">
                    <a:moveTo>
                      <a:pt x="2722410" y="1712758"/>
                    </a:moveTo>
                    <a:lnTo>
                      <a:pt x="2728888" y="1712758"/>
                    </a:lnTo>
                  </a:path>
                  <a:path w="3584575" h="2561590">
                    <a:moveTo>
                      <a:pt x="2748705" y="1712758"/>
                    </a:moveTo>
                    <a:lnTo>
                      <a:pt x="2755184" y="1712758"/>
                    </a:lnTo>
                  </a:path>
                  <a:path w="3584575" h="2561590">
                    <a:moveTo>
                      <a:pt x="2774492" y="1712758"/>
                    </a:moveTo>
                    <a:lnTo>
                      <a:pt x="2780971" y="1712758"/>
                    </a:lnTo>
                  </a:path>
                  <a:path w="3584575" h="2561590">
                    <a:moveTo>
                      <a:pt x="2800407" y="1712758"/>
                    </a:moveTo>
                    <a:lnTo>
                      <a:pt x="2806885" y="1712758"/>
                    </a:lnTo>
                  </a:path>
                  <a:path w="3584575" h="2561590">
                    <a:moveTo>
                      <a:pt x="2826321" y="1712758"/>
                    </a:moveTo>
                    <a:lnTo>
                      <a:pt x="2832800" y="1712758"/>
                    </a:lnTo>
                  </a:path>
                  <a:path w="3584575" h="2561590">
                    <a:moveTo>
                      <a:pt x="2852235" y="1712758"/>
                    </a:moveTo>
                    <a:lnTo>
                      <a:pt x="2858714" y="1712758"/>
                    </a:lnTo>
                  </a:path>
                  <a:path w="3584575" h="2561590">
                    <a:moveTo>
                      <a:pt x="2878023" y="1712758"/>
                    </a:moveTo>
                    <a:lnTo>
                      <a:pt x="2884501" y="1712758"/>
                    </a:lnTo>
                  </a:path>
                  <a:path w="3584575" h="2561590">
                    <a:moveTo>
                      <a:pt x="2903937" y="1712758"/>
                    </a:moveTo>
                    <a:lnTo>
                      <a:pt x="2910415" y="1712758"/>
                    </a:lnTo>
                  </a:path>
                  <a:path w="3584575" h="2561590">
                    <a:moveTo>
                      <a:pt x="2929851" y="1712758"/>
                    </a:moveTo>
                    <a:lnTo>
                      <a:pt x="2936584" y="1712758"/>
                    </a:lnTo>
                  </a:path>
                  <a:path w="3584575" h="2561590">
                    <a:moveTo>
                      <a:pt x="2956019" y="1712758"/>
                    </a:moveTo>
                    <a:lnTo>
                      <a:pt x="2962498" y="1712758"/>
                    </a:lnTo>
                  </a:path>
                  <a:path w="3584575" h="2561590">
                    <a:moveTo>
                      <a:pt x="2981934" y="1712758"/>
                    </a:moveTo>
                    <a:lnTo>
                      <a:pt x="2988412" y="1712758"/>
                    </a:lnTo>
                  </a:path>
                  <a:path w="3584575" h="2561590">
                    <a:moveTo>
                      <a:pt x="3007721" y="1712758"/>
                    </a:moveTo>
                    <a:lnTo>
                      <a:pt x="3014200" y="1712758"/>
                    </a:lnTo>
                  </a:path>
                  <a:path w="3584575" h="2561590">
                    <a:moveTo>
                      <a:pt x="3033635" y="1712758"/>
                    </a:moveTo>
                    <a:lnTo>
                      <a:pt x="3040114" y="1712758"/>
                    </a:lnTo>
                  </a:path>
                  <a:path w="3584575" h="2561590">
                    <a:moveTo>
                      <a:pt x="3059550" y="1712758"/>
                    </a:moveTo>
                    <a:lnTo>
                      <a:pt x="3066028" y="1712758"/>
                    </a:lnTo>
                  </a:path>
                  <a:path w="3584575" h="2561590">
                    <a:moveTo>
                      <a:pt x="3085464" y="1712758"/>
                    </a:moveTo>
                    <a:lnTo>
                      <a:pt x="3091942" y="1712758"/>
                    </a:lnTo>
                  </a:path>
                  <a:path w="3584575" h="2561590">
                    <a:moveTo>
                      <a:pt x="3111251" y="1712758"/>
                    </a:moveTo>
                    <a:lnTo>
                      <a:pt x="3117730" y="1712758"/>
                    </a:lnTo>
                  </a:path>
                  <a:path w="3584575" h="2561590">
                    <a:moveTo>
                      <a:pt x="3137547" y="1712758"/>
                    </a:moveTo>
                    <a:lnTo>
                      <a:pt x="3144025" y="1712758"/>
                    </a:lnTo>
                  </a:path>
                  <a:path w="3584575" h="2561590">
                    <a:moveTo>
                      <a:pt x="3163334" y="1712758"/>
                    </a:moveTo>
                    <a:lnTo>
                      <a:pt x="3169812" y="1712758"/>
                    </a:lnTo>
                  </a:path>
                  <a:path w="3584575" h="2561590">
                    <a:moveTo>
                      <a:pt x="3189248" y="1712758"/>
                    </a:moveTo>
                    <a:lnTo>
                      <a:pt x="3195727" y="1712758"/>
                    </a:lnTo>
                  </a:path>
                  <a:path w="3584575" h="2561590">
                    <a:moveTo>
                      <a:pt x="3215162" y="1712758"/>
                    </a:moveTo>
                    <a:lnTo>
                      <a:pt x="3221641" y="1712758"/>
                    </a:lnTo>
                  </a:path>
                  <a:path w="3584575" h="2561590">
                    <a:moveTo>
                      <a:pt x="3241077" y="1712758"/>
                    </a:moveTo>
                    <a:lnTo>
                      <a:pt x="3247428" y="1712758"/>
                    </a:lnTo>
                  </a:path>
                  <a:path w="3584575" h="2561590">
                    <a:moveTo>
                      <a:pt x="3266864" y="1712758"/>
                    </a:moveTo>
                    <a:lnTo>
                      <a:pt x="3273342" y="1712758"/>
                    </a:lnTo>
                  </a:path>
                  <a:path w="3584575" h="2561590">
                    <a:moveTo>
                      <a:pt x="3292778" y="1712758"/>
                    </a:moveTo>
                    <a:lnTo>
                      <a:pt x="3299257" y="1712758"/>
                    </a:lnTo>
                  </a:path>
                  <a:path w="3584575" h="2561590">
                    <a:moveTo>
                      <a:pt x="3318692" y="1712758"/>
                    </a:moveTo>
                    <a:lnTo>
                      <a:pt x="3325171" y="1712758"/>
                    </a:lnTo>
                  </a:path>
                  <a:path w="3584575" h="2561590">
                    <a:moveTo>
                      <a:pt x="3344861" y="1712758"/>
                    </a:moveTo>
                    <a:lnTo>
                      <a:pt x="3351339" y="1712758"/>
                    </a:lnTo>
                  </a:path>
                  <a:path w="3584575" h="2561590">
                    <a:moveTo>
                      <a:pt x="3370775" y="1712758"/>
                    </a:moveTo>
                    <a:lnTo>
                      <a:pt x="3377254" y="1712758"/>
                    </a:lnTo>
                  </a:path>
                  <a:path w="3584575" h="2561590">
                    <a:moveTo>
                      <a:pt x="3396562" y="1712758"/>
                    </a:moveTo>
                    <a:lnTo>
                      <a:pt x="3403041" y="1712758"/>
                    </a:lnTo>
                  </a:path>
                  <a:path w="3584575" h="2561590">
                    <a:moveTo>
                      <a:pt x="3422477" y="1712758"/>
                    </a:moveTo>
                    <a:lnTo>
                      <a:pt x="3428955" y="1712758"/>
                    </a:lnTo>
                  </a:path>
                  <a:path w="3584575" h="2561590">
                    <a:moveTo>
                      <a:pt x="3448391" y="1712758"/>
                    </a:moveTo>
                    <a:lnTo>
                      <a:pt x="3454870" y="1712758"/>
                    </a:lnTo>
                  </a:path>
                  <a:path w="3584575" h="2561590">
                    <a:moveTo>
                      <a:pt x="3474305" y="1712758"/>
                    </a:moveTo>
                    <a:lnTo>
                      <a:pt x="3480784" y="1712758"/>
                    </a:lnTo>
                  </a:path>
                  <a:path w="3584575" h="2561590">
                    <a:moveTo>
                      <a:pt x="3500093" y="1712758"/>
                    </a:moveTo>
                    <a:lnTo>
                      <a:pt x="3506571" y="1712758"/>
                    </a:lnTo>
                  </a:path>
                  <a:path w="3584575" h="2561590">
                    <a:moveTo>
                      <a:pt x="3526388" y="1712758"/>
                    </a:moveTo>
                    <a:lnTo>
                      <a:pt x="3532739" y="1712758"/>
                    </a:lnTo>
                  </a:path>
                  <a:path w="3584575" h="2561590">
                    <a:moveTo>
                      <a:pt x="3552175" y="1712758"/>
                    </a:moveTo>
                    <a:lnTo>
                      <a:pt x="3558654" y="1712758"/>
                    </a:lnTo>
                  </a:path>
                  <a:path w="3584575" h="2561590">
                    <a:moveTo>
                      <a:pt x="3578089" y="1712758"/>
                    </a:moveTo>
                    <a:lnTo>
                      <a:pt x="3584568" y="1712758"/>
                    </a:lnTo>
                  </a:path>
                  <a:path w="3584575" h="2561590">
                    <a:moveTo>
                      <a:pt x="0" y="842599"/>
                    </a:moveTo>
                    <a:lnTo>
                      <a:pt x="7393" y="864293"/>
                    </a:lnTo>
                  </a:path>
                  <a:path w="3584575" h="2561590">
                    <a:moveTo>
                      <a:pt x="26816" y="864293"/>
                    </a:moveTo>
                    <a:lnTo>
                      <a:pt x="33282" y="864293"/>
                    </a:lnTo>
                  </a:path>
                  <a:path w="3584575" h="2561590">
                    <a:moveTo>
                      <a:pt x="52692" y="864293"/>
                    </a:moveTo>
                    <a:lnTo>
                      <a:pt x="59158" y="864293"/>
                    </a:lnTo>
                  </a:path>
                  <a:path w="3584575" h="2561590">
                    <a:moveTo>
                      <a:pt x="78568" y="864293"/>
                    </a:moveTo>
                    <a:lnTo>
                      <a:pt x="85047" y="864293"/>
                    </a:lnTo>
                  </a:path>
                  <a:path w="3584575" h="2561590">
                    <a:moveTo>
                      <a:pt x="104457" y="864293"/>
                    </a:moveTo>
                    <a:lnTo>
                      <a:pt x="110923" y="864293"/>
                    </a:lnTo>
                  </a:path>
                  <a:path w="3584575" h="2561590">
                    <a:moveTo>
                      <a:pt x="130333" y="864293"/>
                    </a:moveTo>
                    <a:lnTo>
                      <a:pt x="136799" y="864293"/>
                    </a:lnTo>
                  </a:path>
                  <a:path w="3584575" h="2561590">
                    <a:moveTo>
                      <a:pt x="156222" y="864293"/>
                    </a:moveTo>
                    <a:lnTo>
                      <a:pt x="162688" y="864293"/>
                    </a:lnTo>
                  </a:path>
                  <a:path w="3584575" h="2561590">
                    <a:moveTo>
                      <a:pt x="182098" y="864293"/>
                    </a:moveTo>
                    <a:lnTo>
                      <a:pt x="188882" y="864293"/>
                    </a:lnTo>
                  </a:path>
                  <a:path w="3584575" h="2561590">
                    <a:moveTo>
                      <a:pt x="208292" y="864293"/>
                    </a:moveTo>
                    <a:lnTo>
                      <a:pt x="214758" y="864293"/>
                    </a:lnTo>
                  </a:path>
                  <a:path w="3584575" h="2561590">
                    <a:moveTo>
                      <a:pt x="234168" y="864293"/>
                    </a:moveTo>
                    <a:lnTo>
                      <a:pt x="240634" y="864293"/>
                    </a:lnTo>
                  </a:path>
                  <a:path w="3584575" h="2561590">
                    <a:moveTo>
                      <a:pt x="260044" y="864293"/>
                    </a:moveTo>
                    <a:lnTo>
                      <a:pt x="266523" y="864293"/>
                    </a:lnTo>
                  </a:path>
                  <a:path w="3584575" h="2561590">
                    <a:moveTo>
                      <a:pt x="285933" y="864293"/>
                    </a:moveTo>
                    <a:lnTo>
                      <a:pt x="292399" y="864293"/>
                    </a:lnTo>
                  </a:path>
                  <a:path w="3584575" h="2561590">
                    <a:moveTo>
                      <a:pt x="311809" y="864293"/>
                    </a:moveTo>
                    <a:lnTo>
                      <a:pt x="318288" y="864293"/>
                    </a:lnTo>
                  </a:path>
                  <a:path w="3584575" h="2561590">
                    <a:moveTo>
                      <a:pt x="337698" y="864293"/>
                    </a:moveTo>
                    <a:lnTo>
                      <a:pt x="344164" y="864293"/>
                    </a:lnTo>
                  </a:path>
                  <a:path w="3584575" h="2561590">
                    <a:moveTo>
                      <a:pt x="363574" y="864293"/>
                    </a:moveTo>
                    <a:lnTo>
                      <a:pt x="370040" y="864293"/>
                    </a:lnTo>
                  </a:path>
                  <a:path w="3584575" h="2561590">
                    <a:moveTo>
                      <a:pt x="389768" y="864293"/>
                    </a:moveTo>
                    <a:lnTo>
                      <a:pt x="396234" y="864293"/>
                    </a:lnTo>
                  </a:path>
                  <a:path w="3584575" h="2561590">
                    <a:moveTo>
                      <a:pt x="415644" y="864293"/>
                    </a:moveTo>
                    <a:lnTo>
                      <a:pt x="422110" y="864293"/>
                    </a:lnTo>
                  </a:path>
                  <a:path w="3584575" h="2561590">
                    <a:moveTo>
                      <a:pt x="441521" y="864293"/>
                    </a:moveTo>
                    <a:lnTo>
                      <a:pt x="447999" y="864293"/>
                    </a:lnTo>
                  </a:path>
                  <a:path w="3584575" h="2561590">
                    <a:moveTo>
                      <a:pt x="467409" y="864293"/>
                    </a:moveTo>
                    <a:lnTo>
                      <a:pt x="473875" y="864293"/>
                    </a:lnTo>
                  </a:path>
                  <a:path w="3584575" h="2561590">
                    <a:moveTo>
                      <a:pt x="493286" y="864293"/>
                    </a:moveTo>
                    <a:lnTo>
                      <a:pt x="499764" y="864293"/>
                    </a:lnTo>
                  </a:path>
                  <a:path w="3584575" h="2561590">
                    <a:moveTo>
                      <a:pt x="519174" y="864293"/>
                    </a:moveTo>
                    <a:lnTo>
                      <a:pt x="525640" y="864293"/>
                    </a:lnTo>
                  </a:path>
                  <a:path w="3584575" h="2561590">
                    <a:moveTo>
                      <a:pt x="545051" y="864293"/>
                    </a:moveTo>
                    <a:lnTo>
                      <a:pt x="551517" y="864293"/>
                    </a:lnTo>
                  </a:path>
                  <a:path w="3584575" h="2561590">
                    <a:moveTo>
                      <a:pt x="570927" y="864293"/>
                    </a:moveTo>
                    <a:lnTo>
                      <a:pt x="577710" y="864293"/>
                    </a:lnTo>
                  </a:path>
                  <a:path w="3584575" h="2561590">
                    <a:moveTo>
                      <a:pt x="597121" y="864293"/>
                    </a:moveTo>
                    <a:lnTo>
                      <a:pt x="603586" y="864293"/>
                    </a:lnTo>
                  </a:path>
                  <a:path w="3584575" h="2561590">
                    <a:moveTo>
                      <a:pt x="623009" y="864293"/>
                    </a:moveTo>
                    <a:lnTo>
                      <a:pt x="629475" y="864293"/>
                    </a:lnTo>
                  </a:path>
                  <a:path w="3584575" h="2561590">
                    <a:moveTo>
                      <a:pt x="648886" y="864293"/>
                    </a:moveTo>
                    <a:lnTo>
                      <a:pt x="655352" y="864293"/>
                    </a:lnTo>
                  </a:path>
                  <a:path w="3584575" h="2561590">
                    <a:moveTo>
                      <a:pt x="674762" y="864293"/>
                    </a:moveTo>
                    <a:lnTo>
                      <a:pt x="681240" y="864293"/>
                    </a:lnTo>
                  </a:path>
                  <a:path w="3584575" h="2561590">
                    <a:moveTo>
                      <a:pt x="700651" y="864293"/>
                    </a:moveTo>
                    <a:lnTo>
                      <a:pt x="707117" y="864293"/>
                    </a:lnTo>
                  </a:path>
                  <a:path w="3584575" h="2561590">
                    <a:moveTo>
                      <a:pt x="726527" y="864293"/>
                    </a:moveTo>
                    <a:lnTo>
                      <a:pt x="732993" y="864293"/>
                    </a:lnTo>
                  </a:path>
                  <a:path w="3584575" h="2561590">
                    <a:moveTo>
                      <a:pt x="752416" y="864293"/>
                    </a:moveTo>
                    <a:lnTo>
                      <a:pt x="758882" y="864293"/>
                    </a:lnTo>
                  </a:path>
                  <a:path w="3584575" h="2561590">
                    <a:moveTo>
                      <a:pt x="778584" y="864293"/>
                    </a:moveTo>
                    <a:lnTo>
                      <a:pt x="785063" y="864293"/>
                    </a:lnTo>
                  </a:path>
                  <a:path w="3584575" h="2561590">
                    <a:moveTo>
                      <a:pt x="804498" y="864293"/>
                    </a:moveTo>
                    <a:lnTo>
                      <a:pt x="810977" y="864293"/>
                    </a:lnTo>
                  </a:path>
                  <a:path w="3584575" h="2561590">
                    <a:moveTo>
                      <a:pt x="830413" y="864293"/>
                    </a:moveTo>
                    <a:lnTo>
                      <a:pt x="836891" y="864293"/>
                    </a:lnTo>
                  </a:path>
                  <a:path w="3584575" h="2561590">
                    <a:moveTo>
                      <a:pt x="856200" y="864293"/>
                    </a:moveTo>
                    <a:lnTo>
                      <a:pt x="862679" y="864293"/>
                    </a:lnTo>
                  </a:path>
                  <a:path w="3584575" h="2561590">
                    <a:moveTo>
                      <a:pt x="882114" y="864293"/>
                    </a:moveTo>
                    <a:lnTo>
                      <a:pt x="888593" y="864293"/>
                    </a:lnTo>
                  </a:path>
                  <a:path w="3584575" h="2561590">
                    <a:moveTo>
                      <a:pt x="908029" y="864293"/>
                    </a:moveTo>
                    <a:lnTo>
                      <a:pt x="914507" y="864293"/>
                    </a:lnTo>
                  </a:path>
                  <a:path w="3584575" h="2561590">
                    <a:moveTo>
                      <a:pt x="933943" y="864293"/>
                    </a:moveTo>
                    <a:lnTo>
                      <a:pt x="940294" y="864293"/>
                    </a:lnTo>
                  </a:path>
                  <a:path w="3584575" h="2561590">
                    <a:moveTo>
                      <a:pt x="959730" y="864293"/>
                    </a:moveTo>
                    <a:lnTo>
                      <a:pt x="966209" y="864293"/>
                    </a:lnTo>
                  </a:path>
                  <a:path w="3584575" h="2561590">
                    <a:moveTo>
                      <a:pt x="985898" y="864293"/>
                    </a:moveTo>
                    <a:lnTo>
                      <a:pt x="992377" y="864293"/>
                    </a:lnTo>
                  </a:path>
                  <a:path w="3584575" h="2561590">
                    <a:moveTo>
                      <a:pt x="1011813" y="864293"/>
                    </a:moveTo>
                    <a:lnTo>
                      <a:pt x="1018291" y="864293"/>
                    </a:lnTo>
                  </a:path>
                  <a:path w="3584575" h="2561590">
                    <a:moveTo>
                      <a:pt x="1037727" y="864293"/>
                    </a:moveTo>
                    <a:lnTo>
                      <a:pt x="1044206" y="864293"/>
                    </a:lnTo>
                  </a:path>
                  <a:path w="3584575" h="2561590">
                    <a:moveTo>
                      <a:pt x="1063641" y="864293"/>
                    </a:moveTo>
                    <a:lnTo>
                      <a:pt x="1070120" y="864293"/>
                    </a:lnTo>
                  </a:path>
                  <a:path w="3584575" h="2561590">
                    <a:moveTo>
                      <a:pt x="1089429" y="864293"/>
                    </a:moveTo>
                    <a:lnTo>
                      <a:pt x="1095907" y="864293"/>
                    </a:lnTo>
                  </a:path>
                  <a:path w="3584575" h="2561590">
                    <a:moveTo>
                      <a:pt x="1115343" y="864293"/>
                    </a:moveTo>
                    <a:lnTo>
                      <a:pt x="1121821" y="864293"/>
                    </a:lnTo>
                  </a:path>
                  <a:path w="3584575" h="2561590">
                    <a:moveTo>
                      <a:pt x="1141257" y="864293"/>
                    </a:moveTo>
                    <a:lnTo>
                      <a:pt x="1147736" y="864293"/>
                    </a:lnTo>
                  </a:path>
                  <a:path w="3584575" h="2561590">
                    <a:moveTo>
                      <a:pt x="1167425" y="864293"/>
                    </a:moveTo>
                    <a:lnTo>
                      <a:pt x="1173904" y="864293"/>
                    </a:lnTo>
                  </a:path>
                  <a:path w="3584575" h="2561590">
                    <a:moveTo>
                      <a:pt x="1193340" y="864293"/>
                    </a:moveTo>
                    <a:lnTo>
                      <a:pt x="1199818" y="864293"/>
                    </a:lnTo>
                  </a:path>
                  <a:path w="3584575" h="2561590">
                    <a:moveTo>
                      <a:pt x="1219254" y="864293"/>
                    </a:moveTo>
                    <a:lnTo>
                      <a:pt x="1225606" y="864293"/>
                    </a:lnTo>
                  </a:path>
                  <a:path w="3584575" h="2561590">
                    <a:moveTo>
                      <a:pt x="1245041" y="864293"/>
                    </a:moveTo>
                    <a:lnTo>
                      <a:pt x="1251520" y="864293"/>
                    </a:lnTo>
                  </a:path>
                  <a:path w="3584575" h="2561590">
                    <a:moveTo>
                      <a:pt x="1270956" y="864293"/>
                    </a:moveTo>
                    <a:lnTo>
                      <a:pt x="1277434" y="864293"/>
                    </a:lnTo>
                  </a:path>
                  <a:path w="3584575" h="2561590">
                    <a:moveTo>
                      <a:pt x="1296870" y="864293"/>
                    </a:moveTo>
                    <a:lnTo>
                      <a:pt x="1303348" y="864293"/>
                    </a:lnTo>
                  </a:path>
                  <a:path w="3584575" h="2561590">
                    <a:moveTo>
                      <a:pt x="1322784" y="864293"/>
                    </a:moveTo>
                    <a:lnTo>
                      <a:pt x="1329136" y="864293"/>
                    </a:lnTo>
                  </a:path>
                  <a:path w="3584575" h="2561590">
                    <a:moveTo>
                      <a:pt x="1348571" y="864293"/>
                    </a:moveTo>
                    <a:lnTo>
                      <a:pt x="1355050" y="864293"/>
                    </a:lnTo>
                  </a:path>
                  <a:path w="3584575" h="2561590">
                    <a:moveTo>
                      <a:pt x="1374740" y="864293"/>
                    </a:moveTo>
                    <a:lnTo>
                      <a:pt x="1381218" y="864293"/>
                    </a:lnTo>
                  </a:path>
                  <a:path w="3584575" h="2561590">
                    <a:moveTo>
                      <a:pt x="1400654" y="864293"/>
                    </a:moveTo>
                    <a:lnTo>
                      <a:pt x="1407133" y="864293"/>
                    </a:lnTo>
                  </a:path>
                  <a:path w="3584575" h="2561590">
                    <a:moveTo>
                      <a:pt x="1426568" y="864293"/>
                    </a:moveTo>
                    <a:lnTo>
                      <a:pt x="1433047" y="864293"/>
                    </a:lnTo>
                  </a:path>
                  <a:path w="3584575" h="2561590">
                    <a:moveTo>
                      <a:pt x="1452483" y="864293"/>
                    </a:moveTo>
                    <a:lnTo>
                      <a:pt x="1458961" y="864293"/>
                    </a:lnTo>
                  </a:path>
                  <a:path w="3584575" h="2561590">
                    <a:moveTo>
                      <a:pt x="1478270" y="864293"/>
                    </a:moveTo>
                    <a:lnTo>
                      <a:pt x="1484748" y="864293"/>
                    </a:lnTo>
                  </a:path>
                  <a:path w="3584575" h="2561590">
                    <a:moveTo>
                      <a:pt x="1504184" y="864293"/>
                    </a:moveTo>
                    <a:lnTo>
                      <a:pt x="1510663" y="864293"/>
                    </a:lnTo>
                  </a:path>
                  <a:path w="3584575" h="2561590">
                    <a:moveTo>
                      <a:pt x="1530098" y="864293"/>
                    </a:moveTo>
                    <a:lnTo>
                      <a:pt x="1536577" y="864293"/>
                    </a:lnTo>
                  </a:path>
                  <a:path w="3584575" h="2561590">
                    <a:moveTo>
                      <a:pt x="1556013" y="864293"/>
                    </a:moveTo>
                    <a:lnTo>
                      <a:pt x="1562745" y="864293"/>
                    </a:lnTo>
                  </a:path>
                  <a:path w="3584575" h="2561590">
                    <a:moveTo>
                      <a:pt x="1582181" y="864293"/>
                    </a:moveTo>
                    <a:lnTo>
                      <a:pt x="1588660" y="864293"/>
                    </a:lnTo>
                  </a:path>
                  <a:path w="3584575" h="2561590">
                    <a:moveTo>
                      <a:pt x="1608095" y="864293"/>
                    </a:moveTo>
                    <a:lnTo>
                      <a:pt x="1614447" y="864293"/>
                    </a:lnTo>
                  </a:path>
                  <a:path w="3584575" h="2561590">
                    <a:moveTo>
                      <a:pt x="1633883" y="864293"/>
                    </a:moveTo>
                    <a:lnTo>
                      <a:pt x="1640361" y="864293"/>
                    </a:lnTo>
                  </a:path>
                  <a:path w="3584575" h="2561590">
                    <a:moveTo>
                      <a:pt x="1659797" y="864293"/>
                    </a:moveTo>
                    <a:lnTo>
                      <a:pt x="1666276" y="864293"/>
                    </a:lnTo>
                  </a:path>
                  <a:path w="3584575" h="2561590">
                    <a:moveTo>
                      <a:pt x="1685711" y="864293"/>
                    </a:moveTo>
                    <a:lnTo>
                      <a:pt x="1692190" y="864293"/>
                    </a:lnTo>
                  </a:path>
                  <a:path w="3584575" h="2561590">
                    <a:moveTo>
                      <a:pt x="1711498" y="864293"/>
                    </a:moveTo>
                    <a:lnTo>
                      <a:pt x="1717977" y="864293"/>
                    </a:lnTo>
                  </a:path>
                  <a:path w="3584575" h="2561590">
                    <a:moveTo>
                      <a:pt x="1737413" y="864293"/>
                    </a:moveTo>
                    <a:lnTo>
                      <a:pt x="1743891" y="864293"/>
                    </a:lnTo>
                  </a:path>
                  <a:path w="3584575" h="2561590">
                    <a:moveTo>
                      <a:pt x="1763581" y="864293"/>
                    </a:moveTo>
                    <a:lnTo>
                      <a:pt x="1770060" y="864293"/>
                    </a:lnTo>
                  </a:path>
                  <a:path w="3584575" h="2561590">
                    <a:moveTo>
                      <a:pt x="1789495" y="864293"/>
                    </a:moveTo>
                    <a:lnTo>
                      <a:pt x="1795974" y="864293"/>
                    </a:lnTo>
                  </a:path>
                  <a:path w="3584575" h="2561590">
                    <a:moveTo>
                      <a:pt x="1815410" y="864293"/>
                    </a:moveTo>
                    <a:lnTo>
                      <a:pt x="1821888" y="864293"/>
                    </a:lnTo>
                  </a:path>
                  <a:path w="3584575" h="2561590">
                    <a:moveTo>
                      <a:pt x="1841324" y="864293"/>
                    </a:moveTo>
                    <a:lnTo>
                      <a:pt x="1847803" y="864293"/>
                    </a:lnTo>
                  </a:path>
                  <a:path w="3584575" h="2561590">
                    <a:moveTo>
                      <a:pt x="1867111" y="864293"/>
                    </a:moveTo>
                    <a:lnTo>
                      <a:pt x="1873590" y="864293"/>
                    </a:lnTo>
                  </a:path>
                  <a:path w="3584575" h="2561590">
                    <a:moveTo>
                      <a:pt x="1893026" y="864293"/>
                    </a:moveTo>
                    <a:lnTo>
                      <a:pt x="1899504" y="864293"/>
                    </a:lnTo>
                  </a:path>
                  <a:path w="3584575" h="2561590">
                    <a:moveTo>
                      <a:pt x="1918940" y="864293"/>
                    </a:moveTo>
                    <a:lnTo>
                      <a:pt x="1925418" y="864293"/>
                    </a:lnTo>
                  </a:path>
                  <a:path w="3584575" h="2561590">
                    <a:moveTo>
                      <a:pt x="1944854" y="864293"/>
                    </a:moveTo>
                    <a:lnTo>
                      <a:pt x="1951587" y="864293"/>
                    </a:lnTo>
                  </a:path>
                  <a:path w="3584575" h="2561590">
                    <a:moveTo>
                      <a:pt x="1971022" y="864293"/>
                    </a:moveTo>
                    <a:lnTo>
                      <a:pt x="1977501" y="864293"/>
                    </a:lnTo>
                  </a:path>
                  <a:path w="3584575" h="2561590">
                    <a:moveTo>
                      <a:pt x="1996810" y="864293"/>
                    </a:moveTo>
                    <a:lnTo>
                      <a:pt x="2003288" y="864293"/>
                    </a:lnTo>
                  </a:path>
                  <a:path w="3584575" h="2561590">
                    <a:moveTo>
                      <a:pt x="2022724" y="864293"/>
                    </a:moveTo>
                    <a:lnTo>
                      <a:pt x="2029203" y="864293"/>
                    </a:lnTo>
                  </a:path>
                  <a:path w="3584575" h="2561590">
                    <a:moveTo>
                      <a:pt x="2048638" y="864293"/>
                    </a:moveTo>
                    <a:lnTo>
                      <a:pt x="2055117" y="864293"/>
                    </a:lnTo>
                  </a:path>
                  <a:path w="3584575" h="2561590">
                    <a:moveTo>
                      <a:pt x="2074553" y="864293"/>
                    </a:moveTo>
                    <a:lnTo>
                      <a:pt x="2081031" y="864293"/>
                    </a:lnTo>
                  </a:path>
                  <a:path w="3584575" h="2561590">
                    <a:moveTo>
                      <a:pt x="2100340" y="864293"/>
                    </a:moveTo>
                    <a:lnTo>
                      <a:pt x="2106818" y="864293"/>
                    </a:lnTo>
                  </a:path>
                  <a:path w="3584575" h="2561590">
                    <a:moveTo>
                      <a:pt x="2126254" y="864293"/>
                    </a:moveTo>
                    <a:lnTo>
                      <a:pt x="2132733" y="864293"/>
                    </a:lnTo>
                  </a:path>
                  <a:path w="3584575" h="2561590">
                    <a:moveTo>
                      <a:pt x="2152422" y="864293"/>
                    </a:moveTo>
                    <a:lnTo>
                      <a:pt x="2158901" y="864293"/>
                    </a:lnTo>
                  </a:path>
                  <a:path w="3584575" h="2561590">
                    <a:moveTo>
                      <a:pt x="2178337" y="864293"/>
                    </a:moveTo>
                    <a:lnTo>
                      <a:pt x="2184815" y="864293"/>
                    </a:lnTo>
                  </a:path>
                  <a:path w="3584575" h="2561590">
                    <a:moveTo>
                      <a:pt x="2204251" y="864293"/>
                    </a:moveTo>
                    <a:lnTo>
                      <a:pt x="2210730" y="864293"/>
                    </a:lnTo>
                  </a:path>
                  <a:path w="3584575" h="2561590">
                    <a:moveTo>
                      <a:pt x="2230165" y="864293"/>
                    </a:moveTo>
                    <a:lnTo>
                      <a:pt x="2236517" y="864293"/>
                    </a:lnTo>
                  </a:path>
                  <a:path w="3584575" h="2561590">
                    <a:moveTo>
                      <a:pt x="2255953" y="864293"/>
                    </a:moveTo>
                    <a:lnTo>
                      <a:pt x="2262431" y="864293"/>
                    </a:lnTo>
                  </a:path>
                  <a:path w="3584575" h="2561590">
                    <a:moveTo>
                      <a:pt x="2281867" y="864293"/>
                    </a:moveTo>
                    <a:lnTo>
                      <a:pt x="2288345" y="864293"/>
                    </a:lnTo>
                  </a:path>
                  <a:path w="3584575" h="2561590">
                    <a:moveTo>
                      <a:pt x="2307781" y="864293"/>
                    </a:moveTo>
                    <a:lnTo>
                      <a:pt x="2314260" y="864293"/>
                    </a:lnTo>
                  </a:path>
                  <a:path w="3584575" h="2561590">
                    <a:moveTo>
                      <a:pt x="2333695" y="864293"/>
                    </a:moveTo>
                    <a:lnTo>
                      <a:pt x="2340047" y="864293"/>
                    </a:lnTo>
                  </a:path>
                  <a:path w="3584575" h="2561590">
                    <a:moveTo>
                      <a:pt x="2359864" y="864293"/>
                    </a:moveTo>
                    <a:lnTo>
                      <a:pt x="2366342" y="864293"/>
                    </a:lnTo>
                  </a:path>
                  <a:path w="3584575" h="2561590">
                    <a:moveTo>
                      <a:pt x="2385651" y="864293"/>
                    </a:moveTo>
                    <a:lnTo>
                      <a:pt x="2392130" y="864293"/>
                    </a:lnTo>
                  </a:path>
                  <a:path w="3584575" h="2561590">
                    <a:moveTo>
                      <a:pt x="2411565" y="864293"/>
                    </a:moveTo>
                    <a:lnTo>
                      <a:pt x="2418044" y="864293"/>
                    </a:lnTo>
                  </a:path>
                  <a:path w="3584575" h="2561590">
                    <a:moveTo>
                      <a:pt x="2437480" y="864293"/>
                    </a:moveTo>
                    <a:lnTo>
                      <a:pt x="2443958" y="864293"/>
                    </a:lnTo>
                  </a:path>
                  <a:path w="3584575" h="2561590">
                    <a:moveTo>
                      <a:pt x="2463394" y="864293"/>
                    </a:moveTo>
                    <a:lnTo>
                      <a:pt x="2469873" y="864293"/>
                    </a:lnTo>
                  </a:path>
                  <a:path w="3584575" h="2561590">
                    <a:moveTo>
                      <a:pt x="2489181" y="864293"/>
                    </a:moveTo>
                    <a:lnTo>
                      <a:pt x="2495660" y="864293"/>
                    </a:lnTo>
                  </a:path>
                  <a:path w="3584575" h="2561590">
                    <a:moveTo>
                      <a:pt x="2515095" y="864293"/>
                    </a:moveTo>
                    <a:lnTo>
                      <a:pt x="2521574" y="864293"/>
                    </a:lnTo>
                  </a:path>
                  <a:path w="3584575" h="2561590">
                    <a:moveTo>
                      <a:pt x="2541264" y="864293"/>
                    </a:moveTo>
                    <a:lnTo>
                      <a:pt x="2547742" y="864293"/>
                    </a:lnTo>
                  </a:path>
                  <a:path w="3584575" h="2561590">
                    <a:moveTo>
                      <a:pt x="2567178" y="864293"/>
                    </a:moveTo>
                    <a:lnTo>
                      <a:pt x="2573657" y="864293"/>
                    </a:lnTo>
                  </a:path>
                  <a:path w="3584575" h="2561590">
                    <a:moveTo>
                      <a:pt x="2593092" y="864293"/>
                    </a:moveTo>
                    <a:lnTo>
                      <a:pt x="2599571" y="864293"/>
                    </a:lnTo>
                  </a:path>
                  <a:path w="3584575" h="2561590">
                    <a:moveTo>
                      <a:pt x="2619007" y="864293"/>
                    </a:moveTo>
                    <a:lnTo>
                      <a:pt x="2625358" y="864293"/>
                    </a:lnTo>
                  </a:path>
                  <a:path w="3584575" h="2561590">
                    <a:moveTo>
                      <a:pt x="2644794" y="864293"/>
                    </a:moveTo>
                    <a:lnTo>
                      <a:pt x="2651273" y="864293"/>
                    </a:lnTo>
                  </a:path>
                  <a:path w="3584575" h="2561590">
                    <a:moveTo>
                      <a:pt x="2670708" y="864293"/>
                    </a:moveTo>
                    <a:lnTo>
                      <a:pt x="2677187" y="864293"/>
                    </a:lnTo>
                  </a:path>
                  <a:path w="3584575" h="2561590">
                    <a:moveTo>
                      <a:pt x="2696623" y="864293"/>
                    </a:moveTo>
                    <a:lnTo>
                      <a:pt x="2703101" y="864293"/>
                    </a:lnTo>
                  </a:path>
                  <a:path w="3584575" h="2561590">
                    <a:moveTo>
                      <a:pt x="2722410" y="864293"/>
                    </a:moveTo>
                    <a:lnTo>
                      <a:pt x="2728888" y="864293"/>
                    </a:lnTo>
                  </a:path>
                  <a:path w="3584575" h="2561590">
                    <a:moveTo>
                      <a:pt x="2748705" y="864293"/>
                    </a:moveTo>
                    <a:lnTo>
                      <a:pt x="2755184" y="864293"/>
                    </a:lnTo>
                  </a:path>
                  <a:path w="3584575" h="2561590">
                    <a:moveTo>
                      <a:pt x="2774492" y="864293"/>
                    </a:moveTo>
                    <a:lnTo>
                      <a:pt x="2780971" y="864293"/>
                    </a:lnTo>
                  </a:path>
                  <a:path w="3584575" h="2561590">
                    <a:moveTo>
                      <a:pt x="2800407" y="864293"/>
                    </a:moveTo>
                    <a:lnTo>
                      <a:pt x="2806885" y="864293"/>
                    </a:lnTo>
                  </a:path>
                  <a:path w="3584575" h="2561590">
                    <a:moveTo>
                      <a:pt x="2826321" y="864293"/>
                    </a:moveTo>
                    <a:lnTo>
                      <a:pt x="2832800" y="864293"/>
                    </a:lnTo>
                  </a:path>
                  <a:path w="3584575" h="2561590">
                    <a:moveTo>
                      <a:pt x="2852235" y="864293"/>
                    </a:moveTo>
                    <a:lnTo>
                      <a:pt x="2858714" y="864293"/>
                    </a:lnTo>
                  </a:path>
                  <a:path w="3584575" h="2561590">
                    <a:moveTo>
                      <a:pt x="2878023" y="864293"/>
                    </a:moveTo>
                    <a:lnTo>
                      <a:pt x="2884501" y="864293"/>
                    </a:lnTo>
                  </a:path>
                  <a:path w="3584575" h="2561590">
                    <a:moveTo>
                      <a:pt x="2903937" y="864293"/>
                    </a:moveTo>
                    <a:lnTo>
                      <a:pt x="2910415" y="864293"/>
                    </a:lnTo>
                  </a:path>
                  <a:path w="3584575" h="2561590">
                    <a:moveTo>
                      <a:pt x="2929851" y="864293"/>
                    </a:moveTo>
                    <a:lnTo>
                      <a:pt x="2936584" y="864293"/>
                    </a:lnTo>
                  </a:path>
                  <a:path w="3584575" h="2561590">
                    <a:moveTo>
                      <a:pt x="2956019" y="864293"/>
                    </a:moveTo>
                    <a:lnTo>
                      <a:pt x="2962498" y="864293"/>
                    </a:lnTo>
                  </a:path>
                  <a:path w="3584575" h="2561590">
                    <a:moveTo>
                      <a:pt x="2981934" y="864293"/>
                    </a:moveTo>
                    <a:lnTo>
                      <a:pt x="2988412" y="864293"/>
                    </a:lnTo>
                  </a:path>
                  <a:path w="3584575" h="2561590">
                    <a:moveTo>
                      <a:pt x="3007721" y="864293"/>
                    </a:moveTo>
                    <a:lnTo>
                      <a:pt x="3014200" y="864293"/>
                    </a:lnTo>
                  </a:path>
                  <a:path w="3584575" h="2561590">
                    <a:moveTo>
                      <a:pt x="3033635" y="864293"/>
                    </a:moveTo>
                    <a:lnTo>
                      <a:pt x="3040114" y="864293"/>
                    </a:lnTo>
                  </a:path>
                  <a:path w="3584575" h="2561590">
                    <a:moveTo>
                      <a:pt x="3059550" y="864293"/>
                    </a:moveTo>
                    <a:lnTo>
                      <a:pt x="3066028" y="864293"/>
                    </a:lnTo>
                  </a:path>
                  <a:path w="3584575" h="2561590">
                    <a:moveTo>
                      <a:pt x="3085464" y="864293"/>
                    </a:moveTo>
                    <a:lnTo>
                      <a:pt x="3091942" y="864293"/>
                    </a:lnTo>
                  </a:path>
                  <a:path w="3584575" h="2561590">
                    <a:moveTo>
                      <a:pt x="3111251" y="864293"/>
                    </a:moveTo>
                    <a:lnTo>
                      <a:pt x="3117730" y="864293"/>
                    </a:lnTo>
                  </a:path>
                  <a:path w="3584575" h="2561590">
                    <a:moveTo>
                      <a:pt x="3137547" y="864293"/>
                    </a:moveTo>
                    <a:lnTo>
                      <a:pt x="3144025" y="864293"/>
                    </a:lnTo>
                  </a:path>
                  <a:path w="3584575" h="2561590">
                    <a:moveTo>
                      <a:pt x="3163334" y="864293"/>
                    </a:moveTo>
                    <a:lnTo>
                      <a:pt x="3169812" y="864293"/>
                    </a:lnTo>
                  </a:path>
                  <a:path w="3584575" h="2561590">
                    <a:moveTo>
                      <a:pt x="3189248" y="864293"/>
                    </a:moveTo>
                    <a:lnTo>
                      <a:pt x="3195727" y="864293"/>
                    </a:lnTo>
                  </a:path>
                  <a:path w="3584575" h="2561590">
                    <a:moveTo>
                      <a:pt x="3215162" y="864293"/>
                    </a:moveTo>
                    <a:lnTo>
                      <a:pt x="3221641" y="864293"/>
                    </a:lnTo>
                  </a:path>
                  <a:path w="3584575" h="2561590">
                    <a:moveTo>
                      <a:pt x="3241077" y="864293"/>
                    </a:moveTo>
                    <a:lnTo>
                      <a:pt x="3247428" y="864293"/>
                    </a:lnTo>
                  </a:path>
                  <a:path w="3584575" h="2561590">
                    <a:moveTo>
                      <a:pt x="3266864" y="864293"/>
                    </a:moveTo>
                    <a:lnTo>
                      <a:pt x="3273342" y="864293"/>
                    </a:lnTo>
                  </a:path>
                  <a:path w="3584575" h="2561590">
                    <a:moveTo>
                      <a:pt x="3292778" y="864293"/>
                    </a:moveTo>
                    <a:lnTo>
                      <a:pt x="3299257" y="864293"/>
                    </a:lnTo>
                  </a:path>
                  <a:path w="3584575" h="2561590">
                    <a:moveTo>
                      <a:pt x="3318692" y="864293"/>
                    </a:moveTo>
                    <a:lnTo>
                      <a:pt x="3325171" y="864293"/>
                    </a:lnTo>
                  </a:path>
                  <a:path w="3584575" h="2561590">
                    <a:moveTo>
                      <a:pt x="3344861" y="864293"/>
                    </a:moveTo>
                    <a:lnTo>
                      <a:pt x="3351339" y="864293"/>
                    </a:lnTo>
                  </a:path>
                  <a:path w="3584575" h="2561590">
                    <a:moveTo>
                      <a:pt x="3370775" y="864293"/>
                    </a:moveTo>
                    <a:lnTo>
                      <a:pt x="3377254" y="864293"/>
                    </a:lnTo>
                  </a:path>
                  <a:path w="3584575" h="2561590">
                    <a:moveTo>
                      <a:pt x="3396562" y="864293"/>
                    </a:moveTo>
                    <a:lnTo>
                      <a:pt x="3403041" y="864293"/>
                    </a:lnTo>
                  </a:path>
                  <a:path w="3584575" h="2561590">
                    <a:moveTo>
                      <a:pt x="3422477" y="864293"/>
                    </a:moveTo>
                    <a:lnTo>
                      <a:pt x="3428955" y="864293"/>
                    </a:lnTo>
                  </a:path>
                  <a:path w="3584575" h="2561590">
                    <a:moveTo>
                      <a:pt x="3448391" y="864293"/>
                    </a:moveTo>
                    <a:lnTo>
                      <a:pt x="3454870" y="864293"/>
                    </a:lnTo>
                  </a:path>
                  <a:path w="3584575" h="2561590">
                    <a:moveTo>
                      <a:pt x="3474305" y="864293"/>
                    </a:moveTo>
                    <a:lnTo>
                      <a:pt x="3480784" y="864293"/>
                    </a:lnTo>
                  </a:path>
                  <a:path w="3584575" h="2561590">
                    <a:moveTo>
                      <a:pt x="3500093" y="864293"/>
                    </a:moveTo>
                    <a:lnTo>
                      <a:pt x="3506571" y="864293"/>
                    </a:lnTo>
                  </a:path>
                  <a:path w="3584575" h="2561590">
                    <a:moveTo>
                      <a:pt x="3526388" y="864293"/>
                    </a:moveTo>
                    <a:lnTo>
                      <a:pt x="3532739" y="864293"/>
                    </a:lnTo>
                  </a:path>
                  <a:path w="3584575" h="2561590">
                    <a:moveTo>
                      <a:pt x="3552175" y="864293"/>
                    </a:moveTo>
                    <a:lnTo>
                      <a:pt x="3558654" y="864293"/>
                    </a:lnTo>
                  </a:path>
                  <a:path w="3584575" h="2561590">
                    <a:moveTo>
                      <a:pt x="3578089" y="864293"/>
                    </a:moveTo>
                    <a:lnTo>
                      <a:pt x="3584568" y="864293"/>
                    </a:lnTo>
                  </a:path>
                  <a:path w="3584575" h="2561590">
                    <a:moveTo>
                      <a:pt x="0" y="0"/>
                    </a:moveTo>
                    <a:lnTo>
                      <a:pt x="7393" y="9350"/>
                    </a:lnTo>
                  </a:path>
                  <a:path w="3584575" h="2561590">
                    <a:moveTo>
                      <a:pt x="26816" y="9350"/>
                    </a:moveTo>
                    <a:lnTo>
                      <a:pt x="33282" y="9350"/>
                    </a:lnTo>
                  </a:path>
                  <a:path w="3584575" h="2561590">
                    <a:moveTo>
                      <a:pt x="52692" y="9350"/>
                    </a:moveTo>
                    <a:lnTo>
                      <a:pt x="59158" y="9350"/>
                    </a:lnTo>
                  </a:path>
                  <a:path w="3584575" h="2561590">
                    <a:moveTo>
                      <a:pt x="78568" y="9350"/>
                    </a:moveTo>
                    <a:lnTo>
                      <a:pt x="85047" y="9350"/>
                    </a:lnTo>
                  </a:path>
                  <a:path w="3584575" h="2561590">
                    <a:moveTo>
                      <a:pt x="104457" y="9350"/>
                    </a:moveTo>
                    <a:lnTo>
                      <a:pt x="110923" y="9350"/>
                    </a:lnTo>
                  </a:path>
                  <a:path w="3584575" h="2561590">
                    <a:moveTo>
                      <a:pt x="130333" y="9350"/>
                    </a:moveTo>
                    <a:lnTo>
                      <a:pt x="136799" y="9350"/>
                    </a:lnTo>
                  </a:path>
                  <a:path w="3584575" h="2561590">
                    <a:moveTo>
                      <a:pt x="156222" y="9350"/>
                    </a:moveTo>
                    <a:lnTo>
                      <a:pt x="162688" y="9350"/>
                    </a:lnTo>
                  </a:path>
                  <a:path w="3584575" h="2561590">
                    <a:moveTo>
                      <a:pt x="182098" y="9350"/>
                    </a:moveTo>
                    <a:lnTo>
                      <a:pt x="188882" y="9350"/>
                    </a:lnTo>
                  </a:path>
                  <a:path w="3584575" h="2561590">
                    <a:moveTo>
                      <a:pt x="208292" y="9350"/>
                    </a:moveTo>
                    <a:lnTo>
                      <a:pt x="214758" y="9350"/>
                    </a:lnTo>
                  </a:path>
                  <a:path w="3584575" h="2561590">
                    <a:moveTo>
                      <a:pt x="234168" y="9350"/>
                    </a:moveTo>
                    <a:lnTo>
                      <a:pt x="240634" y="9350"/>
                    </a:lnTo>
                  </a:path>
                  <a:path w="3584575" h="2561590">
                    <a:moveTo>
                      <a:pt x="260044" y="9350"/>
                    </a:moveTo>
                    <a:lnTo>
                      <a:pt x="266523" y="9350"/>
                    </a:lnTo>
                  </a:path>
                  <a:path w="3584575" h="2561590">
                    <a:moveTo>
                      <a:pt x="285933" y="9350"/>
                    </a:moveTo>
                    <a:lnTo>
                      <a:pt x="292399" y="9350"/>
                    </a:lnTo>
                  </a:path>
                  <a:path w="3584575" h="2561590">
                    <a:moveTo>
                      <a:pt x="311809" y="9350"/>
                    </a:moveTo>
                    <a:lnTo>
                      <a:pt x="318288" y="9350"/>
                    </a:lnTo>
                  </a:path>
                  <a:path w="3584575" h="2561590">
                    <a:moveTo>
                      <a:pt x="337698" y="9350"/>
                    </a:moveTo>
                    <a:lnTo>
                      <a:pt x="344164" y="9350"/>
                    </a:lnTo>
                  </a:path>
                  <a:path w="3584575" h="2561590">
                    <a:moveTo>
                      <a:pt x="363574" y="9350"/>
                    </a:moveTo>
                    <a:lnTo>
                      <a:pt x="370040" y="9350"/>
                    </a:lnTo>
                  </a:path>
                  <a:path w="3584575" h="2561590">
                    <a:moveTo>
                      <a:pt x="389768" y="9350"/>
                    </a:moveTo>
                    <a:lnTo>
                      <a:pt x="396234" y="9350"/>
                    </a:lnTo>
                  </a:path>
                  <a:path w="3584575" h="2561590">
                    <a:moveTo>
                      <a:pt x="415644" y="9350"/>
                    </a:moveTo>
                    <a:lnTo>
                      <a:pt x="422110" y="9350"/>
                    </a:lnTo>
                  </a:path>
                  <a:path w="3584575" h="2561590">
                    <a:moveTo>
                      <a:pt x="441521" y="9350"/>
                    </a:moveTo>
                    <a:lnTo>
                      <a:pt x="447999" y="9350"/>
                    </a:lnTo>
                  </a:path>
                  <a:path w="3584575" h="2561590">
                    <a:moveTo>
                      <a:pt x="467409" y="9350"/>
                    </a:moveTo>
                    <a:lnTo>
                      <a:pt x="473875" y="9350"/>
                    </a:lnTo>
                  </a:path>
                  <a:path w="3584575" h="2561590">
                    <a:moveTo>
                      <a:pt x="493286" y="9350"/>
                    </a:moveTo>
                    <a:lnTo>
                      <a:pt x="499764" y="9350"/>
                    </a:lnTo>
                  </a:path>
                  <a:path w="3584575" h="2561590">
                    <a:moveTo>
                      <a:pt x="519174" y="9350"/>
                    </a:moveTo>
                    <a:lnTo>
                      <a:pt x="525640" y="9350"/>
                    </a:lnTo>
                  </a:path>
                  <a:path w="3584575" h="2561590">
                    <a:moveTo>
                      <a:pt x="545051" y="9350"/>
                    </a:moveTo>
                    <a:lnTo>
                      <a:pt x="551517" y="9350"/>
                    </a:lnTo>
                  </a:path>
                  <a:path w="3584575" h="2561590">
                    <a:moveTo>
                      <a:pt x="570927" y="9350"/>
                    </a:moveTo>
                    <a:lnTo>
                      <a:pt x="577710" y="9350"/>
                    </a:lnTo>
                  </a:path>
                  <a:path w="3584575" h="2561590">
                    <a:moveTo>
                      <a:pt x="597121" y="9350"/>
                    </a:moveTo>
                    <a:lnTo>
                      <a:pt x="603586" y="9350"/>
                    </a:lnTo>
                  </a:path>
                  <a:path w="3584575" h="2561590">
                    <a:moveTo>
                      <a:pt x="623009" y="9350"/>
                    </a:moveTo>
                    <a:lnTo>
                      <a:pt x="629475" y="9350"/>
                    </a:lnTo>
                  </a:path>
                  <a:path w="3584575" h="2561590">
                    <a:moveTo>
                      <a:pt x="648886" y="9350"/>
                    </a:moveTo>
                    <a:lnTo>
                      <a:pt x="655352" y="9350"/>
                    </a:lnTo>
                  </a:path>
                  <a:path w="3584575" h="2561590">
                    <a:moveTo>
                      <a:pt x="674762" y="9350"/>
                    </a:moveTo>
                    <a:lnTo>
                      <a:pt x="681240" y="9350"/>
                    </a:lnTo>
                  </a:path>
                  <a:path w="3584575" h="2561590">
                    <a:moveTo>
                      <a:pt x="700651" y="9350"/>
                    </a:moveTo>
                    <a:lnTo>
                      <a:pt x="707117" y="9350"/>
                    </a:lnTo>
                  </a:path>
                  <a:path w="3584575" h="2561590">
                    <a:moveTo>
                      <a:pt x="726527" y="9350"/>
                    </a:moveTo>
                    <a:lnTo>
                      <a:pt x="732993" y="9350"/>
                    </a:lnTo>
                  </a:path>
                  <a:path w="3584575" h="2561590">
                    <a:moveTo>
                      <a:pt x="752416" y="9350"/>
                    </a:moveTo>
                    <a:lnTo>
                      <a:pt x="758882" y="9350"/>
                    </a:lnTo>
                  </a:path>
                  <a:path w="3584575" h="2561590">
                    <a:moveTo>
                      <a:pt x="778584" y="9350"/>
                    </a:moveTo>
                    <a:lnTo>
                      <a:pt x="785063" y="9350"/>
                    </a:lnTo>
                  </a:path>
                  <a:path w="3584575" h="2561590">
                    <a:moveTo>
                      <a:pt x="804498" y="9350"/>
                    </a:moveTo>
                    <a:lnTo>
                      <a:pt x="810977" y="9350"/>
                    </a:lnTo>
                  </a:path>
                  <a:path w="3584575" h="2561590">
                    <a:moveTo>
                      <a:pt x="830413" y="9350"/>
                    </a:moveTo>
                    <a:lnTo>
                      <a:pt x="836891" y="9350"/>
                    </a:lnTo>
                  </a:path>
                  <a:path w="3584575" h="2561590">
                    <a:moveTo>
                      <a:pt x="856200" y="9350"/>
                    </a:moveTo>
                    <a:lnTo>
                      <a:pt x="862679" y="9350"/>
                    </a:lnTo>
                  </a:path>
                  <a:path w="3584575" h="2561590">
                    <a:moveTo>
                      <a:pt x="882114" y="9350"/>
                    </a:moveTo>
                    <a:lnTo>
                      <a:pt x="888593" y="9350"/>
                    </a:lnTo>
                  </a:path>
                  <a:path w="3584575" h="2561590">
                    <a:moveTo>
                      <a:pt x="908029" y="9350"/>
                    </a:moveTo>
                    <a:lnTo>
                      <a:pt x="914507" y="9350"/>
                    </a:lnTo>
                  </a:path>
                  <a:path w="3584575" h="2561590">
                    <a:moveTo>
                      <a:pt x="933943" y="9350"/>
                    </a:moveTo>
                    <a:lnTo>
                      <a:pt x="940294" y="9350"/>
                    </a:lnTo>
                  </a:path>
                  <a:path w="3584575" h="2561590">
                    <a:moveTo>
                      <a:pt x="959730" y="9350"/>
                    </a:moveTo>
                    <a:lnTo>
                      <a:pt x="966209" y="9350"/>
                    </a:lnTo>
                  </a:path>
                  <a:path w="3584575" h="2561590">
                    <a:moveTo>
                      <a:pt x="985898" y="9350"/>
                    </a:moveTo>
                    <a:lnTo>
                      <a:pt x="992377" y="9350"/>
                    </a:lnTo>
                  </a:path>
                  <a:path w="3584575" h="2561590">
                    <a:moveTo>
                      <a:pt x="1011813" y="9350"/>
                    </a:moveTo>
                    <a:lnTo>
                      <a:pt x="1018291" y="9350"/>
                    </a:lnTo>
                  </a:path>
                  <a:path w="3584575" h="2561590">
                    <a:moveTo>
                      <a:pt x="1037727" y="9350"/>
                    </a:moveTo>
                    <a:lnTo>
                      <a:pt x="1044206" y="9350"/>
                    </a:lnTo>
                  </a:path>
                  <a:path w="3584575" h="2561590">
                    <a:moveTo>
                      <a:pt x="1063641" y="9350"/>
                    </a:moveTo>
                    <a:lnTo>
                      <a:pt x="1070120" y="9350"/>
                    </a:lnTo>
                  </a:path>
                  <a:path w="3584575" h="2561590">
                    <a:moveTo>
                      <a:pt x="1089429" y="9350"/>
                    </a:moveTo>
                    <a:lnTo>
                      <a:pt x="1095907" y="9350"/>
                    </a:lnTo>
                  </a:path>
                  <a:path w="3584575" h="2561590">
                    <a:moveTo>
                      <a:pt x="1115343" y="9350"/>
                    </a:moveTo>
                    <a:lnTo>
                      <a:pt x="1121821" y="9350"/>
                    </a:lnTo>
                  </a:path>
                  <a:path w="3584575" h="2561590">
                    <a:moveTo>
                      <a:pt x="1141257" y="9350"/>
                    </a:moveTo>
                    <a:lnTo>
                      <a:pt x="1147736" y="9350"/>
                    </a:lnTo>
                  </a:path>
                  <a:path w="3584575" h="2561590">
                    <a:moveTo>
                      <a:pt x="1167425" y="9350"/>
                    </a:moveTo>
                    <a:lnTo>
                      <a:pt x="1173904" y="9350"/>
                    </a:lnTo>
                  </a:path>
                  <a:path w="3584575" h="2561590">
                    <a:moveTo>
                      <a:pt x="1193340" y="9350"/>
                    </a:moveTo>
                    <a:lnTo>
                      <a:pt x="1199818" y="9350"/>
                    </a:lnTo>
                  </a:path>
                  <a:path w="3584575" h="2561590">
                    <a:moveTo>
                      <a:pt x="1219254" y="9350"/>
                    </a:moveTo>
                    <a:lnTo>
                      <a:pt x="1225606" y="9350"/>
                    </a:lnTo>
                  </a:path>
                  <a:path w="3584575" h="2561590">
                    <a:moveTo>
                      <a:pt x="1245041" y="9350"/>
                    </a:moveTo>
                    <a:lnTo>
                      <a:pt x="1251520" y="9350"/>
                    </a:lnTo>
                  </a:path>
                  <a:path w="3584575" h="2561590">
                    <a:moveTo>
                      <a:pt x="1270956" y="9350"/>
                    </a:moveTo>
                    <a:lnTo>
                      <a:pt x="1277434" y="9350"/>
                    </a:lnTo>
                  </a:path>
                  <a:path w="3584575" h="2561590">
                    <a:moveTo>
                      <a:pt x="1296870" y="9350"/>
                    </a:moveTo>
                    <a:lnTo>
                      <a:pt x="1303348" y="9350"/>
                    </a:lnTo>
                  </a:path>
                  <a:path w="3584575" h="2561590">
                    <a:moveTo>
                      <a:pt x="1322784" y="9350"/>
                    </a:moveTo>
                    <a:lnTo>
                      <a:pt x="1329136" y="9350"/>
                    </a:lnTo>
                  </a:path>
                  <a:path w="3584575" h="2561590">
                    <a:moveTo>
                      <a:pt x="1348571" y="9350"/>
                    </a:moveTo>
                    <a:lnTo>
                      <a:pt x="1355050" y="9350"/>
                    </a:lnTo>
                  </a:path>
                  <a:path w="3584575" h="2561590">
                    <a:moveTo>
                      <a:pt x="1374740" y="9350"/>
                    </a:moveTo>
                    <a:lnTo>
                      <a:pt x="1381218" y="9350"/>
                    </a:lnTo>
                  </a:path>
                  <a:path w="3584575" h="2561590">
                    <a:moveTo>
                      <a:pt x="1400654" y="9350"/>
                    </a:moveTo>
                    <a:lnTo>
                      <a:pt x="1407133" y="9350"/>
                    </a:lnTo>
                  </a:path>
                  <a:path w="3584575" h="2561590">
                    <a:moveTo>
                      <a:pt x="1426568" y="9350"/>
                    </a:moveTo>
                    <a:lnTo>
                      <a:pt x="1433047" y="9350"/>
                    </a:lnTo>
                  </a:path>
                  <a:path w="3584575" h="2561590">
                    <a:moveTo>
                      <a:pt x="1452483" y="9350"/>
                    </a:moveTo>
                    <a:lnTo>
                      <a:pt x="1458961" y="9350"/>
                    </a:lnTo>
                  </a:path>
                  <a:path w="3584575" h="2561590">
                    <a:moveTo>
                      <a:pt x="1478270" y="9350"/>
                    </a:moveTo>
                    <a:lnTo>
                      <a:pt x="1484748" y="9350"/>
                    </a:lnTo>
                  </a:path>
                  <a:path w="3584575" h="2561590">
                    <a:moveTo>
                      <a:pt x="1504184" y="9350"/>
                    </a:moveTo>
                    <a:lnTo>
                      <a:pt x="1510663" y="9350"/>
                    </a:lnTo>
                  </a:path>
                  <a:path w="3584575" h="2561590">
                    <a:moveTo>
                      <a:pt x="1530098" y="9350"/>
                    </a:moveTo>
                    <a:lnTo>
                      <a:pt x="1536577" y="9350"/>
                    </a:lnTo>
                  </a:path>
                  <a:path w="3584575" h="2561590">
                    <a:moveTo>
                      <a:pt x="1556013" y="9350"/>
                    </a:moveTo>
                    <a:lnTo>
                      <a:pt x="1562745" y="9350"/>
                    </a:lnTo>
                  </a:path>
                  <a:path w="3584575" h="2561590">
                    <a:moveTo>
                      <a:pt x="1582181" y="9350"/>
                    </a:moveTo>
                    <a:lnTo>
                      <a:pt x="1588660" y="9350"/>
                    </a:lnTo>
                  </a:path>
                  <a:path w="3584575" h="2561590">
                    <a:moveTo>
                      <a:pt x="1608095" y="9350"/>
                    </a:moveTo>
                    <a:lnTo>
                      <a:pt x="1614447" y="9350"/>
                    </a:lnTo>
                  </a:path>
                  <a:path w="3584575" h="2561590">
                    <a:moveTo>
                      <a:pt x="1633883" y="9350"/>
                    </a:moveTo>
                    <a:lnTo>
                      <a:pt x="1640361" y="9350"/>
                    </a:lnTo>
                  </a:path>
                  <a:path w="3584575" h="2561590">
                    <a:moveTo>
                      <a:pt x="1659797" y="9350"/>
                    </a:moveTo>
                    <a:lnTo>
                      <a:pt x="1666276" y="9350"/>
                    </a:lnTo>
                  </a:path>
                  <a:path w="3584575" h="2561590">
                    <a:moveTo>
                      <a:pt x="1685711" y="9350"/>
                    </a:moveTo>
                    <a:lnTo>
                      <a:pt x="1692190" y="9350"/>
                    </a:lnTo>
                  </a:path>
                  <a:path w="3584575" h="2561590">
                    <a:moveTo>
                      <a:pt x="1711498" y="9350"/>
                    </a:moveTo>
                    <a:lnTo>
                      <a:pt x="1717977" y="9350"/>
                    </a:lnTo>
                  </a:path>
                  <a:path w="3584575" h="2561590">
                    <a:moveTo>
                      <a:pt x="1737413" y="9350"/>
                    </a:moveTo>
                    <a:lnTo>
                      <a:pt x="1743891" y="9350"/>
                    </a:lnTo>
                  </a:path>
                  <a:path w="3584575" h="2561590">
                    <a:moveTo>
                      <a:pt x="1763581" y="9350"/>
                    </a:moveTo>
                    <a:lnTo>
                      <a:pt x="1770060" y="9350"/>
                    </a:lnTo>
                  </a:path>
                  <a:path w="3584575" h="2561590">
                    <a:moveTo>
                      <a:pt x="1789495" y="9350"/>
                    </a:moveTo>
                    <a:lnTo>
                      <a:pt x="1795974" y="9350"/>
                    </a:lnTo>
                  </a:path>
                  <a:path w="3584575" h="2561590">
                    <a:moveTo>
                      <a:pt x="1815410" y="9350"/>
                    </a:moveTo>
                    <a:lnTo>
                      <a:pt x="1821888" y="9350"/>
                    </a:lnTo>
                  </a:path>
                  <a:path w="3584575" h="2561590">
                    <a:moveTo>
                      <a:pt x="1841324" y="9350"/>
                    </a:moveTo>
                    <a:lnTo>
                      <a:pt x="1847803" y="9350"/>
                    </a:lnTo>
                  </a:path>
                  <a:path w="3584575" h="2561590">
                    <a:moveTo>
                      <a:pt x="1867111" y="9350"/>
                    </a:moveTo>
                    <a:lnTo>
                      <a:pt x="1873590" y="9350"/>
                    </a:lnTo>
                  </a:path>
                  <a:path w="3584575" h="2561590">
                    <a:moveTo>
                      <a:pt x="1893026" y="9350"/>
                    </a:moveTo>
                    <a:lnTo>
                      <a:pt x="1899504" y="9350"/>
                    </a:lnTo>
                  </a:path>
                  <a:path w="3584575" h="2561590">
                    <a:moveTo>
                      <a:pt x="1918940" y="9350"/>
                    </a:moveTo>
                    <a:lnTo>
                      <a:pt x="1925418" y="9350"/>
                    </a:lnTo>
                  </a:path>
                  <a:path w="3584575" h="2561590">
                    <a:moveTo>
                      <a:pt x="1944854" y="9350"/>
                    </a:moveTo>
                    <a:lnTo>
                      <a:pt x="1951587" y="9350"/>
                    </a:lnTo>
                  </a:path>
                  <a:path w="3584575" h="2561590">
                    <a:moveTo>
                      <a:pt x="1971022" y="9350"/>
                    </a:moveTo>
                    <a:lnTo>
                      <a:pt x="1977501" y="9350"/>
                    </a:lnTo>
                  </a:path>
                  <a:path w="3584575" h="2561590">
                    <a:moveTo>
                      <a:pt x="1996810" y="9350"/>
                    </a:moveTo>
                    <a:lnTo>
                      <a:pt x="2003288" y="9350"/>
                    </a:lnTo>
                  </a:path>
                  <a:path w="3584575" h="2561590">
                    <a:moveTo>
                      <a:pt x="2022724" y="9350"/>
                    </a:moveTo>
                    <a:lnTo>
                      <a:pt x="2029203" y="9350"/>
                    </a:lnTo>
                  </a:path>
                  <a:path w="3584575" h="2561590">
                    <a:moveTo>
                      <a:pt x="2048638" y="9350"/>
                    </a:moveTo>
                    <a:lnTo>
                      <a:pt x="2055117" y="9350"/>
                    </a:lnTo>
                  </a:path>
                  <a:path w="3584575" h="2561590">
                    <a:moveTo>
                      <a:pt x="2074553" y="9350"/>
                    </a:moveTo>
                    <a:lnTo>
                      <a:pt x="2081031" y="9350"/>
                    </a:lnTo>
                  </a:path>
                  <a:path w="3584575" h="2561590">
                    <a:moveTo>
                      <a:pt x="2100340" y="9350"/>
                    </a:moveTo>
                    <a:lnTo>
                      <a:pt x="2106818" y="9350"/>
                    </a:lnTo>
                  </a:path>
                  <a:path w="3584575" h="2561590">
                    <a:moveTo>
                      <a:pt x="2126254" y="9350"/>
                    </a:moveTo>
                    <a:lnTo>
                      <a:pt x="2132733" y="9350"/>
                    </a:lnTo>
                  </a:path>
                  <a:path w="3584575" h="2561590">
                    <a:moveTo>
                      <a:pt x="2152422" y="9350"/>
                    </a:moveTo>
                    <a:lnTo>
                      <a:pt x="2158901" y="9350"/>
                    </a:lnTo>
                  </a:path>
                  <a:path w="3584575" h="2561590">
                    <a:moveTo>
                      <a:pt x="2178337" y="9350"/>
                    </a:moveTo>
                    <a:lnTo>
                      <a:pt x="2184815" y="9350"/>
                    </a:lnTo>
                  </a:path>
                  <a:path w="3584575" h="2561590">
                    <a:moveTo>
                      <a:pt x="2204251" y="9350"/>
                    </a:moveTo>
                    <a:lnTo>
                      <a:pt x="2210730" y="9350"/>
                    </a:lnTo>
                  </a:path>
                  <a:path w="3584575" h="2561590">
                    <a:moveTo>
                      <a:pt x="2230165" y="9350"/>
                    </a:moveTo>
                    <a:lnTo>
                      <a:pt x="2236517" y="9350"/>
                    </a:lnTo>
                  </a:path>
                  <a:path w="3584575" h="2561590">
                    <a:moveTo>
                      <a:pt x="2255953" y="9350"/>
                    </a:moveTo>
                    <a:lnTo>
                      <a:pt x="2262431" y="9350"/>
                    </a:lnTo>
                  </a:path>
                  <a:path w="3584575" h="2561590">
                    <a:moveTo>
                      <a:pt x="2281867" y="9350"/>
                    </a:moveTo>
                    <a:lnTo>
                      <a:pt x="2288345" y="9350"/>
                    </a:lnTo>
                  </a:path>
                  <a:path w="3584575" h="2561590">
                    <a:moveTo>
                      <a:pt x="2307781" y="9350"/>
                    </a:moveTo>
                    <a:lnTo>
                      <a:pt x="2314260" y="9350"/>
                    </a:lnTo>
                  </a:path>
                  <a:path w="3584575" h="2561590">
                    <a:moveTo>
                      <a:pt x="2333695" y="9350"/>
                    </a:moveTo>
                    <a:lnTo>
                      <a:pt x="2340047" y="9350"/>
                    </a:lnTo>
                  </a:path>
                  <a:path w="3584575" h="2561590">
                    <a:moveTo>
                      <a:pt x="2359864" y="9350"/>
                    </a:moveTo>
                    <a:lnTo>
                      <a:pt x="2366342" y="9350"/>
                    </a:lnTo>
                  </a:path>
                  <a:path w="3584575" h="2561590">
                    <a:moveTo>
                      <a:pt x="2385651" y="9350"/>
                    </a:moveTo>
                    <a:lnTo>
                      <a:pt x="2392130" y="9350"/>
                    </a:lnTo>
                  </a:path>
                  <a:path w="3584575" h="2561590">
                    <a:moveTo>
                      <a:pt x="2411565" y="9350"/>
                    </a:moveTo>
                    <a:lnTo>
                      <a:pt x="2418044" y="9350"/>
                    </a:lnTo>
                  </a:path>
                  <a:path w="3584575" h="2561590">
                    <a:moveTo>
                      <a:pt x="2437480" y="9350"/>
                    </a:moveTo>
                    <a:lnTo>
                      <a:pt x="2443958" y="9350"/>
                    </a:lnTo>
                  </a:path>
                  <a:path w="3584575" h="2561590">
                    <a:moveTo>
                      <a:pt x="2463394" y="9350"/>
                    </a:moveTo>
                    <a:lnTo>
                      <a:pt x="2469873" y="9350"/>
                    </a:lnTo>
                  </a:path>
                  <a:path w="3584575" h="2561590">
                    <a:moveTo>
                      <a:pt x="2489181" y="9350"/>
                    </a:moveTo>
                    <a:lnTo>
                      <a:pt x="2495660" y="9350"/>
                    </a:lnTo>
                  </a:path>
                  <a:path w="3584575" h="2561590">
                    <a:moveTo>
                      <a:pt x="2515095" y="9350"/>
                    </a:moveTo>
                    <a:lnTo>
                      <a:pt x="2521574" y="9350"/>
                    </a:lnTo>
                  </a:path>
                  <a:path w="3584575" h="2561590">
                    <a:moveTo>
                      <a:pt x="2541264" y="9350"/>
                    </a:moveTo>
                    <a:lnTo>
                      <a:pt x="2547742" y="9350"/>
                    </a:lnTo>
                  </a:path>
                  <a:path w="3584575" h="2561590">
                    <a:moveTo>
                      <a:pt x="2567178" y="9350"/>
                    </a:moveTo>
                    <a:lnTo>
                      <a:pt x="2573657" y="9350"/>
                    </a:lnTo>
                  </a:path>
                  <a:path w="3584575" h="2561590">
                    <a:moveTo>
                      <a:pt x="2593092" y="9350"/>
                    </a:moveTo>
                    <a:lnTo>
                      <a:pt x="2599571" y="9350"/>
                    </a:lnTo>
                  </a:path>
                  <a:path w="3584575" h="2561590">
                    <a:moveTo>
                      <a:pt x="2619007" y="9350"/>
                    </a:moveTo>
                    <a:lnTo>
                      <a:pt x="2625358" y="9350"/>
                    </a:lnTo>
                  </a:path>
                  <a:path w="3584575" h="2561590">
                    <a:moveTo>
                      <a:pt x="2644794" y="9350"/>
                    </a:moveTo>
                    <a:lnTo>
                      <a:pt x="2651273" y="9350"/>
                    </a:lnTo>
                  </a:path>
                  <a:path w="3584575" h="2561590">
                    <a:moveTo>
                      <a:pt x="2670708" y="9350"/>
                    </a:moveTo>
                    <a:lnTo>
                      <a:pt x="2677187" y="9350"/>
                    </a:lnTo>
                  </a:path>
                  <a:path w="3584575" h="2561590">
                    <a:moveTo>
                      <a:pt x="2696623" y="9350"/>
                    </a:moveTo>
                    <a:lnTo>
                      <a:pt x="2703101" y="9350"/>
                    </a:lnTo>
                  </a:path>
                  <a:path w="3584575" h="2561590">
                    <a:moveTo>
                      <a:pt x="2722410" y="9350"/>
                    </a:moveTo>
                    <a:lnTo>
                      <a:pt x="2728888" y="9350"/>
                    </a:lnTo>
                  </a:path>
                  <a:path w="3584575" h="2561590">
                    <a:moveTo>
                      <a:pt x="2748705" y="9350"/>
                    </a:moveTo>
                    <a:lnTo>
                      <a:pt x="2755184" y="9350"/>
                    </a:lnTo>
                  </a:path>
                  <a:path w="3584575" h="2561590">
                    <a:moveTo>
                      <a:pt x="2774492" y="9350"/>
                    </a:moveTo>
                    <a:lnTo>
                      <a:pt x="2780971" y="9350"/>
                    </a:lnTo>
                  </a:path>
                  <a:path w="3584575" h="2561590">
                    <a:moveTo>
                      <a:pt x="2800407" y="9350"/>
                    </a:moveTo>
                    <a:lnTo>
                      <a:pt x="2806885" y="9350"/>
                    </a:lnTo>
                  </a:path>
                  <a:path w="3584575" h="2561590">
                    <a:moveTo>
                      <a:pt x="2826321" y="9350"/>
                    </a:moveTo>
                    <a:lnTo>
                      <a:pt x="2832800" y="9350"/>
                    </a:lnTo>
                  </a:path>
                  <a:path w="3584575" h="2561590">
                    <a:moveTo>
                      <a:pt x="2852235" y="9350"/>
                    </a:moveTo>
                    <a:lnTo>
                      <a:pt x="2858714" y="9350"/>
                    </a:lnTo>
                  </a:path>
                  <a:path w="3584575" h="2561590">
                    <a:moveTo>
                      <a:pt x="2878023" y="9350"/>
                    </a:moveTo>
                    <a:lnTo>
                      <a:pt x="2884501" y="9350"/>
                    </a:lnTo>
                  </a:path>
                  <a:path w="3584575" h="2561590">
                    <a:moveTo>
                      <a:pt x="2903937" y="9350"/>
                    </a:moveTo>
                    <a:lnTo>
                      <a:pt x="2910415" y="9350"/>
                    </a:lnTo>
                  </a:path>
                  <a:path w="3584575" h="2561590">
                    <a:moveTo>
                      <a:pt x="2929851" y="9350"/>
                    </a:moveTo>
                    <a:lnTo>
                      <a:pt x="2936584" y="9350"/>
                    </a:lnTo>
                  </a:path>
                  <a:path w="3584575" h="2561590">
                    <a:moveTo>
                      <a:pt x="2956019" y="9350"/>
                    </a:moveTo>
                    <a:lnTo>
                      <a:pt x="2962498" y="9350"/>
                    </a:lnTo>
                  </a:path>
                  <a:path w="3584575" h="2561590">
                    <a:moveTo>
                      <a:pt x="2981934" y="9350"/>
                    </a:moveTo>
                    <a:lnTo>
                      <a:pt x="2988412" y="9350"/>
                    </a:lnTo>
                  </a:path>
                  <a:path w="3584575" h="2561590">
                    <a:moveTo>
                      <a:pt x="3007721" y="9350"/>
                    </a:moveTo>
                    <a:lnTo>
                      <a:pt x="3014200" y="9350"/>
                    </a:lnTo>
                  </a:path>
                  <a:path w="3584575" h="2561590">
                    <a:moveTo>
                      <a:pt x="3033635" y="9350"/>
                    </a:moveTo>
                    <a:lnTo>
                      <a:pt x="3040114" y="9350"/>
                    </a:lnTo>
                  </a:path>
                  <a:path w="3584575" h="2561590">
                    <a:moveTo>
                      <a:pt x="3059550" y="9350"/>
                    </a:moveTo>
                    <a:lnTo>
                      <a:pt x="3066028" y="9350"/>
                    </a:lnTo>
                  </a:path>
                  <a:path w="3584575" h="2561590">
                    <a:moveTo>
                      <a:pt x="3085464" y="9350"/>
                    </a:moveTo>
                    <a:lnTo>
                      <a:pt x="3091942" y="9350"/>
                    </a:lnTo>
                  </a:path>
                  <a:path w="3584575" h="2561590">
                    <a:moveTo>
                      <a:pt x="3111251" y="9350"/>
                    </a:moveTo>
                    <a:lnTo>
                      <a:pt x="3117730" y="9350"/>
                    </a:lnTo>
                  </a:path>
                  <a:path w="3584575" h="2561590">
                    <a:moveTo>
                      <a:pt x="3137547" y="9350"/>
                    </a:moveTo>
                    <a:lnTo>
                      <a:pt x="3144025" y="9350"/>
                    </a:lnTo>
                  </a:path>
                  <a:path w="3584575" h="2561590">
                    <a:moveTo>
                      <a:pt x="3163334" y="9350"/>
                    </a:moveTo>
                    <a:lnTo>
                      <a:pt x="3169812" y="9350"/>
                    </a:lnTo>
                  </a:path>
                  <a:path w="3584575" h="2561590">
                    <a:moveTo>
                      <a:pt x="3189248" y="9350"/>
                    </a:moveTo>
                    <a:lnTo>
                      <a:pt x="3195727" y="9350"/>
                    </a:lnTo>
                  </a:path>
                  <a:path w="3584575" h="2561590">
                    <a:moveTo>
                      <a:pt x="3215162" y="9350"/>
                    </a:moveTo>
                    <a:lnTo>
                      <a:pt x="3221641" y="9350"/>
                    </a:lnTo>
                  </a:path>
                  <a:path w="3584575" h="2561590">
                    <a:moveTo>
                      <a:pt x="3241077" y="9350"/>
                    </a:moveTo>
                    <a:lnTo>
                      <a:pt x="3247428" y="9350"/>
                    </a:lnTo>
                  </a:path>
                  <a:path w="3584575" h="2561590">
                    <a:moveTo>
                      <a:pt x="3266864" y="9350"/>
                    </a:moveTo>
                    <a:lnTo>
                      <a:pt x="3273342" y="9350"/>
                    </a:lnTo>
                  </a:path>
                  <a:path w="3584575" h="2561590">
                    <a:moveTo>
                      <a:pt x="3292778" y="9350"/>
                    </a:moveTo>
                    <a:lnTo>
                      <a:pt x="3299257" y="9350"/>
                    </a:lnTo>
                  </a:path>
                  <a:path w="3584575" h="2561590">
                    <a:moveTo>
                      <a:pt x="3318692" y="9350"/>
                    </a:moveTo>
                    <a:lnTo>
                      <a:pt x="3325171" y="9350"/>
                    </a:lnTo>
                  </a:path>
                  <a:path w="3584575" h="2561590">
                    <a:moveTo>
                      <a:pt x="3344861" y="9350"/>
                    </a:moveTo>
                    <a:lnTo>
                      <a:pt x="3351339" y="9350"/>
                    </a:lnTo>
                  </a:path>
                  <a:path w="3584575" h="2561590">
                    <a:moveTo>
                      <a:pt x="3370775" y="9350"/>
                    </a:moveTo>
                    <a:lnTo>
                      <a:pt x="3377254" y="9350"/>
                    </a:lnTo>
                  </a:path>
                  <a:path w="3584575" h="2561590">
                    <a:moveTo>
                      <a:pt x="3396562" y="9350"/>
                    </a:moveTo>
                    <a:lnTo>
                      <a:pt x="3403041" y="9350"/>
                    </a:lnTo>
                  </a:path>
                  <a:path w="3584575" h="2561590">
                    <a:moveTo>
                      <a:pt x="3422477" y="9350"/>
                    </a:moveTo>
                    <a:lnTo>
                      <a:pt x="3428955" y="9350"/>
                    </a:lnTo>
                  </a:path>
                  <a:path w="3584575" h="2561590">
                    <a:moveTo>
                      <a:pt x="3448391" y="9350"/>
                    </a:moveTo>
                    <a:lnTo>
                      <a:pt x="3454870" y="9350"/>
                    </a:lnTo>
                  </a:path>
                  <a:path w="3584575" h="2561590">
                    <a:moveTo>
                      <a:pt x="3474305" y="9350"/>
                    </a:moveTo>
                    <a:lnTo>
                      <a:pt x="3480784" y="9350"/>
                    </a:lnTo>
                  </a:path>
                  <a:path w="3584575" h="2561590">
                    <a:moveTo>
                      <a:pt x="3500093" y="9350"/>
                    </a:moveTo>
                    <a:lnTo>
                      <a:pt x="3506571" y="9350"/>
                    </a:lnTo>
                  </a:path>
                  <a:path w="3584575" h="2561590">
                    <a:moveTo>
                      <a:pt x="3526388" y="9350"/>
                    </a:moveTo>
                    <a:lnTo>
                      <a:pt x="3532739" y="9350"/>
                    </a:lnTo>
                  </a:path>
                  <a:path w="3584575" h="2561590">
                    <a:moveTo>
                      <a:pt x="3552175" y="9350"/>
                    </a:moveTo>
                    <a:lnTo>
                      <a:pt x="3558654" y="9350"/>
                    </a:lnTo>
                  </a:path>
                  <a:path w="3584575" h="2561590">
                    <a:moveTo>
                      <a:pt x="3578089" y="9350"/>
                    </a:moveTo>
                    <a:lnTo>
                      <a:pt x="3584568" y="9350"/>
                    </a:lnTo>
                  </a:path>
                </a:pathLst>
              </a:custGeom>
              <a:ln w="6469">
                <a:solidFill>
                  <a:srgbClr val="D2D2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27"/>
              <p:cNvSpPr/>
              <p:nvPr/>
            </p:nvSpPr>
            <p:spPr>
              <a:xfrm>
                <a:off x="5960240" y="5411379"/>
                <a:ext cx="3324860" cy="58419"/>
              </a:xfrm>
              <a:custGeom>
                <a:avLst/>
                <a:gdLst/>
                <a:ahLst/>
                <a:cxnLst/>
                <a:rect l="l" t="t" r="r" b="b"/>
                <a:pathLst>
                  <a:path w="3324859" h="58420">
                    <a:moveTo>
                      <a:pt x="0" y="0"/>
                    </a:moveTo>
                    <a:lnTo>
                      <a:pt x="3324549" y="0"/>
                    </a:lnTo>
                  </a:path>
                  <a:path w="3324859" h="58420">
                    <a:moveTo>
                      <a:pt x="0" y="0"/>
                    </a:moveTo>
                    <a:lnTo>
                      <a:pt x="0" y="58211"/>
                    </a:lnTo>
                  </a:path>
                  <a:path w="3324859" h="58420">
                    <a:moveTo>
                      <a:pt x="6478" y="0"/>
                    </a:moveTo>
                    <a:lnTo>
                      <a:pt x="6478" y="58211"/>
                    </a:lnTo>
                  </a:path>
                  <a:path w="3324859" h="58420">
                    <a:moveTo>
                      <a:pt x="19423" y="0"/>
                    </a:moveTo>
                    <a:lnTo>
                      <a:pt x="19423" y="58211"/>
                    </a:lnTo>
                  </a:path>
                  <a:path w="3324859" h="58420">
                    <a:moveTo>
                      <a:pt x="45299" y="0"/>
                    </a:moveTo>
                    <a:lnTo>
                      <a:pt x="45299" y="58211"/>
                    </a:lnTo>
                  </a:path>
                  <a:path w="3324859" h="58420">
                    <a:moveTo>
                      <a:pt x="52082" y="0"/>
                    </a:moveTo>
                    <a:lnTo>
                      <a:pt x="52082" y="58211"/>
                    </a:lnTo>
                  </a:path>
                  <a:path w="3324859" h="58420">
                    <a:moveTo>
                      <a:pt x="65014" y="0"/>
                    </a:moveTo>
                    <a:lnTo>
                      <a:pt x="65014" y="58211"/>
                    </a:lnTo>
                  </a:path>
                  <a:path w="3324859" h="58420">
                    <a:moveTo>
                      <a:pt x="71492" y="0"/>
                    </a:moveTo>
                    <a:lnTo>
                      <a:pt x="71492" y="58211"/>
                    </a:lnTo>
                  </a:path>
                  <a:path w="3324859" h="58420">
                    <a:moveTo>
                      <a:pt x="77958" y="0"/>
                    </a:moveTo>
                    <a:lnTo>
                      <a:pt x="77958" y="58211"/>
                    </a:lnTo>
                  </a:path>
                  <a:path w="3324859" h="58420">
                    <a:moveTo>
                      <a:pt x="110313" y="0"/>
                    </a:moveTo>
                    <a:lnTo>
                      <a:pt x="110313" y="58211"/>
                    </a:lnTo>
                  </a:path>
                  <a:path w="3324859" h="58420">
                    <a:moveTo>
                      <a:pt x="116779" y="0"/>
                    </a:moveTo>
                    <a:lnTo>
                      <a:pt x="116779" y="58211"/>
                    </a:lnTo>
                  </a:path>
                  <a:path w="3324859" h="58420">
                    <a:moveTo>
                      <a:pt x="129723" y="0"/>
                    </a:moveTo>
                    <a:lnTo>
                      <a:pt x="129723" y="58211"/>
                    </a:lnTo>
                  </a:path>
                  <a:path w="3324859" h="58420">
                    <a:moveTo>
                      <a:pt x="136189" y="0"/>
                    </a:moveTo>
                    <a:lnTo>
                      <a:pt x="136189" y="58211"/>
                    </a:lnTo>
                  </a:path>
                  <a:path w="3324859" h="58420">
                    <a:moveTo>
                      <a:pt x="142655" y="0"/>
                    </a:moveTo>
                    <a:lnTo>
                      <a:pt x="142655" y="58211"/>
                    </a:lnTo>
                  </a:path>
                  <a:path w="3324859" h="58420">
                    <a:moveTo>
                      <a:pt x="181488" y="0"/>
                    </a:moveTo>
                    <a:lnTo>
                      <a:pt x="181488" y="58211"/>
                    </a:lnTo>
                  </a:path>
                  <a:path w="3324859" h="58420">
                    <a:moveTo>
                      <a:pt x="187954" y="0"/>
                    </a:moveTo>
                    <a:lnTo>
                      <a:pt x="187954" y="58211"/>
                    </a:lnTo>
                  </a:path>
                  <a:path w="3324859" h="58420">
                    <a:moveTo>
                      <a:pt x="200899" y="0"/>
                    </a:moveTo>
                    <a:lnTo>
                      <a:pt x="200899" y="58211"/>
                    </a:lnTo>
                  </a:path>
                  <a:path w="3324859" h="58420">
                    <a:moveTo>
                      <a:pt x="207365" y="0"/>
                    </a:moveTo>
                    <a:lnTo>
                      <a:pt x="207365" y="58211"/>
                    </a:lnTo>
                  </a:path>
                  <a:path w="3324859" h="58420">
                    <a:moveTo>
                      <a:pt x="233241" y="0"/>
                    </a:moveTo>
                    <a:lnTo>
                      <a:pt x="233241" y="58211"/>
                    </a:lnTo>
                  </a:path>
                  <a:path w="3324859" h="58420">
                    <a:moveTo>
                      <a:pt x="246490" y="0"/>
                    </a:moveTo>
                    <a:lnTo>
                      <a:pt x="246490" y="58211"/>
                    </a:lnTo>
                  </a:path>
                  <a:path w="3324859" h="58420">
                    <a:moveTo>
                      <a:pt x="252969" y="0"/>
                    </a:moveTo>
                    <a:lnTo>
                      <a:pt x="252969" y="58211"/>
                    </a:lnTo>
                  </a:path>
                  <a:path w="3324859" h="58420">
                    <a:moveTo>
                      <a:pt x="265900" y="0"/>
                    </a:moveTo>
                    <a:lnTo>
                      <a:pt x="265900" y="58211"/>
                    </a:lnTo>
                  </a:path>
                  <a:path w="3324859" h="58420">
                    <a:moveTo>
                      <a:pt x="272379" y="0"/>
                    </a:moveTo>
                    <a:lnTo>
                      <a:pt x="272379" y="58211"/>
                    </a:lnTo>
                  </a:path>
                  <a:path w="3324859" h="58420">
                    <a:moveTo>
                      <a:pt x="298255" y="0"/>
                    </a:moveTo>
                    <a:lnTo>
                      <a:pt x="298255" y="58211"/>
                    </a:lnTo>
                  </a:path>
                  <a:path w="3324859" h="58420">
                    <a:moveTo>
                      <a:pt x="311200" y="0"/>
                    </a:moveTo>
                    <a:lnTo>
                      <a:pt x="311200" y="58211"/>
                    </a:lnTo>
                  </a:path>
                  <a:path w="3324859" h="58420">
                    <a:moveTo>
                      <a:pt x="317665" y="0"/>
                    </a:moveTo>
                    <a:lnTo>
                      <a:pt x="317665" y="58211"/>
                    </a:lnTo>
                  </a:path>
                  <a:path w="3324859" h="58420">
                    <a:moveTo>
                      <a:pt x="330610" y="0"/>
                    </a:moveTo>
                    <a:lnTo>
                      <a:pt x="330610" y="58211"/>
                    </a:lnTo>
                  </a:path>
                  <a:path w="3324859" h="58420">
                    <a:moveTo>
                      <a:pt x="337076" y="0"/>
                    </a:moveTo>
                    <a:lnTo>
                      <a:pt x="337076" y="58211"/>
                    </a:lnTo>
                  </a:path>
                  <a:path w="3324859" h="58420">
                    <a:moveTo>
                      <a:pt x="362965" y="0"/>
                    </a:moveTo>
                    <a:lnTo>
                      <a:pt x="362965" y="58211"/>
                    </a:lnTo>
                  </a:path>
                  <a:path w="3324859" h="58420">
                    <a:moveTo>
                      <a:pt x="375896" y="0"/>
                    </a:moveTo>
                    <a:lnTo>
                      <a:pt x="375896" y="58211"/>
                    </a:lnTo>
                  </a:path>
                  <a:path w="3324859" h="58420">
                    <a:moveTo>
                      <a:pt x="382375" y="0"/>
                    </a:moveTo>
                    <a:lnTo>
                      <a:pt x="382375" y="58211"/>
                    </a:lnTo>
                  </a:path>
                  <a:path w="3324859" h="58420">
                    <a:moveTo>
                      <a:pt x="388841" y="0"/>
                    </a:moveTo>
                    <a:lnTo>
                      <a:pt x="388841" y="58211"/>
                    </a:lnTo>
                  </a:path>
                  <a:path w="3324859" h="58420">
                    <a:moveTo>
                      <a:pt x="401785" y="0"/>
                    </a:moveTo>
                    <a:lnTo>
                      <a:pt x="401785" y="58211"/>
                    </a:lnTo>
                  </a:path>
                  <a:path w="3324859" h="58420">
                    <a:moveTo>
                      <a:pt x="440911" y="0"/>
                    </a:moveTo>
                    <a:lnTo>
                      <a:pt x="440911" y="58211"/>
                    </a:lnTo>
                  </a:path>
                  <a:path w="3324859" h="58420">
                    <a:moveTo>
                      <a:pt x="447377" y="0"/>
                    </a:moveTo>
                    <a:lnTo>
                      <a:pt x="447377" y="58211"/>
                    </a:lnTo>
                  </a:path>
                  <a:path w="3324859" h="58420">
                    <a:moveTo>
                      <a:pt x="453855" y="0"/>
                    </a:moveTo>
                    <a:lnTo>
                      <a:pt x="453855" y="58211"/>
                    </a:lnTo>
                  </a:path>
                  <a:path w="3324859" h="58420">
                    <a:moveTo>
                      <a:pt x="466787" y="0"/>
                    </a:moveTo>
                    <a:lnTo>
                      <a:pt x="466787" y="58211"/>
                    </a:lnTo>
                  </a:path>
                  <a:path w="3324859" h="58420">
                    <a:moveTo>
                      <a:pt x="492676" y="0"/>
                    </a:moveTo>
                    <a:lnTo>
                      <a:pt x="492676" y="58211"/>
                    </a:lnTo>
                  </a:path>
                  <a:path w="3324859" h="58420">
                    <a:moveTo>
                      <a:pt x="499142" y="0"/>
                    </a:moveTo>
                    <a:lnTo>
                      <a:pt x="499142" y="58211"/>
                    </a:lnTo>
                  </a:path>
                  <a:path w="3324859" h="58420">
                    <a:moveTo>
                      <a:pt x="512086" y="0"/>
                    </a:moveTo>
                    <a:lnTo>
                      <a:pt x="512086" y="58211"/>
                    </a:lnTo>
                  </a:path>
                  <a:path w="3324859" h="58420">
                    <a:moveTo>
                      <a:pt x="518552" y="0"/>
                    </a:moveTo>
                    <a:lnTo>
                      <a:pt x="518552" y="58211"/>
                    </a:lnTo>
                  </a:path>
                  <a:path w="3324859" h="58420">
                    <a:moveTo>
                      <a:pt x="531496" y="0"/>
                    </a:moveTo>
                    <a:lnTo>
                      <a:pt x="531496" y="58211"/>
                    </a:lnTo>
                  </a:path>
                  <a:path w="3324859" h="58420">
                    <a:moveTo>
                      <a:pt x="557373" y="0"/>
                    </a:moveTo>
                    <a:lnTo>
                      <a:pt x="557373" y="58211"/>
                    </a:lnTo>
                  </a:path>
                  <a:path w="3324859" h="58420">
                    <a:moveTo>
                      <a:pt x="563851" y="0"/>
                    </a:moveTo>
                    <a:lnTo>
                      <a:pt x="563851" y="58211"/>
                    </a:lnTo>
                  </a:path>
                  <a:path w="3324859" h="58420">
                    <a:moveTo>
                      <a:pt x="576783" y="0"/>
                    </a:moveTo>
                    <a:lnTo>
                      <a:pt x="576783" y="58211"/>
                    </a:lnTo>
                  </a:path>
                  <a:path w="3324859" h="58420">
                    <a:moveTo>
                      <a:pt x="583262" y="0"/>
                    </a:moveTo>
                    <a:lnTo>
                      <a:pt x="583262" y="58211"/>
                    </a:lnTo>
                  </a:path>
                  <a:path w="3324859" h="58420">
                    <a:moveTo>
                      <a:pt x="596193" y="0"/>
                    </a:moveTo>
                    <a:lnTo>
                      <a:pt x="596193" y="58211"/>
                    </a:lnTo>
                  </a:path>
                  <a:path w="3324859" h="58420">
                    <a:moveTo>
                      <a:pt x="622082" y="0"/>
                    </a:moveTo>
                    <a:lnTo>
                      <a:pt x="622082" y="58211"/>
                    </a:lnTo>
                  </a:path>
                  <a:path w="3324859" h="58420">
                    <a:moveTo>
                      <a:pt x="628548" y="0"/>
                    </a:moveTo>
                    <a:lnTo>
                      <a:pt x="628548" y="58211"/>
                    </a:lnTo>
                  </a:path>
                  <a:path w="3324859" h="58420">
                    <a:moveTo>
                      <a:pt x="641785" y="0"/>
                    </a:moveTo>
                    <a:lnTo>
                      <a:pt x="641785" y="58211"/>
                    </a:lnTo>
                  </a:path>
                  <a:path w="3324859" h="58420">
                    <a:moveTo>
                      <a:pt x="648263" y="0"/>
                    </a:moveTo>
                    <a:lnTo>
                      <a:pt x="648263" y="58211"/>
                    </a:lnTo>
                  </a:path>
                  <a:path w="3324859" h="58420">
                    <a:moveTo>
                      <a:pt x="654742" y="0"/>
                    </a:moveTo>
                    <a:lnTo>
                      <a:pt x="654742" y="58211"/>
                    </a:lnTo>
                  </a:path>
                  <a:path w="3324859" h="58420">
                    <a:moveTo>
                      <a:pt x="687135" y="0"/>
                    </a:moveTo>
                    <a:lnTo>
                      <a:pt x="687135" y="58211"/>
                    </a:lnTo>
                  </a:path>
                  <a:path w="3324859" h="58420">
                    <a:moveTo>
                      <a:pt x="693613" y="0"/>
                    </a:moveTo>
                    <a:lnTo>
                      <a:pt x="693613" y="58211"/>
                    </a:lnTo>
                  </a:path>
                  <a:path w="3324859" h="58420">
                    <a:moveTo>
                      <a:pt x="706443" y="0"/>
                    </a:moveTo>
                    <a:lnTo>
                      <a:pt x="706443" y="58211"/>
                    </a:lnTo>
                  </a:path>
                  <a:path w="3324859" h="58420">
                    <a:moveTo>
                      <a:pt x="712922" y="0"/>
                    </a:moveTo>
                    <a:lnTo>
                      <a:pt x="712922" y="58211"/>
                    </a:lnTo>
                  </a:path>
                  <a:path w="3324859" h="58420">
                    <a:moveTo>
                      <a:pt x="719400" y="0"/>
                    </a:moveTo>
                    <a:lnTo>
                      <a:pt x="719400" y="58211"/>
                    </a:lnTo>
                  </a:path>
                  <a:path w="3324859" h="58420">
                    <a:moveTo>
                      <a:pt x="751793" y="0"/>
                    </a:moveTo>
                    <a:lnTo>
                      <a:pt x="751793" y="58211"/>
                    </a:lnTo>
                  </a:path>
                  <a:path w="3324859" h="58420">
                    <a:moveTo>
                      <a:pt x="758272" y="0"/>
                    </a:moveTo>
                    <a:lnTo>
                      <a:pt x="758272" y="58211"/>
                    </a:lnTo>
                  </a:path>
                  <a:path w="3324859" h="58420">
                    <a:moveTo>
                      <a:pt x="764750" y="0"/>
                    </a:moveTo>
                    <a:lnTo>
                      <a:pt x="764750" y="58211"/>
                    </a:lnTo>
                  </a:path>
                  <a:path w="3324859" h="58420">
                    <a:moveTo>
                      <a:pt x="777708" y="0"/>
                    </a:moveTo>
                    <a:lnTo>
                      <a:pt x="777708" y="58211"/>
                    </a:lnTo>
                  </a:path>
                  <a:path w="3324859" h="58420">
                    <a:moveTo>
                      <a:pt x="809973" y="0"/>
                    </a:moveTo>
                    <a:lnTo>
                      <a:pt x="809973" y="58211"/>
                    </a:lnTo>
                  </a:path>
                  <a:path w="3324859" h="58420">
                    <a:moveTo>
                      <a:pt x="822931" y="0"/>
                    </a:moveTo>
                    <a:lnTo>
                      <a:pt x="822931" y="58211"/>
                    </a:lnTo>
                  </a:path>
                  <a:path w="3324859" h="58420">
                    <a:moveTo>
                      <a:pt x="829409" y="0"/>
                    </a:moveTo>
                    <a:lnTo>
                      <a:pt x="829409" y="58211"/>
                    </a:lnTo>
                  </a:path>
                  <a:path w="3324859" h="58420">
                    <a:moveTo>
                      <a:pt x="842747" y="0"/>
                    </a:moveTo>
                    <a:lnTo>
                      <a:pt x="842747" y="58211"/>
                    </a:lnTo>
                  </a:path>
                  <a:path w="3324859" h="58420">
                    <a:moveTo>
                      <a:pt x="849099" y="0"/>
                    </a:moveTo>
                    <a:lnTo>
                      <a:pt x="849099" y="58211"/>
                    </a:lnTo>
                  </a:path>
                  <a:path w="3324859" h="58420">
                    <a:moveTo>
                      <a:pt x="875013" y="0"/>
                    </a:moveTo>
                    <a:lnTo>
                      <a:pt x="875013" y="58211"/>
                    </a:lnTo>
                  </a:path>
                  <a:path w="3324859" h="58420">
                    <a:moveTo>
                      <a:pt x="887970" y="0"/>
                    </a:moveTo>
                    <a:lnTo>
                      <a:pt x="887970" y="58211"/>
                    </a:lnTo>
                  </a:path>
                  <a:path w="3324859" h="58420">
                    <a:moveTo>
                      <a:pt x="894449" y="0"/>
                    </a:moveTo>
                    <a:lnTo>
                      <a:pt x="894449" y="58211"/>
                    </a:lnTo>
                  </a:path>
                  <a:path w="3324859" h="58420">
                    <a:moveTo>
                      <a:pt x="907406" y="0"/>
                    </a:moveTo>
                    <a:lnTo>
                      <a:pt x="907406" y="58211"/>
                    </a:lnTo>
                  </a:path>
                  <a:path w="3324859" h="58420">
                    <a:moveTo>
                      <a:pt x="913885" y="0"/>
                    </a:moveTo>
                    <a:lnTo>
                      <a:pt x="913885" y="58211"/>
                    </a:lnTo>
                  </a:path>
                  <a:path w="3324859" h="58420">
                    <a:moveTo>
                      <a:pt x="939799" y="0"/>
                    </a:moveTo>
                    <a:lnTo>
                      <a:pt x="939799" y="58211"/>
                    </a:lnTo>
                  </a:path>
                  <a:path w="3324859" h="58420">
                    <a:moveTo>
                      <a:pt x="952629" y="0"/>
                    </a:moveTo>
                    <a:lnTo>
                      <a:pt x="952629" y="58211"/>
                    </a:lnTo>
                  </a:path>
                  <a:path w="3324859" h="58420">
                    <a:moveTo>
                      <a:pt x="959108" y="0"/>
                    </a:moveTo>
                    <a:lnTo>
                      <a:pt x="959108" y="58211"/>
                    </a:lnTo>
                  </a:path>
                  <a:path w="3324859" h="58420">
                    <a:moveTo>
                      <a:pt x="972065" y="0"/>
                    </a:moveTo>
                    <a:lnTo>
                      <a:pt x="972065" y="58211"/>
                    </a:lnTo>
                  </a:path>
                  <a:path w="3324859" h="58420">
                    <a:moveTo>
                      <a:pt x="978543" y="0"/>
                    </a:moveTo>
                    <a:lnTo>
                      <a:pt x="978543" y="58211"/>
                    </a:lnTo>
                  </a:path>
                  <a:path w="3324859" h="58420">
                    <a:moveTo>
                      <a:pt x="1004458" y="0"/>
                    </a:moveTo>
                    <a:lnTo>
                      <a:pt x="1004458" y="58211"/>
                    </a:lnTo>
                  </a:path>
                  <a:path w="3324859" h="58420">
                    <a:moveTo>
                      <a:pt x="1017415" y="0"/>
                    </a:moveTo>
                    <a:lnTo>
                      <a:pt x="1017415" y="58211"/>
                    </a:lnTo>
                  </a:path>
                  <a:path w="3324859" h="58420">
                    <a:moveTo>
                      <a:pt x="1023893" y="0"/>
                    </a:moveTo>
                    <a:lnTo>
                      <a:pt x="1023893" y="58211"/>
                    </a:lnTo>
                  </a:path>
                  <a:path w="3324859" h="58420">
                    <a:moveTo>
                      <a:pt x="1030626" y="0"/>
                    </a:moveTo>
                    <a:lnTo>
                      <a:pt x="1030626" y="58211"/>
                    </a:lnTo>
                  </a:path>
                  <a:path w="3324859" h="58420">
                    <a:moveTo>
                      <a:pt x="1043583" y="0"/>
                    </a:moveTo>
                    <a:lnTo>
                      <a:pt x="1043583" y="58211"/>
                    </a:lnTo>
                  </a:path>
                  <a:path w="3324859" h="58420">
                    <a:moveTo>
                      <a:pt x="1069497" y="0"/>
                    </a:moveTo>
                    <a:lnTo>
                      <a:pt x="1069497" y="58211"/>
                    </a:lnTo>
                  </a:path>
                  <a:path w="3324859" h="58420">
                    <a:moveTo>
                      <a:pt x="1075976" y="0"/>
                    </a:moveTo>
                    <a:lnTo>
                      <a:pt x="1075976" y="58211"/>
                    </a:lnTo>
                  </a:path>
                  <a:path w="3324859" h="58420">
                    <a:moveTo>
                      <a:pt x="1088806" y="0"/>
                    </a:moveTo>
                    <a:lnTo>
                      <a:pt x="1088806" y="58211"/>
                    </a:lnTo>
                  </a:path>
                  <a:path w="3324859" h="58420">
                    <a:moveTo>
                      <a:pt x="1095285" y="0"/>
                    </a:moveTo>
                    <a:lnTo>
                      <a:pt x="1095285" y="58211"/>
                    </a:lnTo>
                  </a:path>
                  <a:path w="3324859" h="58420">
                    <a:moveTo>
                      <a:pt x="1108242" y="0"/>
                    </a:moveTo>
                    <a:lnTo>
                      <a:pt x="1108242" y="58211"/>
                    </a:lnTo>
                  </a:path>
                  <a:path w="3324859" h="58420">
                    <a:moveTo>
                      <a:pt x="1134156" y="0"/>
                    </a:moveTo>
                    <a:lnTo>
                      <a:pt x="1134156" y="58211"/>
                    </a:lnTo>
                  </a:path>
                  <a:path w="3324859" h="58420">
                    <a:moveTo>
                      <a:pt x="1140635" y="0"/>
                    </a:moveTo>
                    <a:lnTo>
                      <a:pt x="1140635" y="58211"/>
                    </a:lnTo>
                  </a:path>
                  <a:path w="3324859" h="58420">
                    <a:moveTo>
                      <a:pt x="1153592" y="0"/>
                    </a:moveTo>
                    <a:lnTo>
                      <a:pt x="1153592" y="58211"/>
                    </a:lnTo>
                  </a:path>
                  <a:path w="3324859" h="58420">
                    <a:moveTo>
                      <a:pt x="1160070" y="0"/>
                    </a:moveTo>
                    <a:lnTo>
                      <a:pt x="1160070" y="58211"/>
                    </a:lnTo>
                  </a:path>
                  <a:path w="3324859" h="58420">
                    <a:moveTo>
                      <a:pt x="1173028" y="0"/>
                    </a:moveTo>
                    <a:lnTo>
                      <a:pt x="1173028" y="58211"/>
                    </a:lnTo>
                  </a:path>
                  <a:path w="3324859" h="58420">
                    <a:moveTo>
                      <a:pt x="1198815" y="0"/>
                    </a:moveTo>
                    <a:lnTo>
                      <a:pt x="1198815" y="58211"/>
                    </a:lnTo>
                  </a:path>
                  <a:path w="3324859" h="58420">
                    <a:moveTo>
                      <a:pt x="1205293" y="0"/>
                    </a:moveTo>
                    <a:lnTo>
                      <a:pt x="1205293" y="58211"/>
                    </a:lnTo>
                  </a:path>
                  <a:path w="3324859" h="58420">
                    <a:moveTo>
                      <a:pt x="1218251" y="0"/>
                    </a:moveTo>
                    <a:lnTo>
                      <a:pt x="1218251" y="58211"/>
                    </a:lnTo>
                  </a:path>
                  <a:path w="3324859" h="58420">
                    <a:moveTo>
                      <a:pt x="1225110" y="0"/>
                    </a:moveTo>
                    <a:lnTo>
                      <a:pt x="1225110" y="58211"/>
                    </a:lnTo>
                  </a:path>
                  <a:path w="3324859" h="58420">
                    <a:moveTo>
                      <a:pt x="1231462" y="0"/>
                    </a:moveTo>
                    <a:lnTo>
                      <a:pt x="1231462" y="58211"/>
                    </a:lnTo>
                  </a:path>
                  <a:path w="3324859" h="58420">
                    <a:moveTo>
                      <a:pt x="1263855" y="0"/>
                    </a:moveTo>
                    <a:lnTo>
                      <a:pt x="1263855" y="58211"/>
                    </a:lnTo>
                  </a:path>
                  <a:path w="3324859" h="58420">
                    <a:moveTo>
                      <a:pt x="1270333" y="0"/>
                    </a:moveTo>
                    <a:lnTo>
                      <a:pt x="1270333" y="58211"/>
                    </a:lnTo>
                  </a:path>
                  <a:path w="3324859" h="58420">
                    <a:moveTo>
                      <a:pt x="1283290" y="0"/>
                    </a:moveTo>
                    <a:lnTo>
                      <a:pt x="1283290" y="58211"/>
                    </a:lnTo>
                  </a:path>
                  <a:path w="3324859" h="58420">
                    <a:moveTo>
                      <a:pt x="1289769" y="0"/>
                    </a:moveTo>
                    <a:lnTo>
                      <a:pt x="1289769" y="58211"/>
                    </a:lnTo>
                  </a:path>
                  <a:path w="3324859" h="58420">
                    <a:moveTo>
                      <a:pt x="1296247" y="0"/>
                    </a:moveTo>
                    <a:lnTo>
                      <a:pt x="1296247" y="58211"/>
                    </a:lnTo>
                  </a:path>
                  <a:path w="3324859" h="58420">
                    <a:moveTo>
                      <a:pt x="1334992" y="0"/>
                    </a:moveTo>
                    <a:lnTo>
                      <a:pt x="1334992" y="58211"/>
                    </a:lnTo>
                  </a:path>
                  <a:path w="3324859" h="58420">
                    <a:moveTo>
                      <a:pt x="1341470" y="0"/>
                    </a:moveTo>
                    <a:lnTo>
                      <a:pt x="1341470" y="58211"/>
                    </a:lnTo>
                  </a:path>
                  <a:path w="3324859" h="58420">
                    <a:moveTo>
                      <a:pt x="1354428" y="0"/>
                    </a:moveTo>
                    <a:lnTo>
                      <a:pt x="1354428" y="58211"/>
                    </a:lnTo>
                  </a:path>
                  <a:path w="3324859" h="58420">
                    <a:moveTo>
                      <a:pt x="1360906" y="0"/>
                    </a:moveTo>
                    <a:lnTo>
                      <a:pt x="1360906" y="58211"/>
                    </a:lnTo>
                  </a:path>
                  <a:path w="3324859" h="58420">
                    <a:moveTo>
                      <a:pt x="1393299" y="0"/>
                    </a:moveTo>
                    <a:lnTo>
                      <a:pt x="1393299" y="58211"/>
                    </a:lnTo>
                  </a:path>
                  <a:path w="3324859" h="58420">
                    <a:moveTo>
                      <a:pt x="1399778" y="0"/>
                    </a:moveTo>
                    <a:lnTo>
                      <a:pt x="1399778" y="58211"/>
                    </a:lnTo>
                  </a:path>
                  <a:path w="3324859" h="58420">
                    <a:moveTo>
                      <a:pt x="1406256" y="0"/>
                    </a:moveTo>
                    <a:lnTo>
                      <a:pt x="1406256" y="58211"/>
                    </a:lnTo>
                  </a:path>
                  <a:path w="3324859" h="58420">
                    <a:moveTo>
                      <a:pt x="1419213" y="0"/>
                    </a:moveTo>
                    <a:lnTo>
                      <a:pt x="1419213" y="58211"/>
                    </a:lnTo>
                  </a:path>
                  <a:path w="3324859" h="58420">
                    <a:moveTo>
                      <a:pt x="1425946" y="0"/>
                    </a:moveTo>
                    <a:lnTo>
                      <a:pt x="1425946" y="58211"/>
                    </a:lnTo>
                  </a:path>
                  <a:path w="3324859" h="58420">
                    <a:moveTo>
                      <a:pt x="1451860" y="0"/>
                    </a:moveTo>
                    <a:lnTo>
                      <a:pt x="1451860" y="58211"/>
                    </a:lnTo>
                  </a:path>
                  <a:path w="3324859" h="58420">
                    <a:moveTo>
                      <a:pt x="1464817" y="0"/>
                    </a:moveTo>
                    <a:lnTo>
                      <a:pt x="1464817" y="58211"/>
                    </a:lnTo>
                  </a:path>
                  <a:path w="3324859" h="58420">
                    <a:moveTo>
                      <a:pt x="1471296" y="0"/>
                    </a:moveTo>
                    <a:lnTo>
                      <a:pt x="1471296" y="58211"/>
                    </a:lnTo>
                  </a:path>
                  <a:path w="3324859" h="58420">
                    <a:moveTo>
                      <a:pt x="1484126" y="0"/>
                    </a:moveTo>
                    <a:lnTo>
                      <a:pt x="1484126" y="58211"/>
                    </a:lnTo>
                  </a:path>
                  <a:path w="3324859" h="58420">
                    <a:moveTo>
                      <a:pt x="1490605" y="0"/>
                    </a:moveTo>
                    <a:lnTo>
                      <a:pt x="1490605" y="58211"/>
                    </a:lnTo>
                  </a:path>
                  <a:path w="3324859" h="58420">
                    <a:moveTo>
                      <a:pt x="1516519" y="0"/>
                    </a:moveTo>
                    <a:lnTo>
                      <a:pt x="1516519" y="58211"/>
                    </a:lnTo>
                  </a:path>
                  <a:path w="3324859" h="58420">
                    <a:moveTo>
                      <a:pt x="1529476" y="0"/>
                    </a:moveTo>
                    <a:lnTo>
                      <a:pt x="1529476" y="58211"/>
                    </a:lnTo>
                  </a:path>
                  <a:path w="3324859" h="58420">
                    <a:moveTo>
                      <a:pt x="1535955" y="0"/>
                    </a:moveTo>
                    <a:lnTo>
                      <a:pt x="1535955" y="58211"/>
                    </a:lnTo>
                  </a:path>
                  <a:path w="3324859" h="58420">
                    <a:moveTo>
                      <a:pt x="1548912" y="0"/>
                    </a:moveTo>
                    <a:lnTo>
                      <a:pt x="1548912" y="58211"/>
                    </a:lnTo>
                  </a:path>
                  <a:path w="3324859" h="58420">
                    <a:moveTo>
                      <a:pt x="1555390" y="0"/>
                    </a:moveTo>
                    <a:lnTo>
                      <a:pt x="1555390" y="58211"/>
                    </a:lnTo>
                  </a:path>
                  <a:path w="3324859" h="58420">
                    <a:moveTo>
                      <a:pt x="1581178" y="0"/>
                    </a:moveTo>
                    <a:lnTo>
                      <a:pt x="1581178" y="58211"/>
                    </a:lnTo>
                  </a:path>
                  <a:path w="3324859" h="58420">
                    <a:moveTo>
                      <a:pt x="1594135" y="0"/>
                    </a:moveTo>
                    <a:lnTo>
                      <a:pt x="1594135" y="58211"/>
                    </a:lnTo>
                  </a:path>
                  <a:path w="3324859" h="58420">
                    <a:moveTo>
                      <a:pt x="1600613" y="0"/>
                    </a:moveTo>
                    <a:lnTo>
                      <a:pt x="1600613" y="58211"/>
                    </a:lnTo>
                  </a:path>
                  <a:path w="3324859" h="58420">
                    <a:moveTo>
                      <a:pt x="1607092" y="0"/>
                    </a:moveTo>
                    <a:lnTo>
                      <a:pt x="1607092" y="58211"/>
                    </a:lnTo>
                  </a:path>
                  <a:path w="3324859" h="58420">
                    <a:moveTo>
                      <a:pt x="1620303" y="0"/>
                    </a:moveTo>
                    <a:lnTo>
                      <a:pt x="1620303" y="58211"/>
                    </a:lnTo>
                  </a:path>
                  <a:path w="3324859" h="58420">
                    <a:moveTo>
                      <a:pt x="1646217" y="0"/>
                    </a:moveTo>
                    <a:lnTo>
                      <a:pt x="1646217" y="58211"/>
                    </a:lnTo>
                  </a:path>
                  <a:path w="3324859" h="58420">
                    <a:moveTo>
                      <a:pt x="1652696" y="0"/>
                    </a:moveTo>
                    <a:lnTo>
                      <a:pt x="1652696" y="58211"/>
                    </a:lnTo>
                  </a:path>
                  <a:path w="3324859" h="58420">
                    <a:moveTo>
                      <a:pt x="1665653" y="0"/>
                    </a:moveTo>
                    <a:lnTo>
                      <a:pt x="1665653" y="58211"/>
                    </a:lnTo>
                  </a:path>
                  <a:path w="3324859" h="58420">
                    <a:moveTo>
                      <a:pt x="1685089" y="0"/>
                    </a:moveTo>
                    <a:lnTo>
                      <a:pt x="1685089" y="58211"/>
                    </a:lnTo>
                  </a:path>
                  <a:path w="3324859" h="58420">
                    <a:moveTo>
                      <a:pt x="1711003" y="0"/>
                    </a:moveTo>
                    <a:lnTo>
                      <a:pt x="1711003" y="58211"/>
                    </a:lnTo>
                  </a:path>
                  <a:path w="3324859" h="58420">
                    <a:moveTo>
                      <a:pt x="1717355" y="0"/>
                    </a:moveTo>
                    <a:lnTo>
                      <a:pt x="1717355" y="58211"/>
                    </a:lnTo>
                  </a:path>
                  <a:path w="3324859" h="58420">
                    <a:moveTo>
                      <a:pt x="1730312" y="0"/>
                    </a:moveTo>
                    <a:lnTo>
                      <a:pt x="1730312" y="58211"/>
                    </a:lnTo>
                  </a:path>
                  <a:path w="3324859" h="58420">
                    <a:moveTo>
                      <a:pt x="1736790" y="0"/>
                    </a:moveTo>
                    <a:lnTo>
                      <a:pt x="1736790" y="58211"/>
                    </a:lnTo>
                  </a:path>
                  <a:path w="3324859" h="58420">
                    <a:moveTo>
                      <a:pt x="1749747" y="0"/>
                    </a:moveTo>
                    <a:lnTo>
                      <a:pt x="1749747" y="58211"/>
                    </a:lnTo>
                  </a:path>
                  <a:path w="3324859" h="58420">
                    <a:moveTo>
                      <a:pt x="1775662" y="0"/>
                    </a:moveTo>
                    <a:lnTo>
                      <a:pt x="1775662" y="58211"/>
                    </a:lnTo>
                  </a:path>
                  <a:path w="3324859" h="58420">
                    <a:moveTo>
                      <a:pt x="1782140" y="0"/>
                    </a:moveTo>
                    <a:lnTo>
                      <a:pt x="1782140" y="58211"/>
                    </a:lnTo>
                  </a:path>
                  <a:path w="3324859" h="58420">
                    <a:moveTo>
                      <a:pt x="1795097" y="0"/>
                    </a:moveTo>
                    <a:lnTo>
                      <a:pt x="1795097" y="58211"/>
                    </a:lnTo>
                  </a:path>
                  <a:path w="3324859" h="58420">
                    <a:moveTo>
                      <a:pt x="1801576" y="0"/>
                    </a:moveTo>
                    <a:lnTo>
                      <a:pt x="1801576" y="58211"/>
                    </a:lnTo>
                  </a:path>
                  <a:path w="3324859" h="58420">
                    <a:moveTo>
                      <a:pt x="1814787" y="0"/>
                    </a:moveTo>
                    <a:lnTo>
                      <a:pt x="1814787" y="58211"/>
                    </a:lnTo>
                  </a:path>
                  <a:path w="3324859" h="58420">
                    <a:moveTo>
                      <a:pt x="1840702" y="0"/>
                    </a:moveTo>
                    <a:lnTo>
                      <a:pt x="1840702" y="58211"/>
                    </a:lnTo>
                  </a:path>
                  <a:path w="3324859" h="58420">
                    <a:moveTo>
                      <a:pt x="1847180" y="0"/>
                    </a:moveTo>
                    <a:lnTo>
                      <a:pt x="1847180" y="58211"/>
                    </a:lnTo>
                  </a:path>
                  <a:path w="3324859" h="58420">
                    <a:moveTo>
                      <a:pt x="1860010" y="0"/>
                    </a:moveTo>
                    <a:lnTo>
                      <a:pt x="1860010" y="58211"/>
                    </a:lnTo>
                  </a:path>
                  <a:path w="3324859" h="58420">
                    <a:moveTo>
                      <a:pt x="1866489" y="0"/>
                    </a:moveTo>
                    <a:lnTo>
                      <a:pt x="1866489" y="58211"/>
                    </a:lnTo>
                  </a:path>
                  <a:path w="3324859" h="58420">
                    <a:moveTo>
                      <a:pt x="1872967" y="0"/>
                    </a:moveTo>
                    <a:lnTo>
                      <a:pt x="1872967" y="58211"/>
                    </a:lnTo>
                  </a:path>
                  <a:path w="3324859" h="58420">
                    <a:moveTo>
                      <a:pt x="1905360" y="0"/>
                    </a:moveTo>
                    <a:lnTo>
                      <a:pt x="1905360" y="58211"/>
                    </a:lnTo>
                  </a:path>
                  <a:path w="3324859" h="58420">
                    <a:moveTo>
                      <a:pt x="1911839" y="0"/>
                    </a:moveTo>
                    <a:lnTo>
                      <a:pt x="1911839" y="58211"/>
                    </a:lnTo>
                  </a:path>
                  <a:path w="3324859" h="58420">
                    <a:moveTo>
                      <a:pt x="1918317" y="0"/>
                    </a:moveTo>
                    <a:lnTo>
                      <a:pt x="1918317" y="58211"/>
                    </a:lnTo>
                  </a:path>
                  <a:path w="3324859" h="58420">
                    <a:moveTo>
                      <a:pt x="1931275" y="0"/>
                    </a:moveTo>
                    <a:lnTo>
                      <a:pt x="1931275" y="58211"/>
                    </a:lnTo>
                  </a:path>
                  <a:path w="3324859" h="58420">
                    <a:moveTo>
                      <a:pt x="1937753" y="0"/>
                    </a:moveTo>
                    <a:lnTo>
                      <a:pt x="1937753" y="58211"/>
                    </a:lnTo>
                  </a:path>
                  <a:path w="3324859" h="58420">
                    <a:moveTo>
                      <a:pt x="1970019" y="0"/>
                    </a:moveTo>
                    <a:lnTo>
                      <a:pt x="1970019" y="58211"/>
                    </a:lnTo>
                  </a:path>
                  <a:path w="3324859" h="58420">
                    <a:moveTo>
                      <a:pt x="1976497" y="0"/>
                    </a:moveTo>
                    <a:lnTo>
                      <a:pt x="1976497" y="58211"/>
                    </a:lnTo>
                  </a:path>
                  <a:path w="3324859" h="58420">
                    <a:moveTo>
                      <a:pt x="1982976" y="0"/>
                    </a:moveTo>
                    <a:lnTo>
                      <a:pt x="1982976" y="58211"/>
                    </a:lnTo>
                  </a:path>
                  <a:path w="3324859" h="58420">
                    <a:moveTo>
                      <a:pt x="1995933" y="0"/>
                    </a:moveTo>
                    <a:lnTo>
                      <a:pt x="1995933" y="58211"/>
                    </a:lnTo>
                  </a:path>
                  <a:path w="3324859" h="58420">
                    <a:moveTo>
                      <a:pt x="2002412" y="0"/>
                    </a:moveTo>
                    <a:lnTo>
                      <a:pt x="2002412" y="58211"/>
                    </a:lnTo>
                  </a:path>
                  <a:path w="3324859" h="58420">
                    <a:moveTo>
                      <a:pt x="2028580" y="0"/>
                    </a:moveTo>
                    <a:lnTo>
                      <a:pt x="2028580" y="58211"/>
                    </a:lnTo>
                  </a:path>
                  <a:path w="3324859" h="58420">
                    <a:moveTo>
                      <a:pt x="2041537" y="0"/>
                    </a:moveTo>
                    <a:lnTo>
                      <a:pt x="2041537" y="58211"/>
                    </a:lnTo>
                  </a:path>
                  <a:path w="3324859" h="58420">
                    <a:moveTo>
                      <a:pt x="2048016" y="0"/>
                    </a:moveTo>
                    <a:lnTo>
                      <a:pt x="2048016" y="58211"/>
                    </a:lnTo>
                  </a:path>
                  <a:path w="3324859" h="58420">
                    <a:moveTo>
                      <a:pt x="2060973" y="0"/>
                    </a:moveTo>
                    <a:lnTo>
                      <a:pt x="2060973" y="58211"/>
                    </a:lnTo>
                  </a:path>
                  <a:path w="3324859" h="58420">
                    <a:moveTo>
                      <a:pt x="2067452" y="0"/>
                    </a:moveTo>
                    <a:lnTo>
                      <a:pt x="2067452" y="58211"/>
                    </a:lnTo>
                  </a:path>
                  <a:path w="3324859" h="58420">
                    <a:moveTo>
                      <a:pt x="2093366" y="0"/>
                    </a:moveTo>
                    <a:lnTo>
                      <a:pt x="2093366" y="58211"/>
                    </a:lnTo>
                  </a:path>
                  <a:path w="3324859" h="58420">
                    <a:moveTo>
                      <a:pt x="2106196" y="0"/>
                    </a:moveTo>
                    <a:lnTo>
                      <a:pt x="2106196" y="58211"/>
                    </a:lnTo>
                  </a:path>
                  <a:path w="3324859" h="58420">
                    <a:moveTo>
                      <a:pt x="2112675" y="0"/>
                    </a:moveTo>
                    <a:lnTo>
                      <a:pt x="2112675" y="58211"/>
                    </a:lnTo>
                  </a:path>
                  <a:path w="3324859" h="58420">
                    <a:moveTo>
                      <a:pt x="2125632" y="0"/>
                    </a:moveTo>
                    <a:lnTo>
                      <a:pt x="2125632" y="58211"/>
                    </a:lnTo>
                  </a:path>
                  <a:path w="3324859" h="58420">
                    <a:moveTo>
                      <a:pt x="2132110" y="0"/>
                    </a:moveTo>
                    <a:lnTo>
                      <a:pt x="2132110" y="58211"/>
                    </a:lnTo>
                  </a:path>
                  <a:path w="3324859" h="58420">
                    <a:moveTo>
                      <a:pt x="2158025" y="0"/>
                    </a:moveTo>
                    <a:lnTo>
                      <a:pt x="2158025" y="58211"/>
                    </a:lnTo>
                  </a:path>
                  <a:path w="3324859" h="58420">
                    <a:moveTo>
                      <a:pt x="2170982" y="0"/>
                    </a:moveTo>
                    <a:lnTo>
                      <a:pt x="2170982" y="58211"/>
                    </a:lnTo>
                  </a:path>
                  <a:path w="3324859" h="58420">
                    <a:moveTo>
                      <a:pt x="2177460" y="0"/>
                    </a:moveTo>
                    <a:lnTo>
                      <a:pt x="2177460" y="58211"/>
                    </a:lnTo>
                  </a:path>
                  <a:path w="3324859" h="58420">
                    <a:moveTo>
                      <a:pt x="2183939" y="0"/>
                    </a:moveTo>
                    <a:lnTo>
                      <a:pt x="2183939" y="58211"/>
                    </a:lnTo>
                  </a:path>
                  <a:path w="3324859" h="58420">
                    <a:moveTo>
                      <a:pt x="2196896" y="0"/>
                    </a:moveTo>
                    <a:lnTo>
                      <a:pt x="2196896" y="58211"/>
                    </a:lnTo>
                  </a:path>
                  <a:path w="3324859" h="58420">
                    <a:moveTo>
                      <a:pt x="2236021" y="0"/>
                    </a:moveTo>
                    <a:lnTo>
                      <a:pt x="2236021" y="58211"/>
                    </a:lnTo>
                  </a:path>
                  <a:path w="3324859" h="58420">
                    <a:moveTo>
                      <a:pt x="2242373" y="0"/>
                    </a:moveTo>
                    <a:lnTo>
                      <a:pt x="2242373" y="58211"/>
                    </a:lnTo>
                  </a:path>
                  <a:path w="3324859" h="58420">
                    <a:moveTo>
                      <a:pt x="2248852" y="0"/>
                    </a:moveTo>
                    <a:lnTo>
                      <a:pt x="2248852" y="58211"/>
                    </a:lnTo>
                  </a:path>
                  <a:path w="3324859" h="58420">
                    <a:moveTo>
                      <a:pt x="2261809" y="0"/>
                    </a:moveTo>
                    <a:lnTo>
                      <a:pt x="2261809" y="58211"/>
                    </a:lnTo>
                  </a:path>
                  <a:path w="3324859" h="58420">
                    <a:moveTo>
                      <a:pt x="2287723" y="0"/>
                    </a:moveTo>
                    <a:lnTo>
                      <a:pt x="2287723" y="58211"/>
                    </a:lnTo>
                  </a:path>
                  <a:path w="3324859" h="58420">
                    <a:moveTo>
                      <a:pt x="2294202" y="0"/>
                    </a:moveTo>
                    <a:lnTo>
                      <a:pt x="2294202" y="58211"/>
                    </a:lnTo>
                  </a:path>
                  <a:path w="3324859" h="58420">
                    <a:moveTo>
                      <a:pt x="2307159" y="0"/>
                    </a:moveTo>
                    <a:lnTo>
                      <a:pt x="2307159" y="58211"/>
                    </a:lnTo>
                  </a:path>
                  <a:path w="3324859" h="58420">
                    <a:moveTo>
                      <a:pt x="2313637" y="0"/>
                    </a:moveTo>
                    <a:lnTo>
                      <a:pt x="2313637" y="58211"/>
                    </a:lnTo>
                  </a:path>
                  <a:path w="3324859" h="58420">
                    <a:moveTo>
                      <a:pt x="2326594" y="0"/>
                    </a:moveTo>
                    <a:lnTo>
                      <a:pt x="2326594" y="58211"/>
                    </a:lnTo>
                  </a:path>
                  <a:path w="3324859" h="58420">
                    <a:moveTo>
                      <a:pt x="2352382" y="0"/>
                    </a:moveTo>
                    <a:lnTo>
                      <a:pt x="2352382" y="58211"/>
                    </a:lnTo>
                  </a:path>
                  <a:path w="3324859" h="58420">
                    <a:moveTo>
                      <a:pt x="2358860" y="0"/>
                    </a:moveTo>
                    <a:lnTo>
                      <a:pt x="2358860" y="58211"/>
                    </a:lnTo>
                  </a:path>
                  <a:path w="3324859" h="58420">
                    <a:moveTo>
                      <a:pt x="2371817" y="0"/>
                    </a:moveTo>
                    <a:lnTo>
                      <a:pt x="2371817" y="58211"/>
                    </a:lnTo>
                  </a:path>
                  <a:path w="3324859" h="58420">
                    <a:moveTo>
                      <a:pt x="2378296" y="0"/>
                    </a:moveTo>
                    <a:lnTo>
                      <a:pt x="2378296" y="58211"/>
                    </a:lnTo>
                  </a:path>
                  <a:path w="3324859" h="58420">
                    <a:moveTo>
                      <a:pt x="2391253" y="0"/>
                    </a:moveTo>
                    <a:lnTo>
                      <a:pt x="2391253" y="58211"/>
                    </a:lnTo>
                  </a:path>
                  <a:path w="3324859" h="58420">
                    <a:moveTo>
                      <a:pt x="2417421" y="0"/>
                    </a:moveTo>
                    <a:lnTo>
                      <a:pt x="2417421" y="58211"/>
                    </a:lnTo>
                  </a:path>
                  <a:path w="3324859" h="58420">
                    <a:moveTo>
                      <a:pt x="2423900" y="0"/>
                    </a:moveTo>
                    <a:lnTo>
                      <a:pt x="2423900" y="58211"/>
                    </a:lnTo>
                  </a:path>
                  <a:path w="3324859" h="58420">
                    <a:moveTo>
                      <a:pt x="2436857" y="0"/>
                    </a:moveTo>
                    <a:lnTo>
                      <a:pt x="2436857" y="58211"/>
                    </a:lnTo>
                  </a:path>
                  <a:path w="3324859" h="58420">
                    <a:moveTo>
                      <a:pt x="2443336" y="0"/>
                    </a:moveTo>
                    <a:lnTo>
                      <a:pt x="2443336" y="58211"/>
                    </a:lnTo>
                  </a:path>
                  <a:path w="3324859" h="58420">
                    <a:moveTo>
                      <a:pt x="2449814" y="0"/>
                    </a:moveTo>
                    <a:lnTo>
                      <a:pt x="2449814" y="58211"/>
                    </a:lnTo>
                  </a:path>
                  <a:path w="3324859" h="58420">
                    <a:moveTo>
                      <a:pt x="2482207" y="0"/>
                    </a:moveTo>
                    <a:lnTo>
                      <a:pt x="2482207" y="58211"/>
                    </a:lnTo>
                  </a:path>
                  <a:path w="3324859" h="58420">
                    <a:moveTo>
                      <a:pt x="2488559" y="0"/>
                    </a:moveTo>
                    <a:lnTo>
                      <a:pt x="2488559" y="58211"/>
                    </a:lnTo>
                  </a:path>
                  <a:path w="3324859" h="58420">
                    <a:moveTo>
                      <a:pt x="2495037" y="0"/>
                    </a:moveTo>
                    <a:lnTo>
                      <a:pt x="2495037" y="58211"/>
                    </a:lnTo>
                  </a:path>
                  <a:path w="3324859" h="58420">
                    <a:moveTo>
                      <a:pt x="2507994" y="0"/>
                    </a:moveTo>
                    <a:lnTo>
                      <a:pt x="2507994" y="58211"/>
                    </a:lnTo>
                  </a:path>
                  <a:path w="3324859" h="58420">
                    <a:moveTo>
                      <a:pt x="2514473" y="0"/>
                    </a:moveTo>
                    <a:lnTo>
                      <a:pt x="2514473" y="58211"/>
                    </a:lnTo>
                  </a:path>
                  <a:path w="3324859" h="58420">
                    <a:moveTo>
                      <a:pt x="2546866" y="0"/>
                    </a:moveTo>
                    <a:lnTo>
                      <a:pt x="2546866" y="58211"/>
                    </a:lnTo>
                  </a:path>
                  <a:path w="3324859" h="58420">
                    <a:moveTo>
                      <a:pt x="2553344" y="0"/>
                    </a:moveTo>
                    <a:lnTo>
                      <a:pt x="2553344" y="58211"/>
                    </a:lnTo>
                  </a:path>
                  <a:path w="3324859" h="58420">
                    <a:moveTo>
                      <a:pt x="2559823" y="0"/>
                    </a:moveTo>
                    <a:lnTo>
                      <a:pt x="2559823" y="58211"/>
                    </a:lnTo>
                  </a:path>
                  <a:path w="3324859" h="58420">
                    <a:moveTo>
                      <a:pt x="2572780" y="0"/>
                    </a:moveTo>
                    <a:lnTo>
                      <a:pt x="2572780" y="58211"/>
                    </a:lnTo>
                  </a:path>
                  <a:path w="3324859" h="58420">
                    <a:moveTo>
                      <a:pt x="2579259" y="0"/>
                    </a:moveTo>
                    <a:lnTo>
                      <a:pt x="2579259" y="58211"/>
                    </a:lnTo>
                  </a:path>
                  <a:path w="3324859" h="58420">
                    <a:moveTo>
                      <a:pt x="2605427" y="0"/>
                    </a:moveTo>
                    <a:lnTo>
                      <a:pt x="2605427" y="58211"/>
                    </a:lnTo>
                  </a:path>
                  <a:path w="3324859" h="58420">
                    <a:moveTo>
                      <a:pt x="2618384" y="0"/>
                    </a:moveTo>
                    <a:lnTo>
                      <a:pt x="2618384" y="58211"/>
                    </a:lnTo>
                  </a:path>
                  <a:path w="3324859" h="58420">
                    <a:moveTo>
                      <a:pt x="2624736" y="0"/>
                    </a:moveTo>
                    <a:lnTo>
                      <a:pt x="2624736" y="58211"/>
                    </a:lnTo>
                  </a:path>
                  <a:path w="3324859" h="58420">
                    <a:moveTo>
                      <a:pt x="2637693" y="0"/>
                    </a:moveTo>
                    <a:lnTo>
                      <a:pt x="2637693" y="58211"/>
                    </a:lnTo>
                  </a:path>
                  <a:path w="3324859" h="58420">
                    <a:moveTo>
                      <a:pt x="2644172" y="0"/>
                    </a:moveTo>
                    <a:lnTo>
                      <a:pt x="2644172" y="58211"/>
                    </a:lnTo>
                  </a:path>
                  <a:path w="3324859" h="58420">
                    <a:moveTo>
                      <a:pt x="2670086" y="0"/>
                    </a:moveTo>
                    <a:lnTo>
                      <a:pt x="2670086" y="58211"/>
                    </a:lnTo>
                  </a:path>
                  <a:path w="3324859" h="58420">
                    <a:moveTo>
                      <a:pt x="2683043" y="0"/>
                    </a:moveTo>
                    <a:lnTo>
                      <a:pt x="2683043" y="58211"/>
                    </a:lnTo>
                  </a:path>
                  <a:path w="3324859" h="58420">
                    <a:moveTo>
                      <a:pt x="2689522" y="0"/>
                    </a:moveTo>
                    <a:lnTo>
                      <a:pt x="2689522" y="58211"/>
                    </a:lnTo>
                  </a:path>
                  <a:path w="3324859" h="58420">
                    <a:moveTo>
                      <a:pt x="2702479" y="0"/>
                    </a:moveTo>
                    <a:lnTo>
                      <a:pt x="2702479" y="58211"/>
                    </a:lnTo>
                  </a:path>
                  <a:path w="3324859" h="58420">
                    <a:moveTo>
                      <a:pt x="2708957" y="0"/>
                    </a:moveTo>
                    <a:lnTo>
                      <a:pt x="2708957" y="58211"/>
                    </a:lnTo>
                  </a:path>
                  <a:path w="3324859" h="58420">
                    <a:moveTo>
                      <a:pt x="2734744" y="0"/>
                    </a:moveTo>
                    <a:lnTo>
                      <a:pt x="2734744" y="58211"/>
                    </a:lnTo>
                  </a:path>
                  <a:path w="3324859" h="58420">
                    <a:moveTo>
                      <a:pt x="2747702" y="0"/>
                    </a:moveTo>
                    <a:lnTo>
                      <a:pt x="2747702" y="58211"/>
                    </a:lnTo>
                  </a:path>
                  <a:path w="3324859" h="58420">
                    <a:moveTo>
                      <a:pt x="2754180" y="0"/>
                    </a:moveTo>
                    <a:lnTo>
                      <a:pt x="2754180" y="58211"/>
                    </a:lnTo>
                  </a:path>
                  <a:path w="3324859" h="58420">
                    <a:moveTo>
                      <a:pt x="2760659" y="0"/>
                    </a:moveTo>
                    <a:lnTo>
                      <a:pt x="2760659" y="58211"/>
                    </a:lnTo>
                  </a:path>
                  <a:path w="3324859" h="58420">
                    <a:moveTo>
                      <a:pt x="2773616" y="0"/>
                    </a:moveTo>
                    <a:lnTo>
                      <a:pt x="2773616" y="58211"/>
                    </a:lnTo>
                  </a:path>
                  <a:path w="3324859" h="58420">
                    <a:moveTo>
                      <a:pt x="2799784" y="0"/>
                    </a:moveTo>
                    <a:lnTo>
                      <a:pt x="2799784" y="58211"/>
                    </a:lnTo>
                  </a:path>
                  <a:path w="3324859" h="58420">
                    <a:moveTo>
                      <a:pt x="2812741" y="0"/>
                    </a:moveTo>
                    <a:lnTo>
                      <a:pt x="2812741" y="58211"/>
                    </a:lnTo>
                  </a:path>
                  <a:path w="3324859" h="58420">
                    <a:moveTo>
                      <a:pt x="2819220" y="0"/>
                    </a:moveTo>
                    <a:lnTo>
                      <a:pt x="2819220" y="58211"/>
                    </a:lnTo>
                  </a:path>
                  <a:path w="3324859" h="58420">
                    <a:moveTo>
                      <a:pt x="2825699" y="0"/>
                    </a:moveTo>
                    <a:lnTo>
                      <a:pt x="2825699" y="58211"/>
                    </a:lnTo>
                  </a:path>
                  <a:path w="3324859" h="58420">
                    <a:moveTo>
                      <a:pt x="2838656" y="0"/>
                    </a:moveTo>
                    <a:lnTo>
                      <a:pt x="2838656" y="58211"/>
                    </a:lnTo>
                  </a:path>
                  <a:path w="3324859" h="58420">
                    <a:moveTo>
                      <a:pt x="2864570" y="0"/>
                    </a:moveTo>
                    <a:lnTo>
                      <a:pt x="2864570" y="58211"/>
                    </a:lnTo>
                  </a:path>
                  <a:path w="3324859" h="58420">
                    <a:moveTo>
                      <a:pt x="2870922" y="0"/>
                    </a:moveTo>
                    <a:lnTo>
                      <a:pt x="2870922" y="58211"/>
                    </a:lnTo>
                  </a:path>
                  <a:path w="3324859" h="58420">
                    <a:moveTo>
                      <a:pt x="2883879" y="0"/>
                    </a:moveTo>
                    <a:lnTo>
                      <a:pt x="2883879" y="58211"/>
                    </a:lnTo>
                  </a:path>
                  <a:path w="3324859" h="58420">
                    <a:moveTo>
                      <a:pt x="2890357" y="0"/>
                    </a:moveTo>
                    <a:lnTo>
                      <a:pt x="2890357" y="58211"/>
                    </a:lnTo>
                  </a:path>
                  <a:path w="3324859" h="58420">
                    <a:moveTo>
                      <a:pt x="2903314" y="0"/>
                    </a:moveTo>
                    <a:lnTo>
                      <a:pt x="2903314" y="58211"/>
                    </a:lnTo>
                  </a:path>
                  <a:path w="3324859" h="58420">
                    <a:moveTo>
                      <a:pt x="2929229" y="0"/>
                    </a:moveTo>
                    <a:lnTo>
                      <a:pt x="2929229" y="58211"/>
                    </a:lnTo>
                  </a:path>
                  <a:path w="3324859" h="58420">
                    <a:moveTo>
                      <a:pt x="2935707" y="0"/>
                    </a:moveTo>
                    <a:lnTo>
                      <a:pt x="2935707" y="58211"/>
                    </a:lnTo>
                  </a:path>
                  <a:path w="3324859" h="58420">
                    <a:moveTo>
                      <a:pt x="2948664" y="0"/>
                    </a:moveTo>
                    <a:lnTo>
                      <a:pt x="2948664" y="58211"/>
                    </a:lnTo>
                  </a:path>
                  <a:path w="3324859" h="58420">
                    <a:moveTo>
                      <a:pt x="2955143" y="0"/>
                    </a:moveTo>
                    <a:lnTo>
                      <a:pt x="2955143" y="58211"/>
                    </a:lnTo>
                  </a:path>
                  <a:path w="3324859" h="58420">
                    <a:moveTo>
                      <a:pt x="2967973" y="0"/>
                    </a:moveTo>
                    <a:lnTo>
                      <a:pt x="2967973" y="58211"/>
                    </a:lnTo>
                  </a:path>
                  <a:path w="3324859" h="58420">
                    <a:moveTo>
                      <a:pt x="2994268" y="0"/>
                    </a:moveTo>
                    <a:lnTo>
                      <a:pt x="2994268" y="58211"/>
                    </a:lnTo>
                  </a:path>
                  <a:path w="3324859" h="58420">
                    <a:moveTo>
                      <a:pt x="3000747" y="0"/>
                    </a:moveTo>
                    <a:lnTo>
                      <a:pt x="3000747" y="58211"/>
                    </a:lnTo>
                  </a:path>
                  <a:path w="3324859" h="58420">
                    <a:moveTo>
                      <a:pt x="3013577" y="0"/>
                    </a:moveTo>
                    <a:lnTo>
                      <a:pt x="3013577" y="58211"/>
                    </a:lnTo>
                  </a:path>
                  <a:path w="3324859" h="58420">
                    <a:moveTo>
                      <a:pt x="3026534" y="0"/>
                    </a:moveTo>
                    <a:lnTo>
                      <a:pt x="3026534" y="58211"/>
                    </a:lnTo>
                  </a:path>
                  <a:path w="3324859" h="58420">
                    <a:moveTo>
                      <a:pt x="3058927" y="0"/>
                    </a:moveTo>
                    <a:lnTo>
                      <a:pt x="3058927" y="58211"/>
                    </a:lnTo>
                  </a:path>
                  <a:path w="3324859" h="58420">
                    <a:moveTo>
                      <a:pt x="3065406" y="0"/>
                    </a:moveTo>
                    <a:lnTo>
                      <a:pt x="3065406" y="58211"/>
                    </a:lnTo>
                  </a:path>
                  <a:path w="3324859" h="58420">
                    <a:moveTo>
                      <a:pt x="3078363" y="0"/>
                    </a:moveTo>
                    <a:lnTo>
                      <a:pt x="3078363" y="58211"/>
                    </a:lnTo>
                  </a:path>
                  <a:path w="3324859" h="58420">
                    <a:moveTo>
                      <a:pt x="3084841" y="0"/>
                    </a:moveTo>
                    <a:lnTo>
                      <a:pt x="3084841" y="58211"/>
                    </a:lnTo>
                  </a:path>
                  <a:path w="3324859" h="58420">
                    <a:moveTo>
                      <a:pt x="3091320" y="0"/>
                    </a:moveTo>
                    <a:lnTo>
                      <a:pt x="3091320" y="58211"/>
                    </a:lnTo>
                  </a:path>
                  <a:path w="3324859" h="58420">
                    <a:moveTo>
                      <a:pt x="3123586" y="0"/>
                    </a:moveTo>
                    <a:lnTo>
                      <a:pt x="3123586" y="58211"/>
                    </a:lnTo>
                  </a:path>
                  <a:path w="3324859" h="58420">
                    <a:moveTo>
                      <a:pt x="3130064" y="0"/>
                    </a:moveTo>
                    <a:lnTo>
                      <a:pt x="3130064" y="58211"/>
                    </a:lnTo>
                  </a:path>
                  <a:path w="3324859" h="58420">
                    <a:moveTo>
                      <a:pt x="3136543" y="0"/>
                    </a:moveTo>
                    <a:lnTo>
                      <a:pt x="3136543" y="58211"/>
                    </a:lnTo>
                  </a:path>
                  <a:path w="3324859" h="58420">
                    <a:moveTo>
                      <a:pt x="3149500" y="0"/>
                    </a:moveTo>
                    <a:lnTo>
                      <a:pt x="3149500" y="58211"/>
                    </a:lnTo>
                  </a:path>
                  <a:path w="3324859" h="58420">
                    <a:moveTo>
                      <a:pt x="3155979" y="0"/>
                    </a:moveTo>
                    <a:lnTo>
                      <a:pt x="3155979" y="58211"/>
                    </a:lnTo>
                  </a:path>
                  <a:path w="3324859" h="58420">
                    <a:moveTo>
                      <a:pt x="3181893" y="0"/>
                    </a:moveTo>
                    <a:lnTo>
                      <a:pt x="3181893" y="58211"/>
                    </a:lnTo>
                  </a:path>
                  <a:path w="3324859" h="58420">
                    <a:moveTo>
                      <a:pt x="3195104" y="0"/>
                    </a:moveTo>
                    <a:lnTo>
                      <a:pt x="3195104" y="58211"/>
                    </a:lnTo>
                  </a:path>
                  <a:path w="3324859" h="58420">
                    <a:moveTo>
                      <a:pt x="3201583" y="0"/>
                    </a:moveTo>
                    <a:lnTo>
                      <a:pt x="3201583" y="58211"/>
                    </a:lnTo>
                  </a:path>
                  <a:path w="3324859" h="58420">
                    <a:moveTo>
                      <a:pt x="3214540" y="0"/>
                    </a:moveTo>
                    <a:lnTo>
                      <a:pt x="3214540" y="58211"/>
                    </a:lnTo>
                  </a:path>
                  <a:path w="3324859" h="58420">
                    <a:moveTo>
                      <a:pt x="3221018" y="0"/>
                    </a:moveTo>
                    <a:lnTo>
                      <a:pt x="3221018" y="58211"/>
                    </a:lnTo>
                  </a:path>
                  <a:path w="3324859" h="58420">
                    <a:moveTo>
                      <a:pt x="3246933" y="0"/>
                    </a:moveTo>
                    <a:lnTo>
                      <a:pt x="3246933" y="58211"/>
                    </a:lnTo>
                  </a:path>
                  <a:path w="3324859" h="58420">
                    <a:moveTo>
                      <a:pt x="3259763" y="0"/>
                    </a:moveTo>
                    <a:lnTo>
                      <a:pt x="3259763" y="58211"/>
                    </a:lnTo>
                  </a:path>
                  <a:path w="3324859" h="58420">
                    <a:moveTo>
                      <a:pt x="3279199" y="0"/>
                    </a:moveTo>
                    <a:lnTo>
                      <a:pt x="3279199" y="58211"/>
                    </a:lnTo>
                  </a:path>
                  <a:path w="3324859" h="58420">
                    <a:moveTo>
                      <a:pt x="3285677" y="0"/>
                    </a:moveTo>
                    <a:lnTo>
                      <a:pt x="3285677" y="58211"/>
                    </a:lnTo>
                  </a:path>
                  <a:path w="3324859" h="58420">
                    <a:moveTo>
                      <a:pt x="3311591" y="0"/>
                    </a:moveTo>
                    <a:lnTo>
                      <a:pt x="3311591" y="58211"/>
                    </a:lnTo>
                  </a:path>
                  <a:path w="3324859" h="58420">
                    <a:moveTo>
                      <a:pt x="3324549" y="0"/>
                    </a:moveTo>
                    <a:lnTo>
                      <a:pt x="3324549" y="58211"/>
                    </a:lnTo>
                  </a:path>
                </a:pathLst>
              </a:custGeom>
              <a:ln w="6469">
                <a:solidFill>
                  <a:srgbClr val="BABAB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28"/>
              <p:cNvSpPr/>
              <p:nvPr/>
            </p:nvSpPr>
            <p:spPr>
              <a:xfrm>
                <a:off x="5765832" y="2192179"/>
                <a:ext cx="3648710" cy="3277870"/>
              </a:xfrm>
              <a:custGeom>
                <a:avLst/>
                <a:gdLst/>
                <a:ahLst/>
                <a:cxnLst/>
                <a:rect l="l" t="t" r="r" b="b"/>
                <a:pathLst>
                  <a:path w="3648709" h="3277870">
                    <a:moveTo>
                      <a:pt x="194407" y="3219200"/>
                    </a:moveTo>
                    <a:lnTo>
                      <a:pt x="3518957" y="3219200"/>
                    </a:lnTo>
                  </a:path>
                  <a:path w="3648709" h="3277870">
                    <a:moveTo>
                      <a:pt x="194407" y="3219200"/>
                    </a:moveTo>
                    <a:lnTo>
                      <a:pt x="194407" y="3277411"/>
                    </a:lnTo>
                  </a:path>
                  <a:path w="3648709" h="3277870">
                    <a:moveTo>
                      <a:pt x="466787" y="3219200"/>
                    </a:moveTo>
                    <a:lnTo>
                      <a:pt x="466787" y="3277411"/>
                    </a:lnTo>
                  </a:path>
                  <a:path w="3648709" h="3277870">
                    <a:moveTo>
                      <a:pt x="725904" y="3219200"/>
                    </a:moveTo>
                    <a:lnTo>
                      <a:pt x="725904" y="3277411"/>
                    </a:lnTo>
                  </a:path>
                  <a:path w="3648709" h="3277870">
                    <a:moveTo>
                      <a:pt x="1004381" y="3219200"/>
                    </a:moveTo>
                    <a:lnTo>
                      <a:pt x="1004381" y="3277411"/>
                    </a:lnTo>
                  </a:path>
                  <a:path w="3648709" h="3277870">
                    <a:moveTo>
                      <a:pt x="1283214" y="3219200"/>
                    </a:moveTo>
                    <a:lnTo>
                      <a:pt x="1283214" y="3277411"/>
                    </a:lnTo>
                  </a:path>
                  <a:path w="3648709" h="3277870">
                    <a:moveTo>
                      <a:pt x="1587707" y="3219200"/>
                    </a:moveTo>
                    <a:lnTo>
                      <a:pt x="1587707" y="3277411"/>
                    </a:lnTo>
                  </a:path>
                  <a:path w="3648709" h="3277870">
                    <a:moveTo>
                      <a:pt x="1840625" y="3219200"/>
                    </a:moveTo>
                    <a:lnTo>
                      <a:pt x="1840625" y="3277411"/>
                    </a:lnTo>
                  </a:path>
                  <a:path w="3648709" h="3277870">
                    <a:moveTo>
                      <a:pt x="2125682" y="3219200"/>
                    </a:moveTo>
                    <a:lnTo>
                      <a:pt x="2125682" y="3277411"/>
                    </a:lnTo>
                  </a:path>
                  <a:path w="3648709" h="3277870">
                    <a:moveTo>
                      <a:pt x="2430429" y="3219200"/>
                    </a:moveTo>
                    <a:lnTo>
                      <a:pt x="2430429" y="3277411"/>
                    </a:lnTo>
                  </a:path>
                  <a:path w="3648709" h="3277870">
                    <a:moveTo>
                      <a:pt x="2682967" y="3219200"/>
                    </a:moveTo>
                    <a:lnTo>
                      <a:pt x="2682967" y="3277411"/>
                    </a:lnTo>
                  </a:path>
                  <a:path w="3648709" h="3277870">
                    <a:moveTo>
                      <a:pt x="2968024" y="3219200"/>
                    </a:moveTo>
                    <a:lnTo>
                      <a:pt x="2968024" y="3277411"/>
                    </a:lnTo>
                  </a:path>
                  <a:path w="3648709" h="3277870">
                    <a:moveTo>
                      <a:pt x="3253335" y="3219200"/>
                    </a:moveTo>
                    <a:lnTo>
                      <a:pt x="3253335" y="3277411"/>
                    </a:lnTo>
                  </a:path>
                  <a:path w="3648709" h="3277870">
                    <a:moveTo>
                      <a:pt x="3518957" y="3219200"/>
                    </a:moveTo>
                    <a:lnTo>
                      <a:pt x="3518957" y="3277411"/>
                    </a:lnTo>
                  </a:path>
                  <a:path w="3648709" h="3277870">
                    <a:moveTo>
                      <a:pt x="58535" y="2694726"/>
                    </a:moveTo>
                    <a:lnTo>
                      <a:pt x="58535" y="142511"/>
                    </a:lnTo>
                  </a:path>
                  <a:path w="3648709" h="3277870">
                    <a:moveTo>
                      <a:pt x="58535" y="2694726"/>
                    </a:moveTo>
                    <a:lnTo>
                      <a:pt x="0" y="2694726"/>
                    </a:lnTo>
                  </a:path>
                  <a:path w="3648709" h="3277870">
                    <a:moveTo>
                      <a:pt x="58535" y="1845919"/>
                    </a:moveTo>
                    <a:lnTo>
                      <a:pt x="0" y="1845919"/>
                    </a:lnTo>
                  </a:path>
                  <a:path w="3648709" h="3277870">
                    <a:moveTo>
                      <a:pt x="58535" y="997454"/>
                    </a:moveTo>
                    <a:lnTo>
                      <a:pt x="0" y="997454"/>
                    </a:lnTo>
                  </a:path>
                  <a:path w="3648709" h="3277870">
                    <a:moveTo>
                      <a:pt x="58535" y="142511"/>
                    </a:moveTo>
                    <a:lnTo>
                      <a:pt x="0" y="142511"/>
                    </a:lnTo>
                  </a:path>
                  <a:path w="3648709" h="3277870">
                    <a:moveTo>
                      <a:pt x="58535" y="3219200"/>
                    </a:moveTo>
                    <a:lnTo>
                      <a:pt x="3648655" y="3219200"/>
                    </a:lnTo>
                    <a:lnTo>
                      <a:pt x="3648655" y="0"/>
                    </a:lnTo>
                    <a:lnTo>
                      <a:pt x="58535" y="0"/>
                    </a:lnTo>
                    <a:lnTo>
                      <a:pt x="58535" y="3219200"/>
                    </a:lnTo>
                  </a:path>
                </a:pathLst>
              </a:custGeom>
              <a:ln w="646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2" name="object 29"/>
            <p:cNvSpPr txBox="1"/>
            <p:nvPr/>
          </p:nvSpPr>
          <p:spPr>
            <a:xfrm>
              <a:off x="5669012" y="5644722"/>
              <a:ext cx="587375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dirty="0">
                  <a:latin typeface="Arial"/>
                  <a:cs typeface="Arial"/>
                </a:rPr>
                <a:t>Jan</a:t>
              </a:r>
              <a:r>
                <a:rPr sz="800" spc="-65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02</a:t>
              </a:r>
              <a:r>
                <a:rPr sz="800" spc="-10" dirty="0">
                  <a:latin typeface="Arial"/>
                  <a:cs typeface="Arial"/>
                </a:rPr>
                <a:t> </a:t>
              </a:r>
              <a:r>
                <a:rPr sz="800" spc="-20" dirty="0">
                  <a:latin typeface="Arial"/>
                  <a:cs typeface="Arial"/>
                </a:rPr>
                <a:t>2013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43" name="object 30"/>
            <p:cNvSpPr txBox="1"/>
            <p:nvPr/>
          </p:nvSpPr>
          <p:spPr>
            <a:xfrm>
              <a:off x="6479037" y="5644722"/>
              <a:ext cx="587375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dirty="0">
                  <a:latin typeface="Arial"/>
                  <a:cs typeface="Arial"/>
                </a:rPr>
                <a:t>Apr</a:t>
              </a:r>
              <a:r>
                <a:rPr sz="800" spc="-25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01 </a:t>
              </a:r>
              <a:r>
                <a:rPr sz="800" spc="-20" dirty="0">
                  <a:latin typeface="Arial"/>
                  <a:cs typeface="Arial"/>
                </a:rPr>
                <a:t>2013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44" name="object 31"/>
            <p:cNvSpPr txBox="1"/>
            <p:nvPr/>
          </p:nvSpPr>
          <p:spPr>
            <a:xfrm>
              <a:off x="7334360" y="5644722"/>
              <a:ext cx="548640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spc="-20" dirty="0">
                  <a:latin typeface="Arial"/>
                  <a:cs typeface="Arial"/>
                </a:rPr>
                <a:t>Jul</a:t>
              </a:r>
              <a:r>
                <a:rPr sz="800" spc="-40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01</a:t>
              </a:r>
              <a:r>
                <a:rPr sz="800" spc="-5" dirty="0">
                  <a:latin typeface="Arial"/>
                  <a:cs typeface="Arial"/>
                </a:rPr>
                <a:t> </a:t>
              </a:r>
              <a:r>
                <a:rPr sz="800" spc="-20" dirty="0">
                  <a:latin typeface="Arial"/>
                  <a:cs typeface="Arial"/>
                </a:rPr>
                <a:t>2013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45" name="object 32"/>
            <p:cNvSpPr txBox="1"/>
            <p:nvPr/>
          </p:nvSpPr>
          <p:spPr>
            <a:xfrm>
              <a:off x="8157647" y="5644722"/>
              <a:ext cx="581025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spc="-10" dirty="0">
                  <a:latin typeface="Arial"/>
                  <a:cs typeface="Arial"/>
                </a:rPr>
                <a:t>Oct</a:t>
              </a:r>
              <a:r>
                <a:rPr sz="800" spc="-35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01</a:t>
              </a:r>
              <a:r>
                <a:rPr sz="800" spc="-5" dirty="0">
                  <a:latin typeface="Arial"/>
                  <a:cs typeface="Arial"/>
                </a:rPr>
                <a:t> </a:t>
              </a:r>
              <a:r>
                <a:rPr sz="800" spc="-20" dirty="0">
                  <a:latin typeface="Arial"/>
                  <a:cs typeface="Arial"/>
                </a:rPr>
                <a:t>2013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46" name="object 33"/>
            <p:cNvSpPr txBox="1"/>
            <p:nvPr/>
          </p:nvSpPr>
          <p:spPr>
            <a:xfrm>
              <a:off x="8980553" y="5644722"/>
              <a:ext cx="613410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dirty="0">
                  <a:latin typeface="Arial"/>
                  <a:cs typeface="Arial"/>
                </a:rPr>
                <a:t>Dec</a:t>
              </a:r>
              <a:r>
                <a:rPr sz="800" spc="5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31</a:t>
              </a:r>
              <a:r>
                <a:rPr sz="800" spc="5" dirty="0">
                  <a:latin typeface="Arial"/>
                  <a:cs typeface="Arial"/>
                </a:rPr>
                <a:t> </a:t>
              </a:r>
              <a:r>
                <a:rPr sz="800" spc="-20" dirty="0">
                  <a:latin typeface="Arial"/>
                  <a:cs typeface="Arial"/>
                </a:rPr>
                <a:t>2013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47" name="object 34"/>
            <p:cNvSpPr txBox="1"/>
            <p:nvPr/>
          </p:nvSpPr>
          <p:spPr>
            <a:xfrm>
              <a:off x="5575014" y="4758368"/>
              <a:ext cx="141605" cy="25781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0" dirty="0">
                  <a:latin typeface="Arial"/>
                  <a:cs typeface="Arial"/>
                </a:rPr>
                <a:t>-0.10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48" name="object 35"/>
            <p:cNvSpPr txBox="1"/>
            <p:nvPr/>
          </p:nvSpPr>
          <p:spPr>
            <a:xfrm>
              <a:off x="5575014" y="3909877"/>
              <a:ext cx="141605" cy="25781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0" dirty="0">
                  <a:latin typeface="Arial"/>
                  <a:cs typeface="Arial"/>
                </a:rPr>
                <a:t>-0.05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49" name="object 36"/>
            <p:cNvSpPr txBox="1"/>
            <p:nvPr/>
          </p:nvSpPr>
          <p:spPr>
            <a:xfrm>
              <a:off x="5575014" y="3074371"/>
              <a:ext cx="141605" cy="225425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0" dirty="0">
                  <a:latin typeface="Arial"/>
                  <a:cs typeface="Arial"/>
                </a:rPr>
                <a:t>0.00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50" name="object 37"/>
            <p:cNvSpPr txBox="1"/>
            <p:nvPr/>
          </p:nvSpPr>
          <p:spPr>
            <a:xfrm>
              <a:off x="5575014" y="2219429"/>
              <a:ext cx="141605" cy="225425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0" dirty="0">
                  <a:latin typeface="Arial"/>
                  <a:cs typeface="Arial"/>
                </a:rPr>
                <a:t>0.05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51" name="object 38"/>
            <p:cNvSpPr txBox="1"/>
            <p:nvPr/>
          </p:nvSpPr>
          <p:spPr>
            <a:xfrm>
              <a:off x="7023517" y="1855438"/>
              <a:ext cx="1186180" cy="17335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950" b="1" dirty="0">
                  <a:latin typeface="Arial"/>
                  <a:cs typeface="Arial"/>
                </a:rPr>
                <a:t>AAPL</a:t>
              </a:r>
              <a:r>
                <a:rPr sz="950" b="1" spc="5" dirty="0">
                  <a:latin typeface="Arial"/>
                  <a:cs typeface="Arial"/>
                </a:rPr>
                <a:t> </a:t>
              </a:r>
              <a:r>
                <a:rPr sz="950" b="1" dirty="0">
                  <a:latin typeface="Arial"/>
                  <a:cs typeface="Arial"/>
                </a:rPr>
                <a:t>Daily</a:t>
              </a:r>
              <a:r>
                <a:rPr sz="950" b="1" spc="10" dirty="0">
                  <a:latin typeface="Arial"/>
                  <a:cs typeface="Arial"/>
                </a:rPr>
                <a:t> </a:t>
              </a:r>
              <a:r>
                <a:rPr sz="950" b="1" spc="-10" dirty="0">
                  <a:latin typeface="Arial"/>
                  <a:cs typeface="Arial"/>
                </a:rPr>
                <a:t>Returns</a:t>
              </a:r>
              <a:endParaRPr sz="950" dirty="0">
                <a:latin typeface="Arial"/>
                <a:cs typeface="Arial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6C4F94C7-6F33-5B3A-AE61-C49B1B3B31D2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Stock Returns</a:t>
            </a:r>
          </a:p>
        </p:txBody>
      </p:sp>
    </p:spTree>
    <p:extLst>
      <p:ext uri="{BB962C8B-B14F-4D97-AF65-F5344CB8AC3E}">
        <p14:creationId xmlns:p14="http://schemas.microsoft.com/office/powerpoint/2010/main" val="2342317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D57A007-06D1-6065-7BB8-E94437E8D5CC}"/>
              </a:ext>
            </a:extLst>
          </p:cNvPr>
          <p:cNvGrpSpPr/>
          <p:nvPr/>
        </p:nvGrpSpPr>
        <p:grpSpPr>
          <a:xfrm>
            <a:off x="2638432" y="1263333"/>
            <a:ext cx="5499848" cy="5006837"/>
            <a:chOff x="2565861" y="1335906"/>
            <a:chExt cx="4675028" cy="4616634"/>
          </a:xfrm>
        </p:grpSpPr>
        <p:sp>
          <p:nvSpPr>
            <p:cNvPr id="19" name="object 19"/>
            <p:cNvSpPr/>
            <p:nvPr/>
          </p:nvSpPr>
          <p:spPr>
            <a:xfrm>
              <a:off x="3281072" y="1856312"/>
              <a:ext cx="3775075" cy="3376295"/>
            </a:xfrm>
            <a:custGeom>
              <a:avLst/>
              <a:gdLst/>
              <a:ahLst/>
              <a:cxnLst/>
              <a:rect l="l" t="t" r="r" b="b"/>
              <a:pathLst>
                <a:path w="3775075" h="3376295">
                  <a:moveTo>
                    <a:pt x="0" y="3368432"/>
                  </a:moveTo>
                  <a:lnTo>
                    <a:pt x="59137" y="3368432"/>
                  </a:lnTo>
                  <a:lnTo>
                    <a:pt x="59137" y="3375788"/>
                  </a:lnTo>
                  <a:lnTo>
                    <a:pt x="0" y="3375788"/>
                  </a:lnTo>
                  <a:lnTo>
                    <a:pt x="0" y="3368432"/>
                  </a:lnTo>
                </a:path>
                <a:path w="3775075" h="3376295">
                  <a:moveTo>
                    <a:pt x="59137" y="3368432"/>
                  </a:moveTo>
                  <a:lnTo>
                    <a:pt x="117900" y="3368432"/>
                  </a:lnTo>
                  <a:lnTo>
                    <a:pt x="117900" y="3375788"/>
                  </a:lnTo>
                  <a:lnTo>
                    <a:pt x="59137" y="3375788"/>
                  </a:lnTo>
                  <a:lnTo>
                    <a:pt x="59137" y="3368432"/>
                  </a:lnTo>
                </a:path>
                <a:path w="3775075" h="3376295">
                  <a:moveTo>
                    <a:pt x="117900" y="3375788"/>
                  </a:moveTo>
                  <a:lnTo>
                    <a:pt x="169335" y="3375788"/>
                  </a:lnTo>
                  <a:lnTo>
                    <a:pt x="117900" y="3375788"/>
                  </a:lnTo>
                </a:path>
                <a:path w="3775075" h="3376295">
                  <a:moveTo>
                    <a:pt x="169335" y="3375788"/>
                  </a:moveTo>
                  <a:lnTo>
                    <a:pt x="228112" y="3375788"/>
                  </a:lnTo>
                  <a:lnTo>
                    <a:pt x="169335" y="3375788"/>
                  </a:lnTo>
                </a:path>
                <a:path w="3775075" h="3376295">
                  <a:moveTo>
                    <a:pt x="228112" y="3368432"/>
                  </a:moveTo>
                  <a:lnTo>
                    <a:pt x="287235" y="3368432"/>
                  </a:lnTo>
                  <a:lnTo>
                    <a:pt x="287235" y="3375788"/>
                  </a:lnTo>
                  <a:lnTo>
                    <a:pt x="228112" y="3375788"/>
                  </a:lnTo>
                  <a:lnTo>
                    <a:pt x="228112" y="3368432"/>
                  </a:lnTo>
                </a:path>
                <a:path w="3775075" h="3376295">
                  <a:moveTo>
                    <a:pt x="287235" y="3368432"/>
                  </a:moveTo>
                  <a:lnTo>
                    <a:pt x="345997" y="3368432"/>
                  </a:lnTo>
                  <a:lnTo>
                    <a:pt x="345997" y="3375788"/>
                  </a:lnTo>
                  <a:lnTo>
                    <a:pt x="287235" y="3375788"/>
                  </a:lnTo>
                  <a:lnTo>
                    <a:pt x="287235" y="3368432"/>
                  </a:lnTo>
                </a:path>
                <a:path w="3775075" h="3376295">
                  <a:moveTo>
                    <a:pt x="345997" y="3375788"/>
                  </a:moveTo>
                  <a:lnTo>
                    <a:pt x="404774" y="3375788"/>
                  </a:lnTo>
                  <a:lnTo>
                    <a:pt x="345997" y="3375788"/>
                  </a:lnTo>
                </a:path>
                <a:path w="3775075" h="3376295">
                  <a:moveTo>
                    <a:pt x="404774" y="3375788"/>
                  </a:moveTo>
                  <a:lnTo>
                    <a:pt x="463551" y="3375788"/>
                  </a:lnTo>
                  <a:lnTo>
                    <a:pt x="404774" y="3375788"/>
                  </a:lnTo>
                </a:path>
                <a:path w="3775075" h="3376295">
                  <a:moveTo>
                    <a:pt x="463551" y="3375788"/>
                  </a:moveTo>
                  <a:lnTo>
                    <a:pt x="522674" y="3375788"/>
                  </a:lnTo>
                  <a:lnTo>
                    <a:pt x="463551" y="3375788"/>
                  </a:lnTo>
                </a:path>
                <a:path w="3775075" h="3376295">
                  <a:moveTo>
                    <a:pt x="522674" y="3375788"/>
                  </a:moveTo>
                  <a:lnTo>
                    <a:pt x="581451" y="3375788"/>
                  </a:lnTo>
                  <a:lnTo>
                    <a:pt x="522674" y="3375788"/>
                  </a:lnTo>
                </a:path>
                <a:path w="3775075" h="3376295">
                  <a:moveTo>
                    <a:pt x="581451" y="3375788"/>
                  </a:moveTo>
                  <a:lnTo>
                    <a:pt x="640228" y="3375788"/>
                  </a:lnTo>
                  <a:lnTo>
                    <a:pt x="581451" y="3375788"/>
                  </a:lnTo>
                </a:path>
                <a:path w="3775075" h="3376295">
                  <a:moveTo>
                    <a:pt x="640228" y="3353750"/>
                  </a:moveTo>
                  <a:lnTo>
                    <a:pt x="691649" y="3353750"/>
                  </a:lnTo>
                  <a:lnTo>
                    <a:pt x="691649" y="3375788"/>
                  </a:lnTo>
                  <a:lnTo>
                    <a:pt x="640228" y="3375788"/>
                  </a:lnTo>
                  <a:lnTo>
                    <a:pt x="640228" y="3353750"/>
                  </a:lnTo>
                </a:path>
                <a:path w="3775075" h="3376295">
                  <a:moveTo>
                    <a:pt x="691649" y="3375788"/>
                  </a:moveTo>
                  <a:lnTo>
                    <a:pt x="750787" y="3375788"/>
                  </a:lnTo>
                  <a:lnTo>
                    <a:pt x="691649" y="3375788"/>
                  </a:lnTo>
                </a:path>
                <a:path w="3775075" h="3376295">
                  <a:moveTo>
                    <a:pt x="750787" y="3368432"/>
                  </a:moveTo>
                  <a:lnTo>
                    <a:pt x="809491" y="3368432"/>
                  </a:lnTo>
                  <a:lnTo>
                    <a:pt x="809491" y="3375788"/>
                  </a:lnTo>
                  <a:lnTo>
                    <a:pt x="750787" y="3375788"/>
                  </a:lnTo>
                  <a:lnTo>
                    <a:pt x="750787" y="3368432"/>
                  </a:lnTo>
                </a:path>
                <a:path w="3775075" h="3376295">
                  <a:moveTo>
                    <a:pt x="809491" y="3368432"/>
                  </a:moveTo>
                  <a:lnTo>
                    <a:pt x="868340" y="3368432"/>
                  </a:lnTo>
                  <a:lnTo>
                    <a:pt x="868340" y="3375788"/>
                  </a:lnTo>
                  <a:lnTo>
                    <a:pt x="809491" y="3375788"/>
                  </a:lnTo>
                  <a:lnTo>
                    <a:pt x="809491" y="3368432"/>
                  </a:lnTo>
                </a:path>
                <a:path w="3775075" h="3376295">
                  <a:moveTo>
                    <a:pt x="868340" y="3375788"/>
                  </a:moveTo>
                  <a:lnTo>
                    <a:pt x="927045" y="3375788"/>
                  </a:lnTo>
                  <a:lnTo>
                    <a:pt x="868340" y="3375788"/>
                  </a:lnTo>
                </a:path>
                <a:path w="3775075" h="3376295">
                  <a:moveTo>
                    <a:pt x="927045" y="3368432"/>
                  </a:moveTo>
                  <a:lnTo>
                    <a:pt x="986183" y="3368432"/>
                  </a:lnTo>
                  <a:lnTo>
                    <a:pt x="986183" y="3375788"/>
                  </a:lnTo>
                  <a:lnTo>
                    <a:pt x="927045" y="3375788"/>
                  </a:lnTo>
                  <a:lnTo>
                    <a:pt x="927045" y="3368432"/>
                  </a:lnTo>
                </a:path>
                <a:path w="3775075" h="3376295">
                  <a:moveTo>
                    <a:pt x="986183" y="3353750"/>
                  </a:moveTo>
                  <a:lnTo>
                    <a:pt x="1045032" y="3353750"/>
                  </a:lnTo>
                  <a:lnTo>
                    <a:pt x="1045032" y="3375788"/>
                  </a:lnTo>
                  <a:lnTo>
                    <a:pt x="986183" y="3375788"/>
                  </a:lnTo>
                  <a:lnTo>
                    <a:pt x="986183" y="3353750"/>
                  </a:lnTo>
                </a:path>
                <a:path w="3775075" h="3376295">
                  <a:moveTo>
                    <a:pt x="1045032" y="3353750"/>
                  </a:moveTo>
                  <a:lnTo>
                    <a:pt x="1103737" y="3353750"/>
                  </a:lnTo>
                  <a:lnTo>
                    <a:pt x="1103737" y="3375788"/>
                  </a:lnTo>
                  <a:lnTo>
                    <a:pt x="1045032" y="3375788"/>
                  </a:lnTo>
                  <a:lnTo>
                    <a:pt x="1045032" y="3353750"/>
                  </a:lnTo>
                </a:path>
                <a:path w="3775075" h="3376295">
                  <a:moveTo>
                    <a:pt x="1103737" y="3339068"/>
                  </a:moveTo>
                  <a:lnTo>
                    <a:pt x="1162586" y="3339068"/>
                  </a:lnTo>
                  <a:lnTo>
                    <a:pt x="1162586" y="3375788"/>
                  </a:lnTo>
                  <a:lnTo>
                    <a:pt x="1103737" y="3375788"/>
                  </a:lnTo>
                  <a:lnTo>
                    <a:pt x="1103737" y="3339068"/>
                  </a:lnTo>
                </a:path>
                <a:path w="3775075" h="3376295">
                  <a:moveTo>
                    <a:pt x="1162586" y="3302347"/>
                  </a:moveTo>
                  <a:lnTo>
                    <a:pt x="1214367" y="3302347"/>
                  </a:lnTo>
                  <a:lnTo>
                    <a:pt x="1214367" y="3375788"/>
                  </a:lnTo>
                  <a:lnTo>
                    <a:pt x="1162586" y="3375788"/>
                  </a:lnTo>
                  <a:lnTo>
                    <a:pt x="1162586" y="3302347"/>
                  </a:lnTo>
                </a:path>
                <a:path w="3775075" h="3376295">
                  <a:moveTo>
                    <a:pt x="1214367" y="3287651"/>
                  </a:moveTo>
                  <a:lnTo>
                    <a:pt x="1273072" y="3287651"/>
                  </a:lnTo>
                  <a:lnTo>
                    <a:pt x="1273072" y="3375788"/>
                  </a:lnTo>
                  <a:lnTo>
                    <a:pt x="1214367" y="3375788"/>
                  </a:lnTo>
                  <a:lnTo>
                    <a:pt x="1214367" y="3287651"/>
                  </a:lnTo>
                </a:path>
                <a:path w="3775075" h="3376295">
                  <a:moveTo>
                    <a:pt x="1273072" y="3295006"/>
                  </a:moveTo>
                  <a:lnTo>
                    <a:pt x="1331921" y="3295006"/>
                  </a:lnTo>
                  <a:lnTo>
                    <a:pt x="1331921" y="3375788"/>
                  </a:lnTo>
                  <a:lnTo>
                    <a:pt x="1273072" y="3375788"/>
                  </a:lnTo>
                  <a:lnTo>
                    <a:pt x="1273072" y="3295006"/>
                  </a:lnTo>
                </a:path>
                <a:path w="3775075" h="3376295">
                  <a:moveTo>
                    <a:pt x="1331921" y="3228907"/>
                  </a:moveTo>
                  <a:lnTo>
                    <a:pt x="1391059" y="3228907"/>
                  </a:lnTo>
                  <a:lnTo>
                    <a:pt x="1391059" y="3375788"/>
                  </a:lnTo>
                  <a:lnTo>
                    <a:pt x="1331921" y="3375788"/>
                  </a:lnTo>
                  <a:lnTo>
                    <a:pt x="1331921" y="3228907"/>
                  </a:lnTo>
                </a:path>
                <a:path w="3775075" h="3376295">
                  <a:moveTo>
                    <a:pt x="1391059" y="3066998"/>
                  </a:moveTo>
                  <a:lnTo>
                    <a:pt x="1449763" y="3066998"/>
                  </a:lnTo>
                  <a:lnTo>
                    <a:pt x="1449763" y="3375788"/>
                  </a:lnTo>
                  <a:lnTo>
                    <a:pt x="1391059" y="3375788"/>
                  </a:lnTo>
                  <a:lnTo>
                    <a:pt x="1391059" y="3066998"/>
                  </a:lnTo>
                </a:path>
                <a:path w="3775075" h="3376295">
                  <a:moveTo>
                    <a:pt x="1449763" y="3162808"/>
                  </a:moveTo>
                  <a:lnTo>
                    <a:pt x="1508612" y="3162808"/>
                  </a:lnTo>
                  <a:lnTo>
                    <a:pt x="1508612" y="3375788"/>
                  </a:lnTo>
                  <a:lnTo>
                    <a:pt x="1449763" y="3375788"/>
                  </a:lnTo>
                  <a:lnTo>
                    <a:pt x="1449763" y="3162808"/>
                  </a:lnTo>
                </a:path>
                <a:path w="3775075" h="3376295">
                  <a:moveTo>
                    <a:pt x="1508612" y="3089022"/>
                  </a:moveTo>
                  <a:lnTo>
                    <a:pt x="1567317" y="3089022"/>
                  </a:lnTo>
                  <a:lnTo>
                    <a:pt x="1567317" y="3375788"/>
                  </a:lnTo>
                  <a:lnTo>
                    <a:pt x="1508612" y="3375788"/>
                  </a:lnTo>
                  <a:lnTo>
                    <a:pt x="1508612" y="3089022"/>
                  </a:lnTo>
                </a:path>
                <a:path w="3775075" h="3376295">
                  <a:moveTo>
                    <a:pt x="1567317" y="2728772"/>
                  </a:moveTo>
                  <a:lnTo>
                    <a:pt x="1626455" y="2728772"/>
                  </a:lnTo>
                  <a:lnTo>
                    <a:pt x="1626455" y="3375788"/>
                  </a:lnTo>
                  <a:lnTo>
                    <a:pt x="1567317" y="3375788"/>
                  </a:lnTo>
                  <a:lnTo>
                    <a:pt x="1567317" y="2728772"/>
                  </a:lnTo>
                </a:path>
                <a:path w="3775075" h="3376295">
                  <a:moveTo>
                    <a:pt x="1626455" y="2736127"/>
                  </a:moveTo>
                  <a:lnTo>
                    <a:pt x="1685160" y="2736127"/>
                  </a:lnTo>
                  <a:lnTo>
                    <a:pt x="1685160" y="3375788"/>
                  </a:lnTo>
                  <a:lnTo>
                    <a:pt x="1626455" y="3375788"/>
                  </a:lnTo>
                  <a:lnTo>
                    <a:pt x="1626455" y="2736127"/>
                  </a:lnTo>
                </a:path>
                <a:path w="3775075" h="3376295">
                  <a:moveTo>
                    <a:pt x="1685160" y="2743483"/>
                  </a:moveTo>
                  <a:lnTo>
                    <a:pt x="1736653" y="2743483"/>
                  </a:lnTo>
                  <a:lnTo>
                    <a:pt x="1736653" y="3375788"/>
                  </a:lnTo>
                  <a:lnTo>
                    <a:pt x="1685160" y="3375788"/>
                  </a:lnTo>
                  <a:lnTo>
                    <a:pt x="1685160" y="2743483"/>
                  </a:lnTo>
                </a:path>
                <a:path w="3775075" h="3376295">
                  <a:moveTo>
                    <a:pt x="1736653" y="2280082"/>
                  </a:moveTo>
                  <a:lnTo>
                    <a:pt x="1795357" y="2280082"/>
                  </a:lnTo>
                  <a:lnTo>
                    <a:pt x="1795357" y="3375788"/>
                  </a:lnTo>
                  <a:lnTo>
                    <a:pt x="1736653" y="3375788"/>
                  </a:lnTo>
                  <a:lnTo>
                    <a:pt x="1736653" y="2280082"/>
                  </a:lnTo>
                </a:path>
                <a:path w="3775075" h="3376295">
                  <a:moveTo>
                    <a:pt x="1795357" y="1912303"/>
                  </a:moveTo>
                  <a:lnTo>
                    <a:pt x="1854495" y="1912303"/>
                  </a:lnTo>
                  <a:lnTo>
                    <a:pt x="1854495" y="3375788"/>
                  </a:lnTo>
                  <a:lnTo>
                    <a:pt x="1795357" y="3375788"/>
                  </a:lnTo>
                  <a:lnTo>
                    <a:pt x="1795357" y="1912303"/>
                  </a:lnTo>
                </a:path>
                <a:path w="3775075" h="3376295">
                  <a:moveTo>
                    <a:pt x="1854495" y="1552025"/>
                  </a:moveTo>
                  <a:lnTo>
                    <a:pt x="1913344" y="1552025"/>
                  </a:lnTo>
                  <a:lnTo>
                    <a:pt x="1913344" y="3375788"/>
                  </a:lnTo>
                  <a:lnTo>
                    <a:pt x="1854495" y="3375788"/>
                  </a:lnTo>
                  <a:lnTo>
                    <a:pt x="1854495" y="1552025"/>
                  </a:lnTo>
                </a:path>
                <a:path w="3775075" h="3376295">
                  <a:moveTo>
                    <a:pt x="1913344" y="1088768"/>
                  </a:moveTo>
                  <a:lnTo>
                    <a:pt x="1972049" y="1088768"/>
                  </a:lnTo>
                  <a:lnTo>
                    <a:pt x="1972049" y="3375788"/>
                  </a:lnTo>
                  <a:lnTo>
                    <a:pt x="1913344" y="3375788"/>
                  </a:lnTo>
                  <a:lnTo>
                    <a:pt x="1913344" y="1088768"/>
                  </a:lnTo>
                </a:path>
                <a:path w="3775075" h="3376295">
                  <a:moveTo>
                    <a:pt x="1972049" y="500178"/>
                  </a:moveTo>
                  <a:lnTo>
                    <a:pt x="2030898" y="500178"/>
                  </a:lnTo>
                  <a:lnTo>
                    <a:pt x="2030898" y="3375788"/>
                  </a:lnTo>
                  <a:lnTo>
                    <a:pt x="1972049" y="3375788"/>
                  </a:lnTo>
                  <a:lnTo>
                    <a:pt x="1972049" y="500178"/>
                  </a:lnTo>
                </a:path>
                <a:path w="3775075" h="3376295">
                  <a:moveTo>
                    <a:pt x="2030898" y="0"/>
                  </a:moveTo>
                  <a:lnTo>
                    <a:pt x="2090035" y="0"/>
                  </a:lnTo>
                  <a:lnTo>
                    <a:pt x="2090035" y="3375788"/>
                  </a:lnTo>
                  <a:lnTo>
                    <a:pt x="2030898" y="3375788"/>
                  </a:lnTo>
                  <a:lnTo>
                    <a:pt x="2030898" y="0"/>
                  </a:lnTo>
                </a:path>
                <a:path w="3775075" h="3376295">
                  <a:moveTo>
                    <a:pt x="2090035" y="220667"/>
                  </a:moveTo>
                  <a:lnTo>
                    <a:pt x="2148740" y="220667"/>
                  </a:lnTo>
                  <a:lnTo>
                    <a:pt x="2148740" y="3375788"/>
                  </a:lnTo>
                  <a:lnTo>
                    <a:pt x="2090035" y="3375788"/>
                  </a:lnTo>
                  <a:lnTo>
                    <a:pt x="2090035" y="220667"/>
                  </a:lnTo>
                </a:path>
                <a:path w="3775075" h="3376295">
                  <a:moveTo>
                    <a:pt x="2148740" y="573878"/>
                  </a:moveTo>
                  <a:lnTo>
                    <a:pt x="2207589" y="573878"/>
                  </a:lnTo>
                  <a:lnTo>
                    <a:pt x="2207589" y="3375788"/>
                  </a:lnTo>
                  <a:lnTo>
                    <a:pt x="2148740" y="3375788"/>
                  </a:lnTo>
                  <a:lnTo>
                    <a:pt x="2148740" y="573878"/>
                  </a:lnTo>
                </a:path>
                <a:path w="3775075" h="3376295">
                  <a:moveTo>
                    <a:pt x="2207589" y="904735"/>
                  </a:moveTo>
                  <a:lnTo>
                    <a:pt x="2258938" y="904735"/>
                  </a:lnTo>
                  <a:lnTo>
                    <a:pt x="2258938" y="3375788"/>
                  </a:lnTo>
                  <a:lnTo>
                    <a:pt x="2207589" y="3375788"/>
                  </a:lnTo>
                  <a:lnTo>
                    <a:pt x="2207589" y="904735"/>
                  </a:lnTo>
                </a:path>
                <a:path w="3775075" h="3376295">
                  <a:moveTo>
                    <a:pt x="2258938" y="1022279"/>
                  </a:moveTo>
                  <a:lnTo>
                    <a:pt x="2318076" y="1022279"/>
                  </a:lnTo>
                  <a:lnTo>
                    <a:pt x="2318076" y="3375788"/>
                  </a:lnTo>
                  <a:lnTo>
                    <a:pt x="2258938" y="3375788"/>
                  </a:lnTo>
                  <a:lnTo>
                    <a:pt x="2258938" y="1022279"/>
                  </a:lnTo>
                </a:path>
                <a:path w="3775075" h="3376295">
                  <a:moveTo>
                    <a:pt x="2318076" y="2030137"/>
                  </a:moveTo>
                  <a:lnTo>
                    <a:pt x="2376925" y="2030137"/>
                  </a:lnTo>
                  <a:lnTo>
                    <a:pt x="2376925" y="3375788"/>
                  </a:lnTo>
                  <a:lnTo>
                    <a:pt x="2318076" y="3375788"/>
                  </a:lnTo>
                  <a:lnTo>
                    <a:pt x="2318076" y="2030137"/>
                  </a:lnTo>
                </a:path>
                <a:path w="3775075" h="3376295">
                  <a:moveTo>
                    <a:pt x="2376925" y="2147682"/>
                  </a:moveTo>
                  <a:lnTo>
                    <a:pt x="2435629" y="2147682"/>
                  </a:lnTo>
                  <a:lnTo>
                    <a:pt x="2435629" y="3375788"/>
                  </a:lnTo>
                  <a:lnTo>
                    <a:pt x="2376925" y="3375788"/>
                  </a:lnTo>
                  <a:lnTo>
                    <a:pt x="2376925" y="2147682"/>
                  </a:lnTo>
                </a:path>
                <a:path w="3775075" h="3376295">
                  <a:moveTo>
                    <a:pt x="2435629" y="2530171"/>
                  </a:moveTo>
                  <a:lnTo>
                    <a:pt x="2494479" y="2530171"/>
                  </a:lnTo>
                  <a:lnTo>
                    <a:pt x="2494479" y="3375788"/>
                  </a:lnTo>
                  <a:lnTo>
                    <a:pt x="2435629" y="3375788"/>
                  </a:lnTo>
                  <a:lnTo>
                    <a:pt x="2435629" y="2530171"/>
                  </a:lnTo>
                </a:path>
                <a:path w="3775075" h="3376295">
                  <a:moveTo>
                    <a:pt x="2494479" y="2610938"/>
                  </a:moveTo>
                  <a:lnTo>
                    <a:pt x="2553472" y="2610938"/>
                  </a:lnTo>
                  <a:lnTo>
                    <a:pt x="2553472" y="3375788"/>
                  </a:lnTo>
                  <a:lnTo>
                    <a:pt x="2494479" y="3375788"/>
                  </a:lnTo>
                  <a:lnTo>
                    <a:pt x="2494479" y="2610938"/>
                  </a:lnTo>
                </a:path>
                <a:path w="3775075" h="3376295">
                  <a:moveTo>
                    <a:pt x="2553472" y="2838990"/>
                  </a:moveTo>
                  <a:lnTo>
                    <a:pt x="2612321" y="2838990"/>
                  </a:lnTo>
                  <a:lnTo>
                    <a:pt x="2612321" y="3375788"/>
                  </a:lnTo>
                  <a:lnTo>
                    <a:pt x="2553472" y="3375788"/>
                  </a:lnTo>
                  <a:lnTo>
                    <a:pt x="2553472" y="2838990"/>
                  </a:lnTo>
                </a:path>
                <a:path w="3775075" h="3376295">
                  <a:moveTo>
                    <a:pt x="2612321" y="2890392"/>
                  </a:moveTo>
                  <a:lnTo>
                    <a:pt x="2671026" y="2890392"/>
                  </a:lnTo>
                  <a:lnTo>
                    <a:pt x="2671026" y="3375788"/>
                  </a:lnTo>
                  <a:lnTo>
                    <a:pt x="2612321" y="3375788"/>
                  </a:lnTo>
                  <a:lnTo>
                    <a:pt x="2612321" y="2890392"/>
                  </a:lnTo>
                </a:path>
                <a:path w="3775075" h="3376295">
                  <a:moveTo>
                    <a:pt x="2671026" y="3081680"/>
                  </a:moveTo>
                  <a:lnTo>
                    <a:pt x="2730163" y="3081680"/>
                  </a:lnTo>
                  <a:lnTo>
                    <a:pt x="2730163" y="3375788"/>
                  </a:lnTo>
                  <a:lnTo>
                    <a:pt x="2671026" y="3375788"/>
                  </a:lnTo>
                  <a:lnTo>
                    <a:pt x="2671026" y="3081680"/>
                  </a:lnTo>
                </a:path>
                <a:path w="3775075" h="3376295">
                  <a:moveTo>
                    <a:pt x="2730163" y="3148126"/>
                  </a:moveTo>
                  <a:lnTo>
                    <a:pt x="2789012" y="3148126"/>
                  </a:lnTo>
                  <a:lnTo>
                    <a:pt x="2789012" y="3375788"/>
                  </a:lnTo>
                  <a:lnTo>
                    <a:pt x="2730163" y="3375788"/>
                  </a:lnTo>
                  <a:lnTo>
                    <a:pt x="2730163" y="3148126"/>
                  </a:lnTo>
                </a:path>
                <a:path w="3775075" h="3376295">
                  <a:moveTo>
                    <a:pt x="2789012" y="3155467"/>
                  </a:moveTo>
                  <a:lnTo>
                    <a:pt x="2840361" y="3155467"/>
                  </a:lnTo>
                  <a:lnTo>
                    <a:pt x="2840361" y="3375788"/>
                  </a:lnTo>
                  <a:lnTo>
                    <a:pt x="2789012" y="3375788"/>
                  </a:lnTo>
                  <a:lnTo>
                    <a:pt x="2789012" y="3155467"/>
                  </a:lnTo>
                </a:path>
                <a:path w="3775075" h="3376295">
                  <a:moveTo>
                    <a:pt x="2840361" y="3243589"/>
                  </a:moveTo>
                  <a:lnTo>
                    <a:pt x="2899210" y="3243589"/>
                  </a:lnTo>
                  <a:lnTo>
                    <a:pt x="2899210" y="3375788"/>
                  </a:lnTo>
                  <a:lnTo>
                    <a:pt x="2840361" y="3375788"/>
                  </a:lnTo>
                  <a:lnTo>
                    <a:pt x="2840361" y="3243589"/>
                  </a:lnTo>
                </a:path>
                <a:path w="3775075" h="3376295">
                  <a:moveTo>
                    <a:pt x="2899210" y="3302347"/>
                  </a:moveTo>
                  <a:lnTo>
                    <a:pt x="2958348" y="3302347"/>
                  </a:lnTo>
                  <a:lnTo>
                    <a:pt x="2958348" y="3375788"/>
                  </a:lnTo>
                  <a:lnTo>
                    <a:pt x="2899210" y="3375788"/>
                  </a:lnTo>
                  <a:lnTo>
                    <a:pt x="2899210" y="3302347"/>
                  </a:lnTo>
                </a:path>
                <a:path w="3775075" h="3376295">
                  <a:moveTo>
                    <a:pt x="2958348" y="3302347"/>
                  </a:moveTo>
                  <a:lnTo>
                    <a:pt x="3017052" y="3302347"/>
                  </a:lnTo>
                  <a:lnTo>
                    <a:pt x="3017052" y="3375788"/>
                  </a:lnTo>
                  <a:lnTo>
                    <a:pt x="2958348" y="3375788"/>
                  </a:lnTo>
                  <a:lnTo>
                    <a:pt x="2958348" y="3302347"/>
                  </a:lnTo>
                </a:path>
                <a:path w="3775075" h="3376295">
                  <a:moveTo>
                    <a:pt x="3017052" y="3317030"/>
                  </a:moveTo>
                  <a:lnTo>
                    <a:pt x="3075901" y="3317030"/>
                  </a:lnTo>
                  <a:lnTo>
                    <a:pt x="3075901" y="3375788"/>
                  </a:lnTo>
                  <a:lnTo>
                    <a:pt x="3017052" y="3375788"/>
                  </a:lnTo>
                  <a:lnTo>
                    <a:pt x="3017052" y="3317030"/>
                  </a:lnTo>
                </a:path>
                <a:path w="3775075" h="3376295">
                  <a:moveTo>
                    <a:pt x="3075901" y="3331712"/>
                  </a:moveTo>
                  <a:lnTo>
                    <a:pt x="3134606" y="3331712"/>
                  </a:lnTo>
                  <a:lnTo>
                    <a:pt x="3134606" y="3375788"/>
                  </a:lnTo>
                  <a:lnTo>
                    <a:pt x="3075901" y="3375788"/>
                  </a:lnTo>
                  <a:lnTo>
                    <a:pt x="3075901" y="3331712"/>
                  </a:lnTo>
                </a:path>
                <a:path w="3775075" h="3376295">
                  <a:moveTo>
                    <a:pt x="3134606" y="3331712"/>
                  </a:moveTo>
                  <a:lnTo>
                    <a:pt x="3193744" y="3331712"/>
                  </a:lnTo>
                  <a:lnTo>
                    <a:pt x="3193744" y="3375788"/>
                  </a:lnTo>
                  <a:lnTo>
                    <a:pt x="3134606" y="3375788"/>
                  </a:lnTo>
                  <a:lnTo>
                    <a:pt x="3134606" y="3331712"/>
                  </a:lnTo>
                </a:path>
                <a:path w="3775075" h="3376295">
                  <a:moveTo>
                    <a:pt x="3193744" y="3331712"/>
                  </a:moveTo>
                  <a:lnTo>
                    <a:pt x="3252593" y="3331712"/>
                  </a:lnTo>
                  <a:lnTo>
                    <a:pt x="3252593" y="3375788"/>
                  </a:lnTo>
                  <a:lnTo>
                    <a:pt x="3193744" y="3375788"/>
                  </a:lnTo>
                  <a:lnTo>
                    <a:pt x="3193744" y="3331712"/>
                  </a:lnTo>
                </a:path>
                <a:path w="3775075" h="3376295">
                  <a:moveTo>
                    <a:pt x="3252593" y="3361091"/>
                  </a:moveTo>
                  <a:lnTo>
                    <a:pt x="3311298" y="3361091"/>
                  </a:lnTo>
                  <a:lnTo>
                    <a:pt x="3311298" y="3375788"/>
                  </a:lnTo>
                  <a:lnTo>
                    <a:pt x="3252593" y="3375788"/>
                  </a:lnTo>
                  <a:lnTo>
                    <a:pt x="3252593" y="3361091"/>
                  </a:lnTo>
                </a:path>
                <a:path w="3775075" h="3376295">
                  <a:moveTo>
                    <a:pt x="3311298" y="3339068"/>
                  </a:moveTo>
                  <a:lnTo>
                    <a:pt x="3362791" y="3339068"/>
                  </a:lnTo>
                  <a:lnTo>
                    <a:pt x="3362791" y="3375788"/>
                  </a:lnTo>
                  <a:lnTo>
                    <a:pt x="3311298" y="3375788"/>
                  </a:lnTo>
                  <a:lnTo>
                    <a:pt x="3311298" y="3339068"/>
                  </a:lnTo>
                </a:path>
                <a:path w="3775075" h="3376295">
                  <a:moveTo>
                    <a:pt x="3362791" y="3339068"/>
                  </a:moveTo>
                  <a:lnTo>
                    <a:pt x="3421784" y="3339068"/>
                  </a:lnTo>
                  <a:lnTo>
                    <a:pt x="3421784" y="3375788"/>
                  </a:lnTo>
                  <a:lnTo>
                    <a:pt x="3362791" y="3375788"/>
                  </a:lnTo>
                  <a:lnTo>
                    <a:pt x="3362791" y="3339068"/>
                  </a:lnTo>
                </a:path>
                <a:path w="3775075" h="3376295">
                  <a:moveTo>
                    <a:pt x="3421784" y="3353750"/>
                  </a:moveTo>
                  <a:lnTo>
                    <a:pt x="3480633" y="3353750"/>
                  </a:lnTo>
                  <a:lnTo>
                    <a:pt x="3480633" y="3375788"/>
                  </a:lnTo>
                  <a:lnTo>
                    <a:pt x="3421784" y="3375788"/>
                  </a:lnTo>
                  <a:lnTo>
                    <a:pt x="3421784" y="3353750"/>
                  </a:lnTo>
                </a:path>
                <a:path w="3775075" h="3376295">
                  <a:moveTo>
                    <a:pt x="3480633" y="3375788"/>
                  </a:moveTo>
                  <a:lnTo>
                    <a:pt x="3539338" y="3375788"/>
                  </a:lnTo>
                  <a:lnTo>
                    <a:pt x="3480633" y="3375788"/>
                  </a:lnTo>
                </a:path>
                <a:path w="3775075" h="3376295">
                  <a:moveTo>
                    <a:pt x="3539338" y="3361091"/>
                  </a:moveTo>
                  <a:lnTo>
                    <a:pt x="3598187" y="3361091"/>
                  </a:lnTo>
                  <a:lnTo>
                    <a:pt x="3598187" y="3375788"/>
                  </a:lnTo>
                  <a:lnTo>
                    <a:pt x="3539338" y="3375788"/>
                  </a:lnTo>
                  <a:lnTo>
                    <a:pt x="3539338" y="3361091"/>
                  </a:lnTo>
                </a:path>
                <a:path w="3775075" h="3376295">
                  <a:moveTo>
                    <a:pt x="3598187" y="3368432"/>
                  </a:moveTo>
                  <a:lnTo>
                    <a:pt x="3657324" y="3368432"/>
                  </a:lnTo>
                  <a:lnTo>
                    <a:pt x="3657324" y="3375788"/>
                  </a:lnTo>
                  <a:lnTo>
                    <a:pt x="3598187" y="3375788"/>
                  </a:lnTo>
                  <a:lnTo>
                    <a:pt x="3598187" y="3368432"/>
                  </a:lnTo>
                </a:path>
                <a:path w="3775075" h="3376295">
                  <a:moveTo>
                    <a:pt x="3657324" y="3361091"/>
                  </a:moveTo>
                  <a:lnTo>
                    <a:pt x="3716029" y="3361091"/>
                  </a:lnTo>
                  <a:lnTo>
                    <a:pt x="3716029" y="3375788"/>
                  </a:lnTo>
                  <a:lnTo>
                    <a:pt x="3657324" y="3375788"/>
                  </a:lnTo>
                  <a:lnTo>
                    <a:pt x="3657324" y="3361091"/>
                  </a:lnTo>
                </a:path>
                <a:path w="3775075" h="3376295">
                  <a:moveTo>
                    <a:pt x="3716029" y="3368432"/>
                  </a:moveTo>
                  <a:lnTo>
                    <a:pt x="3774878" y="3368432"/>
                  </a:lnTo>
                  <a:lnTo>
                    <a:pt x="3774878" y="3375788"/>
                  </a:lnTo>
                  <a:lnTo>
                    <a:pt x="3716029" y="3375788"/>
                  </a:lnTo>
                  <a:lnTo>
                    <a:pt x="3716029" y="3368432"/>
                  </a:lnTo>
                </a:path>
              </a:pathLst>
            </a:custGeom>
            <a:ln w="73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4247199" y="1335906"/>
              <a:ext cx="1835785" cy="1936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b="1" dirty="0">
                  <a:latin typeface="Arial"/>
                  <a:cs typeface="Arial"/>
                </a:rPr>
                <a:t>Histogram</a:t>
              </a:r>
              <a:r>
                <a:rPr sz="1100" b="1" spc="-10" dirty="0">
                  <a:latin typeface="Arial"/>
                  <a:cs typeface="Arial"/>
                </a:rPr>
                <a:t> </a:t>
              </a:r>
              <a:r>
                <a:rPr sz="1100" b="1" dirty="0">
                  <a:latin typeface="Arial"/>
                  <a:cs typeface="Arial"/>
                </a:rPr>
                <a:t>of</a:t>
              </a:r>
              <a:r>
                <a:rPr sz="1100" b="1" spc="-30" dirty="0">
                  <a:latin typeface="Arial"/>
                  <a:cs typeface="Arial"/>
                </a:rPr>
                <a:t> </a:t>
              </a:r>
              <a:r>
                <a:rPr sz="1100" b="1" dirty="0">
                  <a:latin typeface="Arial"/>
                  <a:cs typeface="Arial"/>
                </a:rPr>
                <a:t>Daily</a:t>
              </a:r>
              <a:r>
                <a:rPr sz="1100" b="1" spc="10" dirty="0">
                  <a:latin typeface="Arial"/>
                  <a:cs typeface="Arial"/>
                </a:rPr>
                <a:t> </a:t>
              </a:r>
              <a:r>
                <a:rPr sz="1100" b="1" spc="-10" dirty="0">
                  <a:latin typeface="Arial"/>
                  <a:cs typeface="Arial"/>
                </a:rPr>
                <a:t>Returns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2565861" y="3363633"/>
              <a:ext cx="157480" cy="344805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900" spc="-10" dirty="0">
                  <a:latin typeface="Arial"/>
                  <a:cs typeface="Arial"/>
                </a:rPr>
                <a:t>Count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340049" y="5379007"/>
              <a:ext cx="3775075" cy="59638"/>
            </a:xfrm>
            <a:custGeom>
              <a:avLst/>
              <a:gdLst/>
              <a:ahLst/>
              <a:cxnLst/>
              <a:rect l="l" t="t" r="r" b="b"/>
              <a:pathLst>
                <a:path w="3488054" h="66675">
                  <a:moveTo>
                    <a:pt x="0" y="0"/>
                  </a:moveTo>
                  <a:lnTo>
                    <a:pt x="3487585" y="0"/>
                  </a:lnTo>
                </a:path>
                <a:path w="3488054" h="66675">
                  <a:moveTo>
                    <a:pt x="0" y="0"/>
                  </a:moveTo>
                  <a:lnTo>
                    <a:pt x="0" y="66099"/>
                  </a:lnTo>
                </a:path>
                <a:path w="3488054" h="66675">
                  <a:moveTo>
                    <a:pt x="581047" y="0"/>
                  </a:moveTo>
                  <a:lnTo>
                    <a:pt x="581047" y="66099"/>
                  </a:lnTo>
                </a:path>
                <a:path w="3488054" h="66675">
                  <a:moveTo>
                    <a:pt x="1162615" y="0"/>
                  </a:moveTo>
                  <a:lnTo>
                    <a:pt x="1162615" y="66099"/>
                  </a:lnTo>
                </a:path>
                <a:path w="3488054" h="66675">
                  <a:moveTo>
                    <a:pt x="1744038" y="0"/>
                  </a:moveTo>
                  <a:lnTo>
                    <a:pt x="1744038" y="66099"/>
                  </a:lnTo>
                </a:path>
                <a:path w="3488054" h="66675">
                  <a:moveTo>
                    <a:pt x="2325028" y="0"/>
                  </a:moveTo>
                  <a:lnTo>
                    <a:pt x="2325028" y="66099"/>
                  </a:lnTo>
                </a:path>
                <a:path w="3488054" h="66675">
                  <a:moveTo>
                    <a:pt x="2906595" y="0"/>
                  </a:moveTo>
                  <a:lnTo>
                    <a:pt x="2906595" y="66099"/>
                  </a:lnTo>
                </a:path>
                <a:path w="3488054" h="66675">
                  <a:moveTo>
                    <a:pt x="3487585" y="0"/>
                  </a:moveTo>
                  <a:lnTo>
                    <a:pt x="3487585" y="66099"/>
                  </a:lnTo>
                </a:path>
              </a:pathLst>
            </a:custGeom>
            <a:ln w="73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186709" y="5477994"/>
              <a:ext cx="289560" cy="16700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-20" dirty="0">
                  <a:latin typeface="Arial"/>
                  <a:cs typeface="Arial"/>
                </a:rPr>
                <a:t>-0.15</a:t>
              </a:r>
              <a:endParaRPr sz="900" dirty="0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3818597" y="5498769"/>
              <a:ext cx="289560" cy="16700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-20" dirty="0">
                  <a:latin typeface="Arial"/>
                  <a:cs typeface="Arial"/>
                </a:rPr>
                <a:t>-0.10</a:t>
              </a:r>
              <a:endParaRPr sz="900" dirty="0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4446374" y="5498769"/>
              <a:ext cx="289560" cy="16700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-20" dirty="0">
                  <a:latin typeface="Arial"/>
                  <a:cs typeface="Arial"/>
                </a:rPr>
                <a:t>-0.05</a:t>
              </a:r>
              <a:endParaRPr sz="900" dirty="0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100244" y="5498769"/>
              <a:ext cx="252729" cy="16700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-20" dirty="0">
                  <a:latin typeface="Arial"/>
                  <a:cs typeface="Arial"/>
                </a:rPr>
                <a:t>0.00</a:t>
              </a:r>
              <a:endParaRPr sz="900" dirty="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5724841" y="5498769"/>
              <a:ext cx="252729" cy="16700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-20" dirty="0">
                  <a:latin typeface="Arial"/>
                  <a:cs typeface="Arial"/>
                </a:rPr>
                <a:t>0.05</a:t>
              </a:r>
              <a:endParaRPr sz="900" dirty="0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6359959" y="5498769"/>
              <a:ext cx="252729" cy="16700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-20" dirty="0">
                  <a:latin typeface="Arial"/>
                  <a:cs typeface="Arial"/>
                </a:rPr>
                <a:t>0.10</a:t>
              </a:r>
              <a:endParaRPr sz="900" dirty="0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6988160" y="5498769"/>
              <a:ext cx="252729" cy="16700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-20" dirty="0">
                  <a:latin typeface="Arial"/>
                  <a:cs typeface="Arial"/>
                </a:rPr>
                <a:t>0.15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060330" y="2555091"/>
              <a:ext cx="66675" cy="2677160"/>
            </a:xfrm>
            <a:custGeom>
              <a:avLst/>
              <a:gdLst/>
              <a:ahLst/>
              <a:cxnLst/>
              <a:rect l="l" t="t" r="r" b="b"/>
              <a:pathLst>
                <a:path w="66675" h="2677160">
                  <a:moveTo>
                    <a:pt x="66464" y="2677009"/>
                  </a:moveTo>
                  <a:lnTo>
                    <a:pt x="66464" y="0"/>
                  </a:lnTo>
                </a:path>
                <a:path w="66675" h="2677160">
                  <a:moveTo>
                    <a:pt x="66464" y="2677009"/>
                  </a:moveTo>
                  <a:lnTo>
                    <a:pt x="0" y="2677009"/>
                  </a:lnTo>
                </a:path>
                <a:path w="66675" h="2677160">
                  <a:moveTo>
                    <a:pt x="66464" y="1787403"/>
                  </a:moveTo>
                  <a:lnTo>
                    <a:pt x="0" y="1787403"/>
                  </a:lnTo>
                </a:path>
                <a:path w="66675" h="2677160">
                  <a:moveTo>
                    <a:pt x="66464" y="897379"/>
                  </a:moveTo>
                  <a:lnTo>
                    <a:pt x="0" y="897379"/>
                  </a:lnTo>
                </a:path>
                <a:path w="66675" h="2677160">
                  <a:moveTo>
                    <a:pt x="66464" y="0"/>
                  </a:moveTo>
                  <a:lnTo>
                    <a:pt x="0" y="0"/>
                  </a:lnTo>
                </a:path>
              </a:pathLst>
            </a:custGeom>
            <a:ln w="73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845386" y="5183578"/>
              <a:ext cx="157480" cy="9144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900" spc="-50" dirty="0">
                  <a:latin typeface="Arial"/>
                  <a:cs typeface="Arial"/>
                </a:rPr>
                <a:t>0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845386" y="4226923"/>
              <a:ext cx="157480" cy="224154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900" spc="-25" dirty="0">
                  <a:latin typeface="Arial"/>
                  <a:cs typeface="Arial"/>
                </a:rPr>
                <a:t>100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845386" y="3336900"/>
              <a:ext cx="157480" cy="224154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900" spc="-25" dirty="0">
                  <a:latin typeface="Arial"/>
                  <a:cs typeface="Arial"/>
                </a:rPr>
                <a:t>200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2845386" y="2439520"/>
              <a:ext cx="157480" cy="224154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900" spc="-25" dirty="0">
                  <a:latin typeface="Arial"/>
                  <a:cs typeface="Arial"/>
                </a:rPr>
                <a:t>300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4982957" y="5785535"/>
              <a:ext cx="370205" cy="16700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-10" dirty="0">
                  <a:latin typeface="Arial"/>
                  <a:cs typeface="Arial"/>
                </a:rPr>
                <a:t>rAAPL</a:t>
              </a:r>
              <a:endParaRPr sz="900" dirty="0">
                <a:latin typeface="Arial"/>
                <a:cs typeface="Arial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80185487-39F4-F127-247B-5DA24B18D239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Histogram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4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Stock</a:t>
            </a:r>
            <a:r>
              <a:rPr lang="en-US" sz="40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Returns</a:t>
            </a:r>
            <a:endParaRPr lang="en-US" sz="3800" b="1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01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543052" y="1820538"/>
            <a:ext cx="5163514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Consider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a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histogram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of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stock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returns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from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5000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 days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Verdan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EEDA36-1720-AECB-1D10-AF86078153EB}"/>
              </a:ext>
            </a:extLst>
          </p:cNvPr>
          <p:cNvGrpSpPr/>
          <p:nvPr/>
        </p:nvGrpSpPr>
        <p:grpSpPr>
          <a:xfrm>
            <a:off x="6096000" y="1151160"/>
            <a:ext cx="5153661" cy="5191503"/>
            <a:chOff x="4474097" y="1209217"/>
            <a:chExt cx="5153661" cy="5191503"/>
          </a:xfrm>
        </p:grpSpPr>
        <p:sp>
          <p:nvSpPr>
            <p:cNvPr id="4" name="object 4"/>
            <p:cNvSpPr txBox="1"/>
            <p:nvPr/>
          </p:nvSpPr>
          <p:spPr>
            <a:xfrm>
              <a:off x="4474097" y="3362021"/>
              <a:ext cx="173990" cy="65341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255"/>
                </a:lnSpc>
              </a:pPr>
              <a:r>
                <a:rPr sz="1050" spc="-10" dirty="0">
                  <a:latin typeface="Arial"/>
                  <a:cs typeface="Arial"/>
                </a:rPr>
                <a:t>Frequency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157070" y="5893266"/>
              <a:ext cx="248285" cy="18478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50" spc="-35" dirty="0">
                  <a:latin typeface="Arial"/>
                  <a:cs typeface="Arial"/>
                </a:rPr>
                <a:t>-</a:t>
              </a:r>
              <a:r>
                <a:rPr sz="1050" spc="-25" dirty="0">
                  <a:latin typeface="Arial"/>
                  <a:cs typeface="Arial"/>
                </a:rPr>
                <a:t>0.4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216697" y="5893266"/>
              <a:ext cx="248285" cy="18478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50" spc="-35" dirty="0">
                  <a:latin typeface="Arial"/>
                  <a:cs typeface="Arial"/>
                </a:rPr>
                <a:t>-</a:t>
              </a:r>
              <a:r>
                <a:rPr sz="1050" spc="-25" dirty="0">
                  <a:latin typeface="Arial"/>
                  <a:cs typeface="Arial"/>
                </a:rPr>
                <a:t>0.2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7292829" y="5893266"/>
              <a:ext cx="207010" cy="18478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50" spc="-25" dirty="0">
                  <a:latin typeface="Arial"/>
                  <a:cs typeface="Arial"/>
                </a:rPr>
                <a:t>0.0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8352894" y="5893266"/>
              <a:ext cx="207010" cy="18478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50" spc="-25" dirty="0">
                  <a:latin typeface="Arial"/>
                  <a:cs typeface="Arial"/>
                </a:rPr>
                <a:t>0.2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028856" y="1785073"/>
              <a:ext cx="74930" cy="3806825"/>
            </a:xfrm>
            <a:custGeom>
              <a:avLst/>
              <a:gdLst/>
              <a:ahLst/>
              <a:cxnLst/>
              <a:rect l="l" t="t" r="r" b="b"/>
              <a:pathLst>
                <a:path w="74929" h="3806825">
                  <a:moveTo>
                    <a:pt x="74782" y="3806547"/>
                  </a:moveTo>
                  <a:lnTo>
                    <a:pt x="74782" y="0"/>
                  </a:lnTo>
                </a:path>
                <a:path w="74929" h="3806825">
                  <a:moveTo>
                    <a:pt x="74782" y="3806547"/>
                  </a:moveTo>
                  <a:lnTo>
                    <a:pt x="0" y="3806547"/>
                  </a:lnTo>
                </a:path>
                <a:path w="74929" h="3806825">
                  <a:moveTo>
                    <a:pt x="74782" y="3045581"/>
                  </a:moveTo>
                  <a:lnTo>
                    <a:pt x="0" y="3045581"/>
                  </a:lnTo>
                </a:path>
                <a:path w="74929" h="3806825">
                  <a:moveTo>
                    <a:pt x="74782" y="2284145"/>
                  </a:moveTo>
                  <a:lnTo>
                    <a:pt x="0" y="2284145"/>
                  </a:lnTo>
                </a:path>
                <a:path w="74929" h="3806825">
                  <a:moveTo>
                    <a:pt x="74782" y="1522709"/>
                  </a:moveTo>
                  <a:lnTo>
                    <a:pt x="0" y="1522709"/>
                  </a:lnTo>
                </a:path>
                <a:path w="74929" h="3806825">
                  <a:moveTo>
                    <a:pt x="74782" y="761273"/>
                  </a:moveTo>
                  <a:lnTo>
                    <a:pt x="0" y="761273"/>
                  </a:lnTo>
                </a:path>
                <a:path w="74929" h="3806825">
                  <a:moveTo>
                    <a:pt x="74782" y="0"/>
                  </a:moveTo>
                  <a:lnTo>
                    <a:pt x="0" y="0"/>
                  </a:lnTo>
                </a:path>
              </a:pathLst>
            </a:custGeom>
            <a:ln w="8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4788602" y="5538614"/>
              <a:ext cx="173990" cy="9969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255"/>
                </a:lnSpc>
              </a:pPr>
              <a:r>
                <a:rPr sz="1050" spc="-50" dirty="0">
                  <a:latin typeface="Arial"/>
                  <a:cs typeface="Arial"/>
                </a:rPr>
                <a:t>0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4788602" y="4702140"/>
              <a:ext cx="173990" cy="24892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255"/>
                </a:lnSpc>
              </a:pPr>
              <a:r>
                <a:rPr sz="1050" spc="-25" dirty="0">
                  <a:latin typeface="Arial"/>
                  <a:cs typeface="Arial"/>
                </a:rPr>
                <a:t>200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788602" y="3940769"/>
              <a:ext cx="173990" cy="24892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255"/>
                </a:lnSpc>
              </a:pPr>
              <a:r>
                <a:rPr sz="1050" spc="-25" dirty="0">
                  <a:latin typeface="Arial"/>
                  <a:cs typeface="Arial"/>
                </a:rPr>
                <a:t>400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4788602" y="3179333"/>
              <a:ext cx="173990" cy="24892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255"/>
                </a:lnSpc>
              </a:pPr>
              <a:r>
                <a:rPr sz="1050" spc="-25" dirty="0">
                  <a:latin typeface="Arial"/>
                  <a:cs typeface="Arial"/>
                </a:rPr>
                <a:t>600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788602" y="2417897"/>
              <a:ext cx="173990" cy="24892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255"/>
                </a:lnSpc>
              </a:pPr>
              <a:r>
                <a:rPr sz="1050" spc="-25" dirty="0">
                  <a:latin typeface="Arial"/>
                  <a:cs typeface="Arial"/>
                </a:rPr>
                <a:t>800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788602" y="1623936"/>
              <a:ext cx="173990" cy="32321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255"/>
                </a:lnSpc>
              </a:pPr>
              <a:r>
                <a:rPr sz="1050" spc="-20" dirty="0">
                  <a:latin typeface="Arial"/>
                  <a:cs typeface="Arial"/>
                </a:rPr>
                <a:t>1000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277221" y="1793187"/>
              <a:ext cx="4247515" cy="3798570"/>
            </a:xfrm>
            <a:custGeom>
              <a:avLst/>
              <a:gdLst/>
              <a:ahLst/>
              <a:cxnLst/>
              <a:rect l="l" t="t" r="r" b="b"/>
              <a:pathLst>
                <a:path w="4247515" h="3798570">
                  <a:moveTo>
                    <a:pt x="0" y="3790156"/>
                  </a:moveTo>
                  <a:lnTo>
                    <a:pt x="264918" y="3790156"/>
                  </a:lnTo>
                  <a:lnTo>
                    <a:pt x="264918" y="3798433"/>
                  </a:lnTo>
                  <a:lnTo>
                    <a:pt x="0" y="3798433"/>
                  </a:lnTo>
                  <a:lnTo>
                    <a:pt x="0" y="3790156"/>
                  </a:lnTo>
                </a:path>
                <a:path w="4247515" h="3798570">
                  <a:moveTo>
                    <a:pt x="264918" y="3781896"/>
                  </a:moveTo>
                  <a:lnTo>
                    <a:pt x="529821" y="3781896"/>
                  </a:lnTo>
                  <a:lnTo>
                    <a:pt x="529821" y="3798433"/>
                  </a:lnTo>
                  <a:lnTo>
                    <a:pt x="264918" y="3798433"/>
                  </a:lnTo>
                  <a:lnTo>
                    <a:pt x="264918" y="3781896"/>
                  </a:lnTo>
                </a:path>
                <a:path w="4247515" h="3798570">
                  <a:moveTo>
                    <a:pt x="529821" y="3740578"/>
                  </a:moveTo>
                  <a:lnTo>
                    <a:pt x="794740" y="3740578"/>
                  </a:lnTo>
                  <a:lnTo>
                    <a:pt x="794740" y="3798433"/>
                  </a:lnTo>
                  <a:lnTo>
                    <a:pt x="529821" y="3798433"/>
                  </a:lnTo>
                  <a:lnTo>
                    <a:pt x="529821" y="3740578"/>
                  </a:lnTo>
                </a:path>
                <a:path w="4247515" h="3798570">
                  <a:moveTo>
                    <a:pt x="794740" y="3450983"/>
                  </a:moveTo>
                  <a:lnTo>
                    <a:pt x="1059610" y="3450983"/>
                  </a:lnTo>
                  <a:lnTo>
                    <a:pt x="1059610" y="3798433"/>
                  </a:lnTo>
                  <a:lnTo>
                    <a:pt x="794740" y="3798433"/>
                  </a:lnTo>
                  <a:lnTo>
                    <a:pt x="794740" y="3450983"/>
                  </a:lnTo>
                </a:path>
                <a:path w="4247515" h="3798570">
                  <a:moveTo>
                    <a:pt x="1059610" y="3070411"/>
                  </a:moveTo>
                  <a:lnTo>
                    <a:pt x="1324951" y="3070411"/>
                  </a:lnTo>
                  <a:lnTo>
                    <a:pt x="1324951" y="3798433"/>
                  </a:lnTo>
                  <a:lnTo>
                    <a:pt x="1059610" y="3798433"/>
                  </a:lnTo>
                  <a:lnTo>
                    <a:pt x="1059610" y="3070411"/>
                  </a:lnTo>
                </a:path>
                <a:path w="4247515" h="3798570">
                  <a:moveTo>
                    <a:pt x="1324951" y="2052566"/>
                  </a:moveTo>
                  <a:lnTo>
                    <a:pt x="1589805" y="2052566"/>
                  </a:lnTo>
                  <a:lnTo>
                    <a:pt x="1589805" y="3798433"/>
                  </a:lnTo>
                  <a:lnTo>
                    <a:pt x="1324951" y="3798433"/>
                  </a:lnTo>
                  <a:lnTo>
                    <a:pt x="1324951" y="2052566"/>
                  </a:lnTo>
                </a:path>
                <a:path w="4247515" h="3798570">
                  <a:moveTo>
                    <a:pt x="1589805" y="1059389"/>
                  </a:moveTo>
                  <a:lnTo>
                    <a:pt x="1854821" y="1059389"/>
                  </a:lnTo>
                  <a:lnTo>
                    <a:pt x="1854821" y="3798433"/>
                  </a:lnTo>
                  <a:lnTo>
                    <a:pt x="1589805" y="3798433"/>
                  </a:lnTo>
                  <a:lnTo>
                    <a:pt x="1589805" y="1059389"/>
                  </a:lnTo>
                </a:path>
                <a:path w="4247515" h="3798570">
                  <a:moveTo>
                    <a:pt x="1854821" y="149138"/>
                  </a:moveTo>
                  <a:lnTo>
                    <a:pt x="2119675" y="149138"/>
                  </a:lnTo>
                  <a:lnTo>
                    <a:pt x="2119675" y="3798433"/>
                  </a:lnTo>
                  <a:lnTo>
                    <a:pt x="1854821" y="3798433"/>
                  </a:lnTo>
                  <a:lnTo>
                    <a:pt x="1854821" y="149138"/>
                  </a:lnTo>
                </a:path>
                <a:path w="4247515" h="3798570">
                  <a:moveTo>
                    <a:pt x="2119675" y="0"/>
                  </a:moveTo>
                  <a:lnTo>
                    <a:pt x="2384529" y="0"/>
                  </a:lnTo>
                  <a:lnTo>
                    <a:pt x="2384529" y="3798433"/>
                  </a:lnTo>
                  <a:lnTo>
                    <a:pt x="2119675" y="3798433"/>
                  </a:lnTo>
                  <a:lnTo>
                    <a:pt x="2119675" y="0"/>
                  </a:lnTo>
                </a:path>
                <a:path w="4247515" h="3798570">
                  <a:moveTo>
                    <a:pt x="2384529" y="984900"/>
                  </a:moveTo>
                  <a:lnTo>
                    <a:pt x="2649545" y="984900"/>
                  </a:lnTo>
                  <a:lnTo>
                    <a:pt x="2649545" y="3798433"/>
                  </a:lnTo>
                  <a:lnTo>
                    <a:pt x="2384529" y="3798433"/>
                  </a:lnTo>
                  <a:lnTo>
                    <a:pt x="2384529" y="984900"/>
                  </a:lnTo>
                </a:path>
                <a:path w="4247515" h="3798570">
                  <a:moveTo>
                    <a:pt x="2649545" y="2002907"/>
                  </a:moveTo>
                  <a:lnTo>
                    <a:pt x="2914399" y="2002907"/>
                  </a:lnTo>
                  <a:lnTo>
                    <a:pt x="2914399" y="3798433"/>
                  </a:lnTo>
                  <a:lnTo>
                    <a:pt x="2649545" y="3798433"/>
                  </a:lnTo>
                  <a:lnTo>
                    <a:pt x="2649545" y="2002907"/>
                  </a:lnTo>
                </a:path>
                <a:path w="4247515" h="3798570">
                  <a:moveTo>
                    <a:pt x="2914399" y="2946101"/>
                  </a:moveTo>
                  <a:lnTo>
                    <a:pt x="3179253" y="2946101"/>
                  </a:lnTo>
                  <a:lnTo>
                    <a:pt x="3179253" y="3798433"/>
                  </a:lnTo>
                  <a:lnTo>
                    <a:pt x="2914399" y="3798433"/>
                  </a:lnTo>
                  <a:lnTo>
                    <a:pt x="2914399" y="2946101"/>
                  </a:lnTo>
                </a:path>
                <a:path w="4247515" h="3798570">
                  <a:moveTo>
                    <a:pt x="3179253" y="3467503"/>
                  </a:moveTo>
                  <a:lnTo>
                    <a:pt x="3444270" y="3467503"/>
                  </a:lnTo>
                  <a:lnTo>
                    <a:pt x="3444270" y="3798433"/>
                  </a:lnTo>
                  <a:lnTo>
                    <a:pt x="3179253" y="3798433"/>
                  </a:lnTo>
                  <a:lnTo>
                    <a:pt x="3179253" y="3467503"/>
                  </a:lnTo>
                </a:path>
                <a:path w="4247515" h="3798570">
                  <a:moveTo>
                    <a:pt x="3444270" y="3707537"/>
                  </a:moveTo>
                  <a:lnTo>
                    <a:pt x="3717400" y="3707537"/>
                  </a:lnTo>
                  <a:lnTo>
                    <a:pt x="3717400" y="3798433"/>
                  </a:lnTo>
                  <a:lnTo>
                    <a:pt x="3444270" y="3798433"/>
                  </a:lnTo>
                  <a:lnTo>
                    <a:pt x="3444270" y="3707537"/>
                  </a:lnTo>
                </a:path>
                <a:path w="4247515" h="3798570">
                  <a:moveTo>
                    <a:pt x="3717400" y="3773636"/>
                  </a:moveTo>
                  <a:lnTo>
                    <a:pt x="3982254" y="3773636"/>
                  </a:lnTo>
                  <a:lnTo>
                    <a:pt x="3982254" y="3798433"/>
                  </a:lnTo>
                  <a:lnTo>
                    <a:pt x="3717400" y="3798433"/>
                  </a:lnTo>
                  <a:lnTo>
                    <a:pt x="3717400" y="3773636"/>
                  </a:lnTo>
                </a:path>
                <a:path w="4247515" h="3798570">
                  <a:moveTo>
                    <a:pt x="3982254" y="3798433"/>
                  </a:moveTo>
                  <a:lnTo>
                    <a:pt x="4247270" y="3798433"/>
                  </a:lnTo>
                  <a:lnTo>
                    <a:pt x="3982254" y="3798433"/>
                  </a:lnTo>
                </a:path>
              </a:pathLst>
            </a:custGeom>
            <a:ln w="8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77221" y="5749003"/>
              <a:ext cx="4247515" cy="74930"/>
            </a:xfrm>
            <a:custGeom>
              <a:avLst/>
              <a:gdLst/>
              <a:ahLst/>
              <a:cxnLst/>
              <a:rect l="l" t="t" r="r" b="b"/>
              <a:pathLst>
                <a:path w="4247515" h="74929">
                  <a:moveTo>
                    <a:pt x="0" y="0"/>
                  </a:moveTo>
                  <a:lnTo>
                    <a:pt x="4247270" y="0"/>
                  </a:lnTo>
                </a:path>
                <a:path w="4247515" h="74929">
                  <a:moveTo>
                    <a:pt x="0" y="0"/>
                  </a:moveTo>
                  <a:lnTo>
                    <a:pt x="0" y="74374"/>
                  </a:lnTo>
                </a:path>
                <a:path w="4247515" h="74929">
                  <a:moveTo>
                    <a:pt x="1059610" y="0"/>
                  </a:moveTo>
                  <a:lnTo>
                    <a:pt x="1059610" y="74374"/>
                  </a:lnTo>
                </a:path>
                <a:path w="4247515" h="74929">
                  <a:moveTo>
                    <a:pt x="2119675" y="0"/>
                  </a:moveTo>
                  <a:lnTo>
                    <a:pt x="2119675" y="74374"/>
                  </a:lnTo>
                </a:path>
                <a:path w="4247515" h="74929">
                  <a:moveTo>
                    <a:pt x="3179253" y="0"/>
                  </a:moveTo>
                  <a:lnTo>
                    <a:pt x="3179253" y="74374"/>
                  </a:lnTo>
                </a:path>
                <a:path w="4247515" h="74929">
                  <a:moveTo>
                    <a:pt x="4247270" y="0"/>
                  </a:moveTo>
                  <a:lnTo>
                    <a:pt x="4247270" y="74374"/>
                  </a:lnTo>
                </a:path>
              </a:pathLst>
            </a:custGeom>
            <a:ln w="8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9420748" y="5893266"/>
              <a:ext cx="207010" cy="18478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50" spc="-25" dirty="0">
                  <a:latin typeface="Arial"/>
                  <a:cs typeface="Arial"/>
                </a:rPr>
                <a:t>0.4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9" name="object 3"/>
            <p:cNvSpPr txBox="1"/>
            <p:nvPr/>
          </p:nvSpPr>
          <p:spPr>
            <a:xfrm>
              <a:off x="7359367" y="6215935"/>
              <a:ext cx="92075" cy="18478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50" spc="-50" dirty="0">
                  <a:latin typeface="Arial"/>
                  <a:cs typeface="Arial"/>
                </a:rPr>
                <a:t>x</a:t>
              </a:r>
              <a:endParaRPr sz="1050" dirty="0">
                <a:latin typeface="Arial"/>
                <a:cs typeface="Arial"/>
              </a:endParaRPr>
            </a:p>
          </p:txBody>
        </p:sp>
        <p:sp>
          <p:nvSpPr>
            <p:cNvPr id="21" name="object 2"/>
            <p:cNvSpPr txBox="1"/>
            <p:nvPr/>
          </p:nvSpPr>
          <p:spPr>
            <a:xfrm>
              <a:off x="6994868" y="1209217"/>
              <a:ext cx="809625" cy="214629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40"/>
                </a:spcBef>
              </a:pPr>
              <a:r>
                <a:rPr sz="1200" b="1" spc="-10" dirty="0">
                  <a:latin typeface="Arial"/>
                  <a:cs typeface="Arial"/>
                </a:rPr>
                <a:t>Histogram</a:t>
              </a:r>
              <a:endParaRPr sz="1200" dirty="0">
                <a:latin typeface="Arial"/>
                <a:cs typeface="Arial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7C64BBF-4AA6-0272-B932-6D4008C0F409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Histogram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4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Stock</a:t>
            </a:r>
            <a:r>
              <a:rPr lang="en-US" sz="40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Returns</a:t>
            </a:r>
            <a:endParaRPr lang="en-US" sz="3800" b="1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210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/>
          <p:nvPr/>
        </p:nvSpPr>
        <p:spPr>
          <a:xfrm>
            <a:off x="510847" y="1983263"/>
            <a:ext cx="5220204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The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same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histogram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with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larger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number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of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Verdana"/>
              </a:rPr>
              <a:t>bins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Verdana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76E8C5-9B11-2755-61D9-FF7664294B1D}"/>
              </a:ext>
            </a:extLst>
          </p:cNvPr>
          <p:cNvGrpSpPr/>
          <p:nvPr/>
        </p:nvGrpSpPr>
        <p:grpSpPr>
          <a:xfrm>
            <a:off x="6272265" y="1330473"/>
            <a:ext cx="5220203" cy="4943299"/>
            <a:chOff x="5328836" y="1855438"/>
            <a:chExt cx="4169073" cy="4069132"/>
          </a:xfrm>
        </p:grpSpPr>
        <p:sp>
          <p:nvSpPr>
            <p:cNvPr id="19" name="object 19"/>
            <p:cNvSpPr/>
            <p:nvPr/>
          </p:nvSpPr>
          <p:spPr>
            <a:xfrm>
              <a:off x="5960240" y="2315257"/>
              <a:ext cx="3324860" cy="2973070"/>
            </a:xfrm>
            <a:custGeom>
              <a:avLst/>
              <a:gdLst/>
              <a:ahLst/>
              <a:cxnLst/>
              <a:rect l="l" t="t" r="r" b="b"/>
              <a:pathLst>
                <a:path w="3324859" h="2973070">
                  <a:moveTo>
                    <a:pt x="0" y="2959999"/>
                  </a:moveTo>
                  <a:lnTo>
                    <a:pt x="45299" y="2959999"/>
                  </a:lnTo>
                  <a:lnTo>
                    <a:pt x="45299" y="2972942"/>
                  </a:lnTo>
                  <a:lnTo>
                    <a:pt x="0" y="2972942"/>
                  </a:lnTo>
                  <a:lnTo>
                    <a:pt x="0" y="2959999"/>
                  </a:lnTo>
                </a:path>
                <a:path w="3324859" h="2973070">
                  <a:moveTo>
                    <a:pt x="45299" y="2959999"/>
                  </a:moveTo>
                  <a:lnTo>
                    <a:pt x="84424" y="2959999"/>
                  </a:lnTo>
                  <a:lnTo>
                    <a:pt x="84424" y="2972942"/>
                  </a:lnTo>
                  <a:lnTo>
                    <a:pt x="45299" y="2972942"/>
                  </a:lnTo>
                  <a:lnTo>
                    <a:pt x="45299" y="2959999"/>
                  </a:lnTo>
                </a:path>
                <a:path w="3324859" h="2973070">
                  <a:moveTo>
                    <a:pt x="84424" y="2972942"/>
                  </a:moveTo>
                  <a:lnTo>
                    <a:pt x="129723" y="2972942"/>
                  </a:lnTo>
                  <a:lnTo>
                    <a:pt x="84424" y="2972942"/>
                  </a:lnTo>
                </a:path>
                <a:path w="3324859" h="2973070">
                  <a:moveTo>
                    <a:pt x="129723" y="2959999"/>
                  </a:moveTo>
                  <a:lnTo>
                    <a:pt x="175010" y="2959999"/>
                  </a:lnTo>
                  <a:lnTo>
                    <a:pt x="175010" y="2972942"/>
                  </a:lnTo>
                  <a:lnTo>
                    <a:pt x="129723" y="2972942"/>
                  </a:lnTo>
                  <a:lnTo>
                    <a:pt x="129723" y="2959999"/>
                  </a:lnTo>
                </a:path>
                <a:path w="3324859" h="2973070">
                  <a:moveTo>
                    <a:pt x="175010" y="2959999"/>
                  </a:moveTo>
                  <a:lnTo>
                    <a:pt x="220309" y="2959999"/>
                  </a:lnTo>
                  <a:lnTo>
                    <a:pt x="220309" y="2972942"/>
                  </a:lnTo>
                  <a:lnTo>
                    <a:pt x="175010" y="2972942"/>
                  </a:lnTo>
                  <a:lnTo>
                    <a:pt x="175010" y="2959999"/>
                  </a:lnTo>
                </a:path>
                <a:path w="3324859" h="2973070">
                  <a:moveTo>
                    <a:pt x="220309" y="2959999"/>
                  </a:moveTo>
                  <a:lnTo>
                    <a:pt x="265900" y="2959999"/>
                  </a:lnTo>
                  <a:lnTo>
                    <a:pt x="265900" y="2972942"/>
                  </a:lnTo>
                  <a:lnTo>
                    <a:pt x="220309" y="2972942"/>
                  </a:lnTo>
                  <a:lnTo>
                    <a:pt x="220309" y="2959999"/>
                  </a:lnTo>
                </a:path>
                <a:path w="3324859" h="2973070">
                  <a:moveTo>
                    <a:pt x="265900" y="2959999"/>
                  </a:moveTo>
                  <a:lnTo>
                    <a:pt x="311200" y="2959999"/>
                  </a:lnTo>
                  <a:lnTo>
                    <a:pt x="311200" y="2972942"/>
                  </a:lnTo>
                  <a:lnTo>
                    <a:pt x="265900" y="2972942"/>
                  </a:lnTo>
                  <a:lnTo>
                    <a:pt x="265900" y="2959999"/>
                  </a:lnTo>
                </a:path>
                <a:path w="3324859" h="2973070">
                  <a:moveTo>
                    <a:pt x="311200" y="2959999"/>
                  </a:moveTo>
                  <a:lnTo>
                    <a:pt x="350020" y="2959999"/>
                  </a:lnTo>
                  <a:lnTo>
                    <a:pt x="350020" y="2972942"/>
                  </a:lnTo>
                  <a:lnTo>
                    <a:pt x="311200" y="2972942"/>
                  </a:lnTo>
                  <a:lnTo>
                    <a:pt x="311200" y="2959999"/>
                  </a:lnTo>
                </a:path>
                <a:path w="3324859" h="2973070">
                  <a:moveTo>
                    <a:pt x="350020" y="2934126"/>
                  </a:moveTo>
                  <a:lnTo>
                    <a:pt x="395307" y="2934126"/>
                  </a:lnTo>
                  <a:lnTo>
                    <a:pt x="395307" y="2972942"/>
                  </a:lnTo>
                  <a:lnTo>
                    <a:pt x="350020" y="2972942"/>
                  </a:lnTo>
                  <a:lnTo>
                    <a:pt x="350020" y="2934126"/>
                  </a:lnTo>
                </a:path>
                <a:path w="3324859" h="2973070">
                  <a:moveTo>
                    <a:pt x="395307" y="2959999"/>
                  </a:moveTo>
                  <a:lnTo>
                    <a:pt x="440911" y="2959999"/>
                  </a:lnTo>
                  <a:lnTo>
                    <a:pt x="440911" y="2972942"/>
                  </a:lnTo>
                  <a:lnTo>
                    <a:pt x="395307" y="2972942"/>
                  </a:lnTo>
                  <a:lnTo>
                    <a:pt x="395307" y="2959999"/>
                  </a:lnTo>
                </a:path>
                <a:path w="3324859" h="2973070">
                  <a:moveTo>
                    <a:pt x="440911" y="2901800"/>
                  </a:moveTo>
                  <a:lnTo>
                    <a:pt x="486210" y="2901800"/>
                  </a:lnTo>
                  <a:lnTo>
                    <a:pt x="486210" y="2972942"/>
                  </a:lnTo>
                  <a:lnTo>
                    <a:pt x="440911" y="2972942"/>
                  </a:lnTo>
                  <a:lnTo>
                    <a:pt x="440911" y="2901800"/>
                  </a:lnTo>
                </a:path>
                <a:path w="3324859" h="2973070">
                  <a:moveTo>
                    <a:pt x="486210" y="2947069"/>
                  </a:moveTo>
                  <a:lnTo>
                    <a:pt x="531496" y="2947069"/>
                  </a:lnTo>
                  <a:lnTo>
                    <a:pt x="531496" y="2972942"/>
                  </a:lnTo>
                  <a:lnTo>
                    <a:pt x="486210" y="2972942"/>
                  </a:lnTo>
                  <a:lnTo>
                    <a:pt x="486210" y="2947069"/>
                  </a:lnTo>
                </a:path>
                <a:path w="3324859" h="2973070">
                  <a:moveTo>
                    <a:pt x="531496" y="2901800"/>
                  </a:moveTo>
                  <a:lnTo>
                    <a:pt x="576783" y="2901800"/>
                  </a:lnTo>
                  <a:lnTo>
                    <a:pt x="576783" y="2972942"/>
                  </a:lnTo>
                  <a:lnTo>
                    <a:pt x="531496" y="2972942"/>
                  </a:lnTo>
                  <a:lnTo>
                    <a:pt x="531496" y="2901800"/>
                  </a:lnTo>
                </a:path>
                <a:path w="3324859" h="2973070">
                  <a:moveTo>
                    <a:pt x="576783" y="2824181"/>
                  </a:moveTo>
                  <a:lnTo>
                    <a:pt x="615616" y="2824181"/>
                  </a:lnTo>
                  <a:lnTo>
                    <a:pt x="615616" y="2972942"/>
                  </a:lnTo>
                  <a:lnTo>
                    <a:pt x="576783" y="2972942"/>
                  </a:lnTo>
                  <a:lnTo>
                    <a:pt x="576783" y="2824181"/>
                  </a:lnTo>
                </a:path>
                <a:path w="3324859" h="2973070">
                  <a:moveTo>
                    <a:pt x="615616" y="2765665"/>
                  </a:moveTo>
                  <a:lnTo>
                    <a:pt x="661220" y="2765665"/>
                  </a:lnTo>
                  <a:lnTo>
                    <a:pt x="661220" y="2972942"/>
                  </a:lnTo>
                  <a:lnTo>
                    <a:pt x="615616" y="2972942"/>
                  </a:lnTo>
                  <a:lnTo>
                    <a:pt x="615616" y="2765665"/>
                  </a:lnTo>
                </a:path>
                <a:path w="3324859" h="2973070">
                  <a:moveTo>
                    <a:pt x="661220" y="2739804"/>
                  </a:moveTo>
                  <a:lnTo>
                    <a:pt x="706443" y="2739804"/>
                  </a:lnTo>
                  <a:lnTo>
                    <a:pt x="706443" y="2972942"/>
                  </a:lnTo>
                  <a:lnTo>
                    <a:pt x="661220" y="2972942"/>
                  </a:lnTo>
                  <a:lnTo>
                    <a:pt x="661220" y="2739804"/>
                  </a:lnTo>
                </a:path>
                <a:path w="3324859" h="2973070">
                  <a:moveTo>
                    <a:pt x="706443" y="2726861"/>
                  </a:moveTo>
                  <a:lnTo>
                    <a:pt x="751793" y="2726861"/>
                  </a:lnTo>
                  <a:lnTo>
                    <a:pt x="751793" y="2972942"/>
                  </a:lnTo>
                  <a:lnTo>
                    <a:pt x="706443" y="2972942"/>
                  </a:lnTo>
                  <a:lnTo>
                    <a:pt x="706443" y="2726861"/>
                  </a:lnTo>
                </a:path>
                <a:path w="3324859" h="2973070">
                  <a:moveTo>
                    <a:pt x="751793" y="2545470"/>
                  </a:moveTo>
                  <a:lnTo>
                    <a:pt x="797143" y="2545470"/>
                  </a:lnTo>
                  <a:lnTo>
                    <a:pt x="797143" y="2972942"/>
                  </a:lnTo>
                  <a:lnTo>
                    <a:pt x="751793" y="2972942"/>
                  </a:lnTo>
                  <a:lnTo>
                    <a:pt x="751793" y="2545470"/>
                  </a:lnTo>
                </a:path>
                <a:path w="3324859" h="2973070">
                  <a:moveTo>
                    <a:pt x="797143" y="2642790"/>
                  </a:moveTo>
                  <a:lnTo>
                    <a:pt x="842747" y="2642790"/>
                  </a:lnTo>
                  <a:lnTo>
                    <a:pt x="842747" y="2972942"/>
                  </a:lnTo>
                  <a:lnTo>
                    <a:pt x="797143" y="2972942"/>
                  </a:lnTo>
                  <a:lnTo>
                    <a:pt x="797143" y="2642790"/>
                  </a:lnTo>
                </a:path>
                <a:path w="3324859" h="2973070">
                  <a:moveTo>
                    <a:pt x="842747" y="2429048"/>
                  </a:moveTo>
                  <a:lnTo>
                    <a:pt x="887970" y="2429048"/>
                  </a:lnTo>
                  <a:lnTo>
                    <a:pt x="887970" y="2972942"/>
                  </a:lnTo>
                  <a:lnTo>
                    <a:pt x="842747" y="2972942"/>
                  </a:lnTo>
                  <a:lnTo>
                    <a:pt x="842747" y="2429048"/>
                  </a:lnTo>
                </a:path>
                <a:path w="3324859" h="2973070">
                  <a:moveTo>
                    <a:pt x="887970" y="2513132"/>
                  </a:moveTo>
                  <a:lnTo>
                    <a:pt x="926842" y="2513132"/>
                  </a:lnTo>
                  <a:lnTo>
                    <a:pt x="926842" y="2972942"/>
                  </a:lnTo>
                  <a:lnTo>
                    <a:pt x="887970" y="2972942"/>
                  </a:lnTo>
                  <a:lnTo>
                    <a:pt x="887970" y="2513132"/>
                  </a:lnTo>
                </a:path>
                <a:path w="3324859" h="2973070">
                  <a:moveTo>
                    <a:pt x="926842" y="2305843"/>
                  </a:moveTo>
                  <a:lnTo>
                    <a:pt x="972065" y="2305843"/>
                  </a:lnTo>
                  <a:lnTo>
                    <a:pt x="972065" y="2972942"/>
                  </a:lnTo>
                  <a:lnTo>
                    <a:pt x="926842" y="2972942"/>
                  </a:lnTo>
                  <a:lnTo>
                    <a:pt x="926842" y="2305843"/>
                  </a:lnTo>
                </a:path>
                <a:path w="3324859" h="2973070">
                  <a:moveTo>
                    <a:pt x="972065" y="2318798"/>
                  </a:moveTo>
                  <a:lnTo>
                    <a:pt x="1017415" y="2318798"/>
                  </a:lnTo>
                  <a:lnTo>
                    <a:pt x="1017415" y="2972942"/>
                  </a:lnTo>
                  <a:lnTo>
                    <a:pt x="972065" y="2972942"/>
                  </a:lnTo>
                  <a:lnTo>
                    <a:pt x="972065" y="2318798"/>
                  </a:lnTo>
                </a:path>
                <a:path w="3324859" h="2973070">
                  <a:moveTo>
                    <a:pt x="1017415" y="2111508"/>
                  </a:moveTo>
                  <a:lnTo>
                    <a:pt x="1063019" y="2111508"/>
                  </a:lnTo>
                  <a:lnTo>
                    <a:pt x="1063019" y="2972942"/>
                  </a:lnTo>
                  <a:lnTo>
                    <a:pt x="1017415" y="2972942"/>
                  </a:lnTo>
                  <a:lnTo>
                    <a:pt x="1017415" y="2111508"/>
                  </a:lnTo>
                </a:path>
                <a:path w="3324859" h="2973070">
                  <a:moveTo>
                    <a:pt x="1063019" y="1794350"/>
                  </a:moveTo>
                  <a:lnTo>
                    <a:pt x="1108242" y="1794350"/>
                  </a:lnTo>
                  <a:lnTo>
                    <a:pt x="1108242" y="2972942"/>
                  </a:lnTo>
                  <a:lnTo>
                    <a:pt x="1063019" y="2972942"/>
                  </a:lnTo>
                  <a:lnTo>
                    <a:pt x="1063019" y="1794350"/>
                  </a:lnTo>
                </a:path>
                <a:path w="3324859" h="2973070">
                  <a:moveTo>
                    <a:pt x="1108242" y="1709885"/>
                  </a:moveTo>
                  <a:lnTo>
                    <a:pt x="1153592" y="1709885"/>
                  </a:lnTo>
                  <a:lnTo>
                    <a:pt x="1153592" y="2972942"/>
                  </a:lnTo>
                  <a:lnTo>
                    <a:pt x="1108242" y="2972942"/>
                  </a:lnTo>
                  <a:lnTo>
                    <a:pt x="1108242" y="1709885"/>
                  </a:lnTo>
                </a:path>
                <a:path w="3324859" h="2973070">
                  <a:moveTo>
                    <a:pt x="1153592" y="1554672"/>
                  </a:moveTo>
                  <a:lnTo>
                    <a:pt x="1192336" y="1554672"/>
                  </a:lnTo>
                  <a:lnTo>
                    <a:pt x="1192336" y="2972942"/>
                  </a:lnTo>
                  <a:lnTo>
                    <a:pt x="1153592" y="2972942"/>
                  </a:lnTo>
                  <a:lnTo>
                    <a:pt x="1153592" y="1554672"/>
                  </a:lnTo>
                </a:path>
                <a:path w="3324859" h="2973070">
                  <a:moveTo>
                    <a:pt x="1192336" y="1334553"/>
                  </a:moveTo>
                  <a:lnTo>
                    <a:pt x="1237940" y="1334553"/>
                  </a:lnTo>
                  <a:lnTo>
                    <a:pt x="1237940" y="2972942"/>
                  </a:lnTo>
                  <a:lnTo>
                    <a:pt x="1192336" y="2972942"/>
                  </a:lnTo>
                  <a:lnTo>
                    <a:pt x="1192336" y="1334553"/>
                  </a:lnTo>
                </a:path>
                <a:path w="3324859" h="2973070">
                  <a:moveTo>
                    <a:pt x="1237940" y="1301910"/>
                  </a:moveTo>
                  <a:lnTo>
                    <a:pt x="1283290" y="1301910"/>
                  </a:lnTo>
                  <a:lnTo>
                    <a:pt x="1283290" y="2972942"/>
                  </a:lnTo>
                  <a:lnTo>
                    <a:pt x="1237940" y="2972942"/>
                  </a:lnTo>
                  <a:lnTo>
                    <a:pt x="1237940" y="1301910"/>
                  </a:lnTo>
                </a:path>
                <a:path w="3324859" h="2973070">
                  <a:moveTo>
                    <a:pt x="1283290" y="1094621"/>
                  </a:moveTo>
                  <a:lnTo>
                    <a:pt x="1328640" y="1094621"/>
                  </a:lnTo>
                  <a:lnTo>
                    <a:pt x="1328640" y="2972942"/>
                  </a:lnTo>
                  <a:lnTo>
                    <a:pt x="1283290" y="2972942"/>
                  </a:lnTo>
                  <a:lnTo>
                    <a:pt x="1283290" y="1094621"/>
                  </a:lnTo>
                </a:path>
                <a:path w="3324859" h="2973070">
                  <a:moveTo>
                    <a:pt x="1328640" y="913242"/>
                  </a:moveTo>
                  <a:lnTo>
                    <a:pt x="1373863" y="913242"/>
                  </a:lnTo>
                  <a:lnTo>
                    <a:pt x="1373863" y="2972942"/>
                  </a:lnTo>
                  <a:lnTo>
                    <a:pt x="1328640" y="2972942"/>
                  </a:lnTo>
                  <a:lnTo>
                    <a:pt x="1328640" y="913242"/>
                  </a:lnTo>
                </a:path>
                <a:path w="3324859" h="2973070">
                  <a:moveTo>
                    <a:pt x="1373863" y="900287"/>
                  </a:moveTo>
                  <a:lnTo>
                    <a:pt x="1419213" y="900287"/>
                  </a:lnTo>
                  <a:lnTo>
                    <a:pt x="1419213" y="2972942"/>
                  </a:lnTo>
                  <a:lnTo>
                    <a:pt x="1373863" y="2972942"/>
                  </a:lnTo>
                  <a:lnTo>
                    <a:pt x="1373863" y="900287"/>
                  </a:lnTo>
                </a:path>
                <a:path w="3324859" h="2973070">
                  <a:moveTo>
                    <a:pt x="1419213" y="634824"/>
                  </a:moveTo>
                  <a:lnTo>
                    <a:pt x="1458339" y="634824"/>
                  </a:lnTo>
                  <a:lnTo>
                    <a:pt x="1458339" y="2972942"/>
                  </a:lnTo>
                  <a:lnTo>
                    <a:pt x="1419213" y="2972942"/>
                  </a:lnTo>
                  <a:lnTo>
                    <a:pt x="1419213" y="634824"/>
                  </a:lnTo>
                </a:path>
                <a:path w="3324859" h="2973070">
                  <a:moveTo>
                    <a:pt x="1458339" y="608913"/>
                  </a:moveTo>
                  <a:lnTo>
                    <a:pt x="1503562" y="608913"/>
                  </a:lnTo>
                  <a:lnTo>
                    <a:pt x="1503562" y="2972942"/>
                  </a:lnTo>
                  <a:lnTo>
                    <a:pt x="1458339" y="2972942"/>
                  </a:lnTo>
                  <a:lnTo>
                    <a:pt x="1458339" y="608913"/>
                  </a:lnTo>
                </a:path>
                <a:path w="3324859" h="2973070">
                  <a:moveTo>
                    <a:pt x="1503562" y="401623"/>
                  </a:moveTo>
                  <a:lnTo>
                    <a:pt x="1548912" y="401623"/>
                  </a:lnTo>
                  <a:lnTo>
                    <a:pt x="1548912" y="2972942"/>
                  </a:lnTo>
                  <a:lnTo>
                    <a:pt x="1503562" y="2972942"/>
                  </a:lnTo>
                  <a:lnTo>
                    <a:pt x="1503562" y="401623"/>
                  </a:lnTo>
                </a:path>
                <a:path w="3324859" h="2973070">
                  <a:moveTo>
                    <a:pt x="1548912" y="97421"/>
                  </a:moveTo>
                  <a:lnTo>
                    <a:pt x="1594135" y="97421"/>
                  </a:lnTo>
                  <a:lnTo>
                    <a:pt x="1594135" y="2972942"/>
                  </a:lnTo>
                  <a:lnTo>
                    <a:pt x="1548912" y="2972942"/>
                  </a:lnTo>
                  <a:lnTo>
                    <a:pt x="1548912" y="97421"/>
                  </a:lnTo>
                </a:path>
                <a:path w="3324859" h="2973070">
                  <a:moveTo>
                    <a:pt x="1594135" y="149116"/>
                  </a:moveTo>
                  <a:lnTo>
                    <a:pt x="1639739" y="149116"/>
                  </a:lnTo>
                  <a:lnTo>
                    <a:pt x="1639739" y="2972942"/>
                  </a:lnTo>
                  <a:lnTo>
                    <a:pt x="1594135" y="2972942"/>
                  </a:lnTo>
                  <a:lnTo>
                    <a:pt x="1594135" y="149116"/>
                  </a:lnTo>
                </a:path>
                <a:path w="3324859" h="2973070">
                  <a:moveTo>
                    <a:pt x="1639739" y="278418"/>
                  </a:moveTo>
                  <a:lnTo>
                    <a:pt x="1685089" y="278418"/>
                  </a:lnTo>
                  <a:lnTo>
                    <a:pt x="1685089" y="2972942"/>
                  </a:lnTo>
                  <a:lnTo>
                    <a:pt x="1639739" y="2972942"/>
                  </a:lnTo>
                  <a:lnTo>
                    <a:pt x="1639739" y="278418"/>
                  </a:lnTo>
                </a:path>
                <a:path w="3324859" h="2973070">
                  <a:moveTo>
                    <a:pt x="1685089" y="343450"/>
                  </a:moveTo>
                  <a:lnTo>
                    <a:pt x="1723833" y="343450"/>
                  </a:lnTo>
                  <a:lnTo>
                    <a:pt x="1723833" y="2972942"/>
                  </a:lnTo>
                  <a:lnTo>
                    <a:pt x="1685089" y="2972942"/>
                  </a:lnTo>
                  <a:lnTo>
                    <a:pt x="1685089" y="343450"/>
                  </a:lnTo>
                </a:path>
                <a:path w="3324859" h="2973070">
                  <a:moveTo>
                    <a:pt x="1723833" y="51822"/>
                  </a:moveTo>
                  <a:lnTo>
                    <a:pt x="1769183" y="51822"/>
                  </a:lnTo>
                  <a:lnTo>
                    <a:pt x="1769183" y="2972942"/>
                  </a:lnTo>
                  <a:lnTo>
                    <a:pt x="1723833" y="2972942"/>
                  </a:lnTo>
                  <a:lnTo>
                    <a:pt x="1723833" y="51822"/>
                  </a:lnTo>
                </a:path>
                <a:path w="3324859" h="2973070">
                  <a:moveTo>
                    <a:pt x="1769183" y="0"/>
                  </a:moveTo>
                  <a:lnTo>
                    <a:pt x="1814787" y="0"/>
                  </a:lnTo>
                  <a:lnTo>
                    <a:pt x="1814787" y="2972942"/>
                  </a:lnTo>
                  <a:lnTo>
                    <a:pt x="1769183" y="2972942"/>
                  </a:lnTo>
                  <a:lnTo>
                    <a:pt x="1769183" y="0"/>
                  </a:lnTo>
                </a:path>
                <a:path w="3324859" h="2973070">
                  <a:moveTo>
                    <a:pt x="1814787" y="259112"/>
                  </a:moveTo>
                  <a:lnTo>
                    <a:pt x="1860010" y="259112"/>
                  </a:lnTo>
                  <a:lnTo>
                    <a:pt x="1860010" y="2972942"/>
                  </a:lnTo>
                  <a:lnTo>
                    <a:pt x="1814787" y="2972942"/>
                  </a:lnTo>
                  <a:lnTo>
                    <a:pt x="1814787" y="259112"/>
                  </a:lnTo>
                </a:path>
                <a:path w="3324859" h="2973070">
                  <a:moveTo>
                    <a:pt x="1860010" y="317539"/>
                  </a:moveTo>
                  <a:lnTo>
                    <a:pt x="1905360" y="317539"/>
                  </a:lnTo>
                  <a:lnTo>
                    <a:pt x="1905360" y="2972942"/>
                  </a:lnTo>
                  <a:lnTo>
                    <a:pt x="1860010" y="2972942"/>
                  </a:lnTo>
                  <a:lnTo>
                    <a:pt x="1860010" y="317539"/>
                  </a:lnTo>
                </a:path>
                <a:path w="3324859" h="2973070">
                  <a:moveTo>
                    <a:pt x="1905360" y="848464"/>
                  </a:moveTo>
                  <a:lnTo>
                    <a:pt x="1950710" y="848464"/>
                  </a:lnTo>
                  <a:lnTo>
                    <a:pt x="1950710" y="2972942"/>
                  </a:lnTo>
                  <a:lnTo>
                    <a:pt x="1905360" y="2972942"/>
                  </a:lnTo>
                  <a:lnTo>
                    <a:pt x="1905360" y="848464"/>
                  </a:lnTo>
                </a:path>
                <a:path w="3324859" h="2973070">
                  <a:moveTo>
                    <a:pt x="1950710" y="654257"/>
                  </a:moveTo>
                  <a:lnTo>
                    <a:pt x="1989455" y="654257"/>
                  </a:lnTo>
                  <a:lnTo>
                    <a:pt x="1989455" y="2972942"/>
                  </a:lnTo>
                  <a:lnTo>
                    <a:pt x="1950710" y="2972942"/>
                  </a:lnTo>
                  <a:lnTo>
                    <a:pt x="1950710" y="654257"/>
                  </a:lnTo>
                </a:path>
                <a:path w="3324859" h="2973070">
                  <a:moveTo>
                    <a:pt x="1989455" y="958841"/>
                  </a:moveTo>
                  <a:lnTo>
                    <a:pt x="2035059" y="958841"/>
                  </a:lnTo>
                  <a:lnTo>
                    <a:pt x="2035059" y="2972942"/>
                  </a:lnTo>
                  <a:lnTo>
                    <a:pt x="1989455" y="2972942"/>
                  </a:lnTo>
                  <a:lnTo>
                    <a:pt x="1989455" y="958841"/>
                  </a:lnTo>
                </a:path>
                <a:path w="3324859" h="2973070">
                  <a:moveTo>
                    <a:pt x="2035059" y="1094621"/>
                  </a:moveTo>
                  <a:lnTo>
                    <a:pt x="2080409" y="1094621"/>
                  </a:lnTo>
                  <a:lnTo>
                    <a:pt x="2080409" y="2972942"/>
                  </a:lnTo>
                  <a:lnTo>
                    <a:pt x="2035059" y="2972942"/>
                  </a:lnTo>
                  <a:lnTo>
                    <a:pt x="2035059" y="1094621"/>
                  </a:lnTo>
                </a:path>
                <a:path w="3324859" h="2973070">
                  <a:moveTo>
                    <a:pt x="2080409" y="1029970"/>
                  </a:moveTo>
                  <a:lnTo>
                    <a:pt x="2125632" y="1029970"/>
                  </a:lnTo>
                  <a:lnTo>
                    <a:pt x="2125632" y="2972942"/>
                  </a:lnTo>
                  <a:lnTo>
                    <a:pt x="2080409" y="2972942"/>
                  </a:lnTo>
                  <a:lnTo>
                    <a:pt x="2080409" y="1029970"/>
                  </a:lnTo>
                </a:path>
                <a:path w="3324859" h="2973070">
                  <a:moveTo>
                    <a:pt x="2125632" y="1373293"/>
                  </a:moveTo>
                  <a:lnTo>
                    <a:pt x="2170982" y="1373293"/>
                  </a:lnTo>
                  <a:lnTo>
                    <a:pt x="2170982" y="2972942"/>
                  </a:lnTo>
                  <a:lnTo>
                    <a:pt x="2125632" y="2972942"/>
                  </a:lnTo>
                  <a:lnTo>
                    <a:pt x="2125632" y="1373293"/>
                  </a:lnTo>
                </a:path>
                <a:path w="3324859" h="2973070">
                  <a:moveTo>
                    <a:pt x="2170982" y="1470333"/>
                  </a:moveTo>
                  <a:lnTo>
                    <a:pt x="2216586" y="1470333"/>
                  </a:lnTo>
                  <a:lnTo>
                    <a:pt x="2216586" y="2972942"/>
                  </a:lnTo>
                  <a:lnTo>
                    <a:pt x="2170982" y="2972942"/>
                  </a:lnTo>
                  <a:lnTo>
                    <a:pt x="2170982" y="1470333"/>
                  </a:lnTo>
                </a:path>
                <a:path w="3324859" h="2973070">
                  <a:moveTo>
                    <a:pt x="2216586" y="1515551"/>
                  </a:moveTo>
                  <a:lnTo>
                    <a:pt x="2261809" y="1515551"/>
                  </a:lnTo>
                  <a:lnTo>
                    <a:pt x="2261809" y="2972942"/>
                  </a:lnTo>
                  <a:lnTo>
                    <a:pt x="2216586" y="2972942"/>
                  </a:lnTo>
                  <a:lnTo>
                    <a:pt x="2216586" y="1515551"/>
                  </a:lnTo>
                </a:path>
                <a:path w="3324859" h="2973070">
                  <a:moveTo>
                    <a:pt x="2261809" y="1846046"/>
                  </a:moveTo>
                  <a:lnTo>
                    <a:pt x="2300680" y="1846046"/>
                  </a:lnTo>
                  <a:lnTo>
                    <a:pt x="2300680" y="2972942"/>
                  </a:lnTo>
                  <a:lnTo>
                    <a:pt x="2261809" y="2972942"/>
                  </a:lnTo>
                  <a:lnTo>
                    <a:pt x="2261809" y="1846046"/>
                  </a:lnTo>
                </a:path>
                <a:path w="3324859" h="2973070">
                  <a:moveTo>
                    <a:pt x="2300680" y="2098553"/>
                  </a:moveTo>
                  <a:lnTo>
                    <a:pt x="2345903" y="2098553"/>
                  </a:lnTo>
                  <a:lnTo>
                    <a:pt x="2345903" y="2972942"/>
                  </a:lnTo>
                  <a:lnTo>
                    <a:pt x="2300680" y="2972942"/>
                  </a:lnTo>
                  <a:lnTo>
                    <a:pt x="2300680" y="2098553"/>
                  </a:lnTo>
                </a:path>
                <a:path w="3324859" h="2973070">
                  <a:moveTo>
                    <a:pt x="2345903" y="2221758"/>
                  </a:moveTo>
                  <a:lnTo>
                    <a:pt x="2391253" y="2221758"/>
                  </a:lnTo>
                  <a:lnTo>
                    <a:pt x="2391253" y="2972942"/>
                  </a:lnTo>
                  <a:lnTo>
                    <a:pt x="2345903" y="2972942"/>
                  </a:lnTo>
                  <a:lnTo>
                    <a:pt x="2345903" y="2221758"/>
                  </a:lnTo>
                </a:path>
                <a:path w="3324859" h="2973070">
                  <a:moveTo>
                    <a:pt x="2391253" y="2085724"/>
                  </a:moveTo>
                  <a:lnTo>
                    <a:pt x="2436857" y="2085724"/>
                  </a:lnTo>
                  <a:lnTo>
                    <a:pt x="2436857" y="2972942"/>
                  </a:lnTo>
                  <a:lnTo>
                    <a:pt x="2391253" y="2972942"/>
                  </a:lnTo>
                  <a:lnTo>
                    <a:pt x="2391253" y="2085724"/>
                  </a:lnTo>
                </a:path>
                <a:path w="3324859" h="2973070">
                  <a:moveTo>
                    <a:pt x="2436857" y="2331754"/>
                  </a:moveTo>
                  <a:lnTo>
                    <a:pt x="2482207" y="2331754"/>
                  </a:lnTo>
                  <a:lnTo>
                    <a:pt x="2482207" y="2972942"/>
                  </a:lnTo>
                  <a:lnTo>
                    <a:pt x="2436857" y="2972942"/>
                  </a:lnTo>
                  <a:lnTo>
                    <a:pt x="2436857" y="2331754"/>
                  </a:lnTo>
                </a:path>
                <a:path w="3324859" h="2973070">
                  <a:moveTo>
                    <a:pt x="2482207" y="2474329"/>
                  </a:moveTo>
                  <a:lnTo>
                    <a:pt x="2527430" y="2474329"/>
                  </a:lnTo>
                  <a:lnTo>
                    <a:pt x="2527430" y="2972942"/>
                  </a:lnTo>
                  <a:lnTo>
                    <a:pt x="2482207" y="2972942"/>
                  </a:lnTo>
                  <a:lnTo>
                    <a:pt x="2482207" y="2474329"/>
                  </a:lnTo>
                </a:path>
                <a:path w="3324859" h="2973070">
                  <a:moveTo>
                    <a:pt x="2527430" y="2629847"/>
                  </a:moveTo>
                  <a:lnTo>
                    <a:pt x="2566302" y="2629847"/>
                  </a:lnTo>
                  <a:lnTo>
                    <a:pt x="2566302" y="2972942"/>
                  </a:lnTo>
                  <a:lnTo>
                    <a:pt x="2527430" y="2972942"/>
                  </a:lnTo>
                  <a:lnTo>
                    <a:pt x="2527430" y="2629847"/>
                  </a:lnTo>
                </a:path>
                <a:path w="3324859" h="2973070">
                  <a:moveTo>
                    <a:pt x="2566302" y="2629847"/>
                  </a:moveTo>
                  <a:lnTo>
                    <a:pt x="2611906" y="2629847"/>
                  </a:lnTo>
                  <a:lnTo>
                    <a:pt x="2611906" y="2972942"/>
                  </a:lnTo>
                  <a:lnTo>
                    <a:pt x="2566302" y="2972942"/>
                  </a:lnTo>
                  <a:lnTo>
                    <a:pt x="2566302" y="2629847"/>
                  </a:lnTo>
                </a:path>
                <a:path w="3324859" h="2973070">
                  <a:moveTo>
                    <a:pt x="2611906" y="2707466"/>
                  </a:moveTo>
                  <a:lnTo>
                    <a:pt x="2657129" y="2707466"/>
                  </a:lnTo>
                  <a:lnTo>
                    <a:pt x="2657129" y="2972942"/>
                  </a:lnTo>
                  <a:lnTo>
                    <a:pt x="2611906" y="2972942"/>
                  </a:lnTo>
                  <a:lnTo>
                    <a:pt x="2611906" y="2707466"/>
                  </a:lnTo>
                </a:path>
                <a:path w="3324859" h="2973070">
                  <a:moveTo>
                    <a:pt x="2657129" y="2655720"/>
                  </a:moveTo>
                  <a:lnTo>
                    <a:pt x="2702479" y="2655720"/>
                  </a:lnTo>
                  <a:lnTo>
                    <a:pt x="2702479" y="2972942"/>
                  </a:lnTo>
                  <a:lnTo>
                    <a:pt x="2657129" y="2972942"/>
                  </a:lnTo>
                  <a:lnTo>
                    <a:pt x="2657129" y="2655720"/>
                  </a:lnTo>
                </a:path>
                <a:path w="3324859" h="2973070">
                  <a:moveTo>
                    <a:pt x="2702479" y="2791843"/>
                  </a:moveTo>
                  <a:lnTo>
                    <a:pt x="2747702" y="2791843"/>
                  </a:lnTo>
                  <a:lnTo>
                    <a:pt x="2747702" y="2972942"/>
                  </a:lnTo>
                  <a:lnTo>
                    <a:pt x="2702479" y="2972942"/>
                  </a:lnTo>
                  <a:lnTo>
                    <a:pt x="2702479" y="2791843"/>
                  </a:lnTo>
                </a:path>
                <a:path w="3324859" h="2973070">
                  <a:moveTo>
                    <a:pt x="2747702" y="2862984"/>
                  </a:moveTo>
                  <a:lnTo>
                    <a:pt x="2793052" y="2862984"/>
                  </a:lnTo>
                  <a:lnTo>
                    <a:pt x="2793052" y="2972942"/>
                  </a:lnTo>
                  <a:lnTo>
                    <a:pt x="2747702" y="2972942"/>
                  </a:lnTo>
                  <a:lnTo>
                    <a:pt x="2747702" y="2862984"/>
                  </a:lnTo>
                </a:path>
                <a:path w="3324859" h="2973070">
                  <a:moveTo>
                    <a:pt x="2793052" y="2875927"/>
                  </a:moveTo>
                  <a:lnTo>
                    <a:pt x="2832177" y="2875927"/>
                  </a:lnTo>
                  <a:lnTo>
                    <a:pt x="2832177" y="2972942"/>
                  </a:lnTo>
                  <a:lnTo>
                    <a:pt x="2793052" y="2972942"/>
                  </a:lnTo>
                  <a:lnTo>
                    <a:pt x="2793052" y="2875927"/>
                  </a:lnTo>
                </a:path>
                <a:path w="3324859" h="2973070">
                  <a:moveTo>
                    <a:pt x="2832177" y="2875927"/>
                  </a:moveTo>
                  <a:lnTo>
                    <a:pt x="2877400" y="2875927"/>
                  </a:lnTo>
                  <a:lnTo>
                    <a:pt x="2877400" y="2972942"/>
                  </a:lnTo>
                  <a:lnTo>
                    <a:pt x="2832177" y="2972942"/>
                  </a:lnTo>
                  <a:lnTo>
                    <a:pt x="2832177" y="2875927"/>
                  </a:lnTo>
                </a:path>
                <a:path w="3324859" h="2973070">
                  <a:moveTo>
                    <a:pt x="2877400" y="2921195"/>
                  </a:moveTo>
                  <a:lnTo>
                    <a:pt x="2922750" y="2921195"/>
                  </a:lnTo>
                  <a:lnTo>
                    <a:pt x="2922750" y="2972942"/>
                  </a:lnTo>
                  <a:lnTo>
                    <a:pt x="2877400" y="2972942"/>
                  </a:lnTo>
                  <a:lnTo>
                    <a:pt x="2877400" y="2921195"/>
                  </a:lnTo>
                </a:path>
                <a:path w="3324859" h="2973070">
                  <a:moveTo>
                    <a:pt x="2922750" y="2921195"/>
                  </a:moveTo>
                  <a:lnTo>
                    <a:pt x="2967973" y="2921195"/>
                  </a:lnTo>
                  <a:lnTo>
                    <a:pt x="2967973" y="2972942"/>
                  </a:lnTo>
                  <a:lnTo>
                    <a:pt x="2922750" y="2972942"/>
                  </a:lnTo>
                  <a:lnTo>
                    <a:pt x="2922750" y="2921195"/>
                  </a:lnTo>
                </a:path>
                <a:path w="3324859" h="2973070">
                  <a:moveTo>
                    <a:pt x="2967973" y="2934126"/>
                  </a:moveTo>
                  <a:lnTo>
                    <a:pt x="3013577" y="2934126"/>
                  </a:lnTo>
                  <a:lnTo>
                    <a:pt x="3013577" y="2972942"/>
                  </a:lnTo>
                  <a:lnTo>
                    <a:pt x="2967973" y="2972942"/>
                  </a:lnTo>
                  <a:lnTo>
                    <a:pt x="2967973" y="2934126"/>
                  </a:lnTo>
                </a:path>
                <a:path w="3324859" h="2973070">
                  <a:moveTo>
                    <a:pt x="3013577" y="2959999"/>
                  </a:moveTo>
                  <a:lnTo>
                    <a:pt x="3058927" y="2959999"/>
                  </a:lnTo>
                  <a:lnTo>
                    <a:pt x="3058927" y="2972942"/>
                  </a:lnTo>
                  <a:lnTo>
                    <a:pt x="3013577" y="2972942"/>
                  </a:lnTo>
                  <a:lnTo>
                    <a:pt x="3013577" y="2959999"/>
                  </a:lnTo>
                </a:path>
                <a:path w="3324859" h="2973070">
                  <a:moveTo>
                    <a:pt x="3058927" y="2947069"/>
                  </a:moveTo>
                  <a:lnTo>
                    <a:pt x="3097799" y="2947069"/>
                  </a:lnTo>
                  <a:lnTo>
                    <a:pt x="3097799" y="2972942"/>
                  </a:lnTo>
                  <a:lnTo>
                    <a:pt x="3058927" y="2972942"/>
                  </a:lnTo>
                  <a:lnTo>
                    <a:pt x="3058927" y="2947069"/>
                  </a:lnTo>
                </a:path>
                <a:path w="3324859" h="2973070">
                  <a:moveTo>
                    <a:pt x="3097799" y="2959999"/>
                  </a:moveTo>
                  <a:lnTo>
                    <a:pt x="3143022" y="2959999"/>
                  </a:lnTo>
                  <a:lnTo>
                    <a:pt x="3143022" y="2972942"/>
                  </a:lnTo>
                  <a:lnTo>
                    <a:pt x="3097799" y="2972942"/>
                  </a:lnTo>
                  <a:lnTo>
                    <a:pt x="3097799" y="2959999"/>
                  </a:lnTo>
                </a:path>
                <a:path w="3324859" h="2973070">
                  <a:moveTo>
                    <a:pt x="3143022" y="2959999"/>
                  </a:moveTo>
                  <a:lnTo>
                    <a:pt x="3188372" y="2959999"/>
                  </a:lnTo>
                  <a:lnTo>
                    <a:pt x="3188372" y="2972942"/>
                  </a:lnTo>
                  <a:lnTo>
                    <a:pt x="3143022" y="2972942"/>
                  </a:lnTo>
                  <a:lnTo>
                    <a:pt x="3143022" y="2959999"/>
                  </a:lnTo>
                </a:path>
                <a:path w="3324859" h="2973070">
                  <a:moveTo>
                    <a:pt x="3188372" y="2947069"/>
                  </a:moveTo>
                  <a:lnTo>
                    <a:pt x="3233976" y="2947069"/>
                  </a:lnTo>
                  <a:lnTo>
                    <a:pt x="3233976" y="2972942"/>
                  </a:lnTo>
                  <a:lnTo>
                    <a:pt x="3188372" y="2972942"/>
                  </a:lnTo>
                  <a:lnTo>
                    <a:pt x="3188372" y="2947069"/>
                  </a:lnTo>
                </a:path>
                <a:path w="3324859" h="2973070">
                  <a:moveTo>
                    <a:pt x="3233976" y="2972942"/>
                  </a:moveTo>
                  <a:lnTo>
                    <a:pt x="3279199" y="2972942"/>
                  </a:lnTo>
                  <a:lnTo>
                    <a:pt x="3233976" y="2972942"/>
                  </a:lnTo>
                </a:path>
                <a:path w="3324859" h="2973070">
                  <a:moveTo>
                    <a:pt x="3279199" y="2959999"/>
                  </a:moveTo>
                  <a:lnTo>
                    <a:pt x="3324549" y="2959999"/>
                  </a:lnTo>
                  <a:lnTo>
                    <a:pt x="3324549" y="2972942"/>
                  </a:lnTo>
                  <a:lnTo>
                    <a:pt x="3279199" y="2972942"/>
                  </a:lnTo>
                  <a:lnTo>
                    <a:pt x="3279199" y="2959999"/>
                  </a:lnTo>
                </a:path>
              </a:pathLst>
            </a:custGeom>
            <a:ln w="64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/>
            <p:cNvSpPr txBox="1"/>
            <p:nvPr/>
          </p:nvSpPr>
          <p:spPr>
            <a:xfrm>
              <a:off x="6971434" y="1855438"/>
              <a:ext cx="1290320" cy="17335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950" b="1" dirty="0">
                  <a:latin typeface="Arial"/>
                  <a:cs typeface="Arial"/>
                </a:rPr>
                <a:t>Histogram</a:t>
              </a:r>
              <a:r>
                <a:rPr sz="950" b="1" spc="65" dirty="0">
                  <a:latin typeface="Arial"/>
                  <a:cs typeface="Arial"/>
                </a:rPr>
                <a:t> </a:t>
              </a:r>
              <a:r>
                <a:rPr sz="950" b="1" dirty="0">
                  <a:latin typeface="Arial"/>
                  <a:cs typeface="Arial"/>
                </a:rPr>
                <a:t>of</a:t>
              </a:r>
              <a:r>
                <a:rPr sz="950" b="1" spc="35" dirty="0">
                  <a:latin typeface="Arial"/>
                  <a:cs typeface="Arial"/>
                </a:rPr>
                <a:t> </a:t>
              </a:r>
              <a:r>
                <a:rPr sz="950" b="1" spc="-10" dirty="0">
                  <a:latin typeface="Arial"/>
                  <a:cs typeface="Arial"/>
                </a:rPr>
                <a:t>Returns</a:t>
              </a:r>
              <a:endParaRPr sz="950">
                <a:latin typeface="Arial"/>
                <a:cs typeface="Arial"/>
              </a:endParaRPr>
            </a:p>
          </p:txBody>
        </p:sp>
        <p:sp>
          <p:nvSpPr>
            <p:cNvPr id="6" name="object 5"/>
            <p:cNvSpPr txBox="1"/>
            <p:nvPr/>
          </p:nvSpPr>
          <p:spPr>
            <a:xfrm>
              <a:off x="7587279" y="5774075"/>
              <a:ext cx="77470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spc="-50" dirty="0">
                  <a:latin typeface="Arial"/>
                  <a:cs typeface="Arial"/>
                </a:rPr>
                <a:t>x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7" name="object 6"/>
            <p:cNvSpPr txBox="1"/>
            <p:nvPr/>
          </p:nvSpPr>
          <p:spPr>
            <a:xfrm>
              <a:off x="5328836" y="3540386"/>
              <a:ext cx="141605" cy="51689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10" dirty="0">
                  <a:latin typeface="Arial"/>
                  <a:cs typeface="Arial"/>
                </a:rPr>
                <a:t>Frequency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8" name="object 7"/>
            <p:cNvSpPr/>
            <p:nvPr/>
          </p:nvSpPr>
          <p:spPr>
            <a:xfrm>
              <a:off x="5869667" y="5411379"/>
              <a:ext cx="3545204" cy="58419"/>
            </a:xfrm>
            <a:custGeom>
              <a:avLst/>
              <a:gdLst/>
              <a:ahLst/>
              <a:cxnLst/>
              <a:rect l="l" t="t" r="r" b="b"/>
              <a:pathLst>
                <a:path w="3545204" h="58420">
                  <a:moveTo>
                    <a:pt x="0" y="0"/>
                  </a:moveTo>
                  <a:lnTo>
                    <a:pt x="3544820" y="0"/>
                  </a:lnTo>
                </a:path>
                <a:path w="3545204" h="58420">
                  <a:moveTo>
                    <a:pt x="0" y="0"/>
                  </a:moveTo>
                  <a:lnTo>
                    <a:pt x="0" y="58211"/>
                  </a:lnTo>
                </a:path>
                <a:path w="3545204" h="58420">
                  <a:moveTo>
                    <a:pt x="887716" y="0"/>
                  </a:moveTo>
                  <a:lnTo>
                    <a:pt x="887716" y="58211"/>
                  </a:lnTo>
                </a:path>
                <a:path w="3545204" h="58420">
                  <a:moveTo>
                    <a:pt x="1775662" y="0"/>
                  </a:moveTo>
                  <a:lnTo>
                    <a:pt x="1775662" y="58211"/>
                  </a:lnTo>
                </a:path>
                <a:path w="3545204" h="58420">
                  <a:moveTo>
                    <a:pt x="2656875" y="0"/>
                  </a:moveTo>
                  <a:lnTo>
                    <a:pt x="2656875" y="58211"/>
                  </a:lnTo>
                </a:path>
                <a:path w="3545204" h="58420">
                  <a:moveTo>
                    <a:pt x="3544820" y="0"/>
                  </a:moveTo>
                  <a:lnTo>
                    <a:pt x="3544820" y="58211"/>
                  </a:lnTo>
                </a:path>
              </a:pathLst>
            </a:custGeom>
            <a:ln w="64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 txBox="1"/>
            <p:nvPr/>
          </p:nvSpPr>
          <p:spPr>
            <a:xfrm>
              <a:off x="5772542" y="5521530"/>
              <a:ext cx="200025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spc="-20" dirty="0">
                  <a:latin typeface="Arial"/>
                  <a:cs typeface="Arial"/>
                </a:rPr>
                <a:t>-</a:t>
              </a:r>
              <a:r>
                <a:rPr sz="800" spc="-25" dirty="0">
                  <a:latin typeface="Arial"/>
                  <a:cs typeface="Arial"/>
                </a:rPr>
                <a:t>0.4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0" name="object 9"/>
            <p:cNvSpPr txBox="1"/>
            <p:nvPr/>
          </p:nvSpPr>
          <p:spPr>
            <a:xfrm>
              <a:off x="6660462" y="5521530"/>
              <a:ext cx="200025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spc="-20" dirty="0">
                  <a:latin typeface="Arial"/>
                  <a:cs typeface="Arial"/>
                </a:rPr>
                <a:t>-</a:t>
              </a:r>
              <a:r>
                <a:rPr sz="800" spc="-25" dirty="0">
                  <a:latin typeface="Arial"/>
                  <a:cs typeface="Arial"/>
                </a:rPr>
                <a:t>0.2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1" name="object 10"/>
            <p:cNvSpPr txBox="1"/>
            <p:nvPr/>
          </p:nvSpPr>
          <p:spPr>
            <a:xfrm>
              <a:off x="7561111" y="5521530"/>
              <a:ext cx="167640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spc="-25" dirty="0">
                  <a:latin typeface="Arial"/>
                  <a:cs typeface="Arial"/>
                </a:rPr>
                <a:t>0.0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2" name="object 11"/>
            <p:cNvSpPr txBox="1"/>
            <p:nvPr/>
          </p:nvSpPr>
          <p:spPr>
            <a:xfrm>
              <a:off x="8442577" y="5521530"/>
              <a:ext cx="167640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spc="-25" dirty="0">
                  <a:latin typeface="Arial"/>
                  <a:cs typeface="Arial"/>
                </a:rPr>
                <a:t>0.2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3" name="object 12"/>
            <p:cNvSpPr txBox="1"/>
            <p:nvPr/>
          </p:nvSpPr>
          <p:spPr>
            <a:xfrm>
              <a:off x="9330269" y="5521530"/>
              <a:ext cx="167640" cy="1504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800" spc="-25" dirty="0">
                  <a:latin typeface="Arial"/>
                  <a:cs typeface="Arial"/>
                </a:rPr>
                <a:t>0.4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4" name="object 13"/>
            <p:cNvSpPr/>
            <p:nvPr/>
          </p:nvSpPr>
          <p:spPr>
            <a:xfrm>
              <a:off x="5765832" y="2509591"/>
              <a:ext cx="59055" cy="2778760"/>
            </a:xfrm>
            <a:custGeom>
              <a:avLst/>
              <a:gdLst/>
              <a:ahLst/>
              <a:cxnLst/>
              <a:rect l="l" t="t" r="r" b="b"/>
              <a:pathLst>
                <a:path w="59054" h="2778760">
                  <a:moveTo>
                    <a:pt x="58535" y="2778608"/>
                  </a:moveTo>
                  <a:lnTo>
                    <a:pt x="58535" y="0"/>
                  </a:lnTo>
                </a:path>
                <a:path w="59054" h="2778760">
                  <a:moveTo>
                    <a:pt x="58535" y="2778608"/>
                  </a:moveTo>
                  <a:lnTo>
                    <a:pt x="0" y="2778608"/>
                  </a:lnTo>
                </a:path>
                <a:path w="59054" h="2778760">
                  <a:moveTo>
                    <a:pt x="58535" y="2085597"/>
                  </a:moveTo>
                  <a:lnTo>
                    <a:pt x="0" y="2085597"/>
                  </a:lnTo>
                </a:path>
                <a:path w="59054" h="2778760">
                  <a:moveTo>
                    <a:pt x="58535" y="1386249"/>
                  </a:moveTo>
                  <a:lnTo>
                    <a:pt x="0" y="1386249"/>
                  </a:lnTo>
                </a:path>
                <a:path w="59054" h="2778760">
                  <a:moveTo>
                    <a:pt x="58535" y="692997"/>
                  </a:moveTo>
                  <a:lnTo>
                    <a:pt x="0" y="692997"/>
                  </a:lnTo>
                </a:path>
                <a:path w="59054" h="2778760">
                  <a:moveTo>
                    <a:pt x="58535" y="0"/>
                  </a:moveTo>
                  <a:lnTo>
                    <a:pt x="0" y="0"/>
                  </a:lnTo>
                </a:path>
              </a:pathLst>
            </a:custGeom>
            <a:ln w="64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 txBox="1"/>
            <p:nvPr/>
          </p:nvSpPr>
          <p:spPr>
            <a:xfrm>
              <a:off x="5575014" y="5243953"/>
              <a:ext cx="141605" cy="83185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50" dirty="0">
                  <a:latin typeface="Arial"/>
                  <a:cs typeface="Arial"/>
                </a:rPr>
                <a:t>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6" name="object 15"/>
            <p:cNvSpPr txBox="1"/>
            <p:nvPr/>
          </p:nvSpPr>
          <p:spPr>
            <a:xfrm>
              <a:off x="5575014" y="4524337"/>
              <a:ext cx="141605" cy="14224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5" dirty="0">
                  <a:latin typeface="Arial"/>
                  <a:cs typeface="Arial"/>
                </a:rPr>
                <a:t>50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7" name="object 16"/>
            <p:cNvSpPr txBox="1"/>
            <p:nvPr/>
          </p:nvSpPr>
          <p:spPr>
            <a:xfrm>
              <a:off x="5575014" y="3792546"/>
              <a:ext cx="141605" cy="20066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5" dirty="0">
                  <a:latin typeface="Arial"/>
                  <a:cs typeface="Arial"/>
                </a:rPr>
                <a:t>100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8" name="object 17"/>
            <p:cNvSpPr txBox="1"/>
            <p:nvPr/>
          </p:nvSpPr>
          <p:spPr>
            <a:xfrm>
              <a:off x="5575014" y="3099548"/>
              <a:ext cx="141605" cy="20066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5" dirty="0">
                  <a:latin typeface="Arial"/>
                  <a:cs typeface="Arial"/>
                </a:rPr>
                <a:t>150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20" name="object 18"/>
            <p:cNvSpPr txBox="1"/>
            <p:nvPr/>
          </p:nvSpPr>
          <p:spPr>
            <a:xfrm>
              <a:off x="5575014" y="2406297"/>
              <a:ext cx="141605" cy="200660"/>
            </a:xfrm>
            <a:prstGeom prst="rect">
              <a:avLst/>
            </a:prstGeom>
          </p:spPr>
          <p:txBody>
            <a:bodyPr vert="vert270" wrap="square" lIns="0" tIns="50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800" spc="-25" dirty="0">
                  <a:latin typeface="Arial"/>
                  <a:cs typeface="Arial"/>
                </a:rPr>
                <a:t>200</a:t>
              </a:r>
              <a:endParaRPr sz="800">
                <a:latin typeface="Arial"/>
                <a:cs typeface="Arial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249A0800-B190-1A59-3630-DF71F56F7026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Histogram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4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Stock</a:t>
            </a:r>
            <a:r>
              <a:rPr lang="en-US" sz="40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Returns</a:t>
            </a:r>
            <a:endParaRPr lang="en-US" sz="3800" b="1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94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26818" y="1752647"/>
            <a:ext cx="1290320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b="1" dirty="0">
                <a:latin typeface="Arial"/>
                <a:cs typeface="Arial"/>
              </a:rPr>
              <a:t>Histogram</a:t>
            </a:r>
            <a:r>
              <a:rPr sz="950" b="1" spc="65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of</a:t>
            </a:r>
            <a:r>
              <a:rPr sz="950" b="1" spc="3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Returns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4220" y="3437595"/>
            <a:ext cx="141605" cy="51689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10" dirty="0">
                <a:latin typeface="Arial"/>
                <a:cs typeface="Arial"/>
              </a:rPr>
              <a:t>Frequency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93583" y="5308588"/>
            <a:ext cx="3091180" cy="58419"/>
          </a:xfrm>
          <a:custGeom>
            <a:avLst/>
            <a:gdLst/>
            <a:ahLst/>
            <a:cxnLst/>
            <a:rect l="l" t="t" r="r" b="b"/>
            <a:pathLst>
              <a:path w="3091179" h="58420">
                <a:moveTo>
                  <a:pt x="0" y="0"/>
                </a:moveTo>
                <a:lnTo>
                  <a:pt x="3090977" y="0"/>
                </a:lnTo>
              </a:path>
              <a:path w="3091179" h="58420">
                <a:moveTo>
                  <a:pt x="0" y="0"/>
                </a:moveTo>
                <a:lnTo>
                  <a:pt x="0" y="58211"/>
                </a:lnTo>
              </a:path>
              <a:path w="3091179" h="58420">
                <a:moveTo>
                  <a:pt x="771140" y="0"/>
                </a:moveTo>
                <a:lnTo>
                  <a:pt x="771140" y="58211"/>
                </a:lnTo>
              </a:path>
              <a:path w="3091179" h="58420">
                <a:moveTo>
                  <a:pt x="1542344" y="0"/>
                </a:moveTo>
                <a:lnTo>
                  <a:pt x="1542344" y="58211"/>
                </a:lnTo>
              </a:path>
              <a:path w="3091179" h="58420">
                <a:moveTo>
                  <a:pt x="2319773" y="0"/>
                </a:moveTo>
                <a:lnTo>
                  <a:pt x="2319773" y="58211"/>
                </a:lnTo>
              </a:path>
              <a:path w="3091179" h="58420">
                <a:moveTo>
                  <a:pt x="3090977" y="0"/>
                </a:moveTo>
                <a:lnTo>
                  <a:pt x="3090977" y="58211"/>
                </a:lnTo>
              </a:path>
            </a:pathLst>
          </a:custGeom>
          <a:ln w="64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1216" y="2303028"/>
            <a:ext cx="59055" cy="2882900"/>
          </a:xfrm>
          <a:custGeom>
            <a:avLst/>
            <a:gdLst/>
            <a:ahLst/>
            <a:cxnLst/>
            <a:rect l="l" t="t" r="r" b="b"/>
            <a:pathLst>
              <a:path w="59055" h="2882900">
                <a:moveTo>
                  <a:pt x="58535" y="2882379"/>
                </a:moveTo>
                <a:lnTo>
                  <a:pt x="58535" y="0"/>
                </a:lnTo>
              </a:path>
              <a:path w="59055" h="2882900">
                <a:moveTo>
                  <a:pt x="58535" y="2882379"/>
                </a:moveTo>
                <a:lnTo>
                  <a:pt x="0" y="2882379"/>
                </a:lnTo>
              </a:path>
              <a:path w="59055" h="2882900">
                <a:moveTo>
                  <a:pt x="58535" y="2306097"/>
                </a:moveTo>
                <a:lnTo>
                  <a:pt x="0" y="2306097"/>
                </a:lnTo>
              </a:path>
              <a:path w="59055" h="2882900">
                <a:moveTo>
                  <a:pt x="58535" y="1729572"/>
                </a:moveTo>
                <a:lnTo>
                  <a:pt x="0" y="1729572"/>
                </a:lnTo>
              </a:path>
              <a:path w="59055" h="2882900">
                <a:moveTo>
                  <a:pt x="58535" y="1153048"/>
                </a:moveTo>
                <a:lnTo>
                  <a:pt x="0" y="1153048"/>
                </a:lnTo>
              </a:path>
              <a:path w="59055" h="2882900">
                <a:moveTo>
                  <a:pt x="58535" y="576524"/>
                </a:moveTo>
                <a:lnTo>
                  <a:pt x="0" y="576524"/>
                </a:lnTo>
              </a:path>
              <a:path w="59055" h="2882900">
                <a:moveTo>
                  <a:pt x="58535" y="0"/>
                </a:moveTo>
                <a:lnTo>
                  <a:pt x="0" y="0"/>
                </a:lnTo>
              </a:path>
            </a:pathLst>
          </a:custGeom>
          <a:ln w="64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30398" y="5141162"/>
            <a:ext cx="141605" cy="8318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0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0398" y="4505881"/>
            <a:ext cx="141605" cy="20066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25" dirty="0">
                <a:latin typeface="Arial"/>
                <a:cs typeface="Arial"/>
              </a:rPr>
              <a:t>200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0398" y="3929307"/>
            <a:ext cx="141605" cy="20066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25" dirty="0">
                <a:latin typeface="Arial"/>
                <a:cs typeface="Arial"/>
              </a:rPr>
              <a:t>400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0398" y="3352782"/>
            <a:ext cx="141605" cy="20066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25" dirty="0">
                <a:latin typeface="Arial"/>
                <a:cs typeface="Arial"/>
              </a:rPr>
              <a:t>600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0398" y="2776639"/>
            <a:ext cx="141605" cy="20066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25" dirty="0">
                <a:latin typeface="Arial"/>
                <a:cs typeface="Arial"/>
              </a:rPr>
              <a:t>800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0398" y="2174150"/>
            <a:ext cx="141605" cy="25844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20" dirty="0">
                <a:latin typeface="Arial"/>
                <a:cs typeface="Arial"/>
              </a:rPr>
              <a:t>1000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15624" y="2212466"/>
            <a:ext cx="3324860" cy="2973070"/>
          </a:xfrm>
          <a:custGeom>
            <a:avLst/>
            <a:gdLst/>
            <a:ahLst/>
            <a:cxnLst/>
            <a:rect l="l" t="t" r="r" b="b"/>
            <a:pathLst>
              <a:path w="3324860" h="2973070">
                <a:moveTo>
                  <a:pt x="0" y="2972942"/>
                </a:moveTo>
                <a:lnTo>
                  <a:pt x="19423" y="2972942"/>
                </a:lnTo>
                <a:lnTo>
                  <a:pt x="0" y="2972942"/>
                </a:lnTo>
              </a:path>
              <a:path w="3324860" h="2973070">
                <a:moveTo>
                  <a:pt x="19423" y="2972942"/>
                </a:moveTo>
                <a:lnTo>
                  <a:pt x="38833" y="2972942"/>
                </a:lnTo>
                <a:lnTo>
                  <a:pt x="19423" y="2972942"/>
                </a:lnTo>
              </a:path>
              <a:path w="3324860" h="2973070">
                <a:moveTo>
                  <a:pt x="38833" y="2972942"/>
                </a:moveTo>
                <a:lnTo>
                  <a:pt x="58548" y="2972942"/>
                </a:lnTo>
                <a:lnTo>
                  <a:pt x="38833" y="2972942"/>
                </a:lnTo>
              </a:path>
              <a:path w="3324860" h="2973070">
                <a:moveTo>
                  <a:pt x="58548" y="2972942"/>
                </a:moveTo>
                <a:lnTo>
                  <a:pt x="77958" y="2972942"/>
                </a:lnTo>
                <a:lnTo>
                  <a:pt x="58548" y="2972942"/>
                </a:lnTo>
              </a:path>
              <a:path w="3324860" h="2973070">
                <a:moveTo>
                  <a:pt x="77958" y="2972942"/>
                </a:moveTo>
                <a:lnTo>
                  <a:pt x="97369" y="2972942"/>
                </a:lnTo>
                <a:lnTo>
                  <a:pt x="77958" y="2972942"/>
                </a:lnTo>
              </a:path>
              <a:path w="3324860" h="2973070">
                <a:moveTo>
                  <a:pt x="97369" y="2972942"/>
                </a:moveTo>
                <a:lnTo>
                  <a:pt x="116779" y="2972942"/>
                </a:lnTo>
                <a:lnTo>
                  <a:pt x="97369" y="2972942"/>
                </a:lnTo>
              </a:path>
              <a:path w="3324860" h="2973070">
                <a:moveTo>
                  <a:pt x="116779" y="2972942"/>
                </a:moveTo>
                <a:lnTo>
                  <a:pt x="136189" y="2972942"/>
                </a:lnTo>
                <a:lnTo>
                  <a:pt x="116779" y="2972942"/>
                </a:lnTo>
              </a:path>
              <a:path w="3324860" h="2973070">
                <a:moveTo>
                  <a:pt x="136189" y="2972942"/>
                </a:moveTo>
                <a:lnTo>
                  <a:pt x="155600" y="2972942"/>
                </a:lnTo>
                <a:lnTo>
                  <a:pt x="136189" y="2972942"/>
                </a:lnTo>
              </a:path>
              <a:path w="3324860" h="2973070">
                <a:moveTo>
                  <a:pt x="155600" y="2972942"/>
                </a:moveTo>
                <a:lnTo>
                  <a:pt x="175010" y="2972942"/>
                </a:lnTo>
                <a:lnTo>
                  <a:pt x="155600" y="2972942"/>
                </a:lnTo>
              </a:path>
              <a:path w="3324860" h="2973070">
                <a:moveTo>
                  <a:pt x="175010" y="2972942"/>
                </a:moveTo>
                <a:lnTo>
                  <a:pt x="194420" y="2972942"/>
                </a:lnTo>
                <a:lnTo>
                  <a:pt x="175010" y="2972942"/>
                </a:lnTo>
              </a:path>
              <a:path w="3324860" h="2973070">
                <a:moveTo>
                  <a:pt x="194420" y="2972942"/>
                </a:moveTo>
                <a:lnTo>
                  <a:pt x="213830" y="2972942"/>
                </a:lnTo>
                <a:lnTo>
                  <a:pt x="194420" y="2972942"/>
                </a:lnTo>
              </a:path>
              <a:path w="3324860" h="2973070">
                <a:moveTo>
                  <a:pt x="213830" y="2972942"/>
                </a:moveTo>
                <a:lnTo>
                  <a:pt x="233241" y="2972942"/>
                </a:lnTo>
                <a:lnTo>
                  <a:pt x="213830" y="2972942"/>
                </a:lnTo>
              </a:path>
              <a:path w="3324860" h="2973070">
                <a:moveTo>
                  <a:pt x="233241" y="2972942"/>
                </a:moveTo>
                <a:lnTo>
                  <a:pt x="252969" y="2972942"/>
                </a:lnTo>
                <a:lnTo>
                  <a:pt x="233241" y="2972942"/>
                </a:lnTo>
              </a:path>
              <a:path w="3324860" h="2973070">
                <a:moveTo>
                  <a:pt x="252969" y="2966464"/>
                </a:moveTo>
                <a:lnTo>
                  <a:pt x="265900" y="2966464"/>
                </a:lnTo>
                <a:lnTo>
                  <a:pt x="265900" y="2972942"/>
                </a:lnTo>
                <a:lnTo>
                  <a:pt x="252969" y="2972942"/>
                </a:lnTo>
                <a:lnTo>
                  <a:pt x="252969" y="2966464"/>
                </a:lnTo>
              </a:path>
              <a:path w="3324860" h="2973070">
                <a:moveTo>
                  <a:pt x="265900" y="2966464"/>
                </a:moveTo>
                <a:lnTo>
                  <a:pt x="285311" y="2966464"/>
                </a:lnTo>
                <a:lnTo>
                  <a:pt x="285311" y="2972942"/>
                </a:lnTo>
                <a:lnTo>
                  <a:pt x="265900" y="2972942"/>
                </a:lnTo>
                <a:lnTo>
                  <a:pt x="265900" y="2966464"/>
                </a:lnTo>
              </a:path>
              <a:path w="3324860" h="2973070">
                <a:moveTo>
                  <a:pt x="285311" y="2966464"/>
                </a:moveTo>
                <a:lnTo>
                  <a:pt x="304721" y="2966464"/>
                </a:lnTo>
                <a:lnTo>
                  <a:pt x="304721" y="2972942"/>
                </a:lnTo>
                <a:lnTo>
                  <a:pt x="285311" y="2972942"/>
                </a:lnTo>
                <a:lnTo>
                  <a:pt x="285311" y="2966464"/>
                </a:lnTo>
              </a:path>
              <a:path w="3324860" h="2973070">
                <a:moveTo>
                  <a:pt x="304721" y="2972942"/>
                </a:moveTo>
                <a:lnTo>
                  <a:pt x="324131" y="2972942"/>
                </a:lnTo>
                <a:lnTo>
                  <a:pt x="304721" y="2972942"/>
                </a:lnTo>
              </a:path>
              <a:path w="3324860" h="2973070">
                <a:moveTo>
                  <a:pt x="324131" y="2947069"/>
                </a:moveTo>
                <a:lnTo>
                  <a:pt x="343554" y="2947069"/>
                </a:lnTo>
                <a:lnTo>
                  <a:pt x="343554" y="2972942"/>
                </a:lnTo>
                <a:lnTo>
                  <a:pt x="324131" y="2972942"/>
                </a:lnTo>
                <a:lnTo>
                  <a:pt x="324131" y="2947069"/>
                </a:lnTo>
              </a:path>
              <a:path w="3324860" h="2973070">
                <a:moveTo>
                  <a:pt x="343554" y="2966464"/>
                </a:moveTo>
                <a:lnTo>
                  <a:pt x="362965" y="2966464"/>
                </a:lnTo>
                <a:lnTo>
                  <a:pt x="362965" y="2972942"/>
                </a:lnTo>
                <a:lnTo>
                  <a:pt x="343554" y="2972942"/>
                </a:lnTo>
                <a:lnTo>
                  <a:pt x="343554" y="2966464"/>
                </a:lnTo>
              </a:path>
              <a:path w="3324860" h="2973070">
                <a:moveTo>
                  <a:pt x="362965" y="2953534"/>
                </a:moveTo>
                <a:lnTo>
                  <a:pt x="382375" y="2953534"/>
                </a:lnTo>
                <a:lnTo>
                  <a:pt x="382375" y="2972942"/>
                </a:lnTo>
                <a:lnTo>
                  <a:pt x="362965" y="2972942"/>
                </a:lnTo>
                <a:lnTo>
                  <a:pt x="362965" y="2953534"/>
                </a:lnTo>
              </a:path>
              <a:path w="3324860" h="2973070">
                <a:moveTo>
                  <a:pt x="382375" y="2966464"/>
                </a:moveTo>
                <a:lnTo>
                  <a:pt x="401785" y="2966464"/>
                </a:lnTo>
                <a:lnTo>
                  <a:pt x="401785" y="2972942"/>
                </a:lnTo>
                <a:lnTo>
                  <a:pt x="382375" y="2972942"/>
                </a:lnTo>
                <a:lnTo>
                  <a:pt x="382375" y="2966464"/>
                </a:lnTo>
              </a:path>
              <a:path w="3324860" h="2973070">
                <a:moveTo>
                  <a:pt x="401785" y="2959999"/>
                </a:moveTo>
                <a:lnTo>
                  <a:pt x="421196" y="2959999"/>
                </a:lnTo>
                <a:lnTo>
                  <a:pt x="421196" y="2972942"/>
                </a:lnTo>
                <a:lnTo>
                  <a:pt x="401785" y="2972942"/>
                </a:lnTo>
                <a:lnTo>
                  <a:pt x="401785" y="2959999"/>
                </a:lnTo>
              </a:path>
              <a:path w="3324860" h="2973070">
                <a:moveTo>
                  <a:pt x="421196" y="2934126"/>
                </a:moveTo>
                <a:lnTo>
                  <a:pt x="440911" y="2934126"/>
                </a:lnTo>
                <a:lnTo>
                  <a:pt x="440911" y="2972942"/>
                </a:lnTo>
                <a:lnTo>
                  <a:pt x="421196" y="2972942"/>
                </a:lnTo>
                <a:lnTo>
                  <a:pt x="421196" y="2934126"/>
                </a:lnTo>
              </a:path>
              <a:path w="3324860" h="2973070">
                <a:moveTo>
                  <a:pt x="440911" y="2934126"/>
                </a:moveTo>
                <a:lnTo>
                  <a:pt x="460321" y="2934126"/>
                </a:lnTo>
                <a:lnTo>
                  <a:pt x="460321" y="2972942"/>
                </a:lnTo>
                <a:lnTo>
                  <a:pt x="440911" y="2972942"/>
                </a:lnTo>
                <a:lnTo>
                  <a:pt x="440911" y="2934126"/>
                </a:lnTo>
              </a:path>
              <a:path w="3324860" h="2973070">
                <a:moveTo>
                  <a:pt x="460321" y="2940603"/>
                </a:moveTo>
                <a:lnTo>
                  <a:pt x="479731" y="2940603"/>
                </a:lnTo>
                <a:lnTo>
                  <a:pt x="479731" y="2972942"/>
                </a:lnTo>
                <a:lnTo>
                  <a:pt x="460321" y="2972942"/>
                </a:lnTo>
                <a:lnTo>
                  <a:pt x="460321" y="2940603"/>
                </a:lnTo>
              </a:path>
              <a:path w="3324860" h="2973070">
                <a:moveTo>
                  <a:pt x="479731" y="2934126"/>
                </a:moveTo>
                <a:lnTo>
                  <a:pt x="499142" y="2934126"/>
                </a:lnTo>
                <a:lnTo>
                  <a:pt x="499142" y="2972942"/>
                </a:lnTo>
                <a:lnTo>
                  <a:pt x="479731" y="2972942"/>
                </a:lnTo>
                <a:lnTo>
                  <a:pt x="479731" y="2934126"/>
                </a:lnTo>
              </a:path>
              <a:path w="3324860" h="2973070">
                <a:moveTo>
                  <a:pt x="499142" y="2927661"/>
                </a:moveTo>
                <a:lnTo>
                  <a:pt x="518552" y="2927661"/>
                </a:lnTo>
                <a:lnTo>
                  <a:pt x="518552" y="2972942"/>
                </a:lnTo>
                <a:lnTo>
                  <a:pt x="499142" y="2972942"/>
                </a:lnTo>
                <a:lnTo>
                  <a:pt x="499142" y="2927661"/>
                </a:lnTo>
              </a:path>
              <a:path w="3324860" h="2973070">
                <a:moveTo>
                  <a:pt x="518552" y="2908265"/>
                </a:moveTo>
                <a:lnTo>
                  <a:pt x="537962" y="2908265"/>
                </a:lnTo>
                <a:lnTo>
                  <a:pt x="537962" y="2972942"/>
                </a:lnTo>
                <a:lnTo>
                  <a:pt x="518552" y="2972942"/>
                </a:lnTo>
                <a:lnTo>
                  <a:pt x="518552" y="2908265"/>
                </a:lnTo>
              </a:path>
              <a:path w="3324860" h="2973070">
                <a:moveTo>
                  <a:pt x="537962" y="2927661"/>
                </a:moveTo>
                <a:lnTo>
                  <a:pt x="557373" y="2927661"/>
                </a:lnTo>
                <a:lnTo>
                  <a:pt x="557373" y="2972942"/>
                </a:lnTo>
                <a:lnTo>
                  <a:pt x="537962" y="2972942"/>
                </a:lnTo>
                <a:lnTo>
                  <a:pt x="537962" y="2927661"/>
                </a:lnTo>
              </a:path>
              <a:path w="3324860" h="2973070">
                <a:moveTo>
                  <a:pt x="557373" y="2882392"/>
                </a:moveTo>
                <a:lnTo>
                  <a:pt x="576783" y="2882392"/>
                </a:lnTo>
                <a:lnTo>
                  <a:pt x="576783" y="2972942"/>
                </a:lnTo>
                <a:lnTo>
                  <a:pt x="557373" y="2972942"/>
                </a:lnTo>
                <a:lnTo>
                  <a:pt x="557373" y="2882392"/>
                </a:lnTo>
              </a:path>
              <a:path w="3324860" h="2973070">
                <a:moveTo>
                  <a:pt x="576783" y="2895322"/>
                </a:moveTo>
                <a:lnTo>
                  <a:pt x="596193" y="2895322"/>
                </a:lnTo>
                <a:lnTo>
                  <a:pt x="596193" y="2972942"/>
                </a:lnTo>
                <a:lnTo>
                  <a:pt x="576783" y="2972942"/>
                </a:lnTo>
                <a:lnTo>
                  <a:pt x="576783" y="2895322"/>
                </a:lnTo>
              </a:path>
              <a:path w="3324860" h="2973070">
                <a:moveTo>
                  <a:pt x="596193" y="2882392"/>
                </a:moveTo>
                <a:lnTo>
                  <a:pt x="615616" y="2882392"/>
                </a:lnTo>
                <a:lnTo>
                  <a:pt x="615616" y="2972942"/>
                </a:lnTo>
                <a:lnTo>
                  <a:pt x="596193" y="2972942"/>
                </a:lnTo>
                <a:lnTo>
                  <a:pt x="596193" y="2882392"/>
                </a:lnTo>
              </a:path>
              <a:path w="3324860" h="2973070">
                <a:moveTo>
                  <a:pt x="615616" y="2895322"/>
                </a:moveTo>
                <a:lnTo>
                  <a:pt x="635052" y="2895322"/>
                </a:lnTo>
                <a:lnTo>
                  <a:pt x="635052" y="2972942"/>
                </a:lnTo>
                <a:lnTo>
                  <a:pt x="615616" y="2972942"/>
                </a:lnTo>
                <a:lnTo>
                  <a:pt x="615616" y="2895322"/>
                </a:lnTo>
              </a:path>
              <a:path w="3324860" h="2973070">
                <a:moveTo>
                  <a:pt x="635052" y="2843589"/>
                </a:moveTo>
                <a:lnTo>
                  <a:pt x="654742" y="2843589"/>
                </a:lnTo>
                <a:lnTo>
                  <a:pt x="654742" y="2972942"/>
                </a:lnTo>
                <a:lnTo>
                  <a:pt x="635052" y="2972942"/>
                </a:lnTo>
                <a:lnTo>
                  <a:pt x="635052" y="2843589"/>
                </a:lnTo>
              </a:path>
              <a:path w="3324860" h="2973070">
                <a:moveTo>
                  <a:pt x="654742" y="2843589"/>
                </a:moveTo>
                <a:lnTo>
                  <a:pt x="674177" y="2843589"/>
                </a:lnTo>
                <a:lnTo>
                  <a:pt x="674177" y="2972942"/>
                </a:lnTo>
                <a:lnTo>
                  <a:pt x="654742" y="2972942"/>
                </a:lnTo>
                <a:lnTo>
                  <a:pt x="654742" y="2843589"/>
                </a:lnTo>
              </a:path>
              <a:path w="3324860" h="2973070">
                <a:moveTo>
                  <a:pt x="674177" y="2811251"/>
                </a:moveTo>
                <a:lnTo>
                  <a:pt x="693613" y="2811251"/>
                </a:lnTo>
                <a:lnTo>
                  <a:pt x="693613" y="2972942"/>
                </a:lnTo>
                <a:lnTo>
                  <a:pt x="674177" y="2972942"/>
                </a:lnTo>
                <a:lnTo>
                  <a:pt x="674177" y="2811251"/>
                </a:lnTo>
              </a:path>
              <a:path w="3324860" h="2973070">
                <a:moveTo>
                  <a:pt x="693613" y="2772447"/>
                </a:moveTo>
                <a:lnTo>
                  <a:pt x="712922" y="2772447"/>
                </a:lnTo>
                <a:lnTo>
                  <a:pt x="712922" y="2972942"/>
                </a:lnTo>
                <a:lnTo>
                  <a:pt x="693613" y="2972942"/>
                </a:lnTo>
                <a:lnTo>
                  <a:pt x="693613" y="2772447"/>
                </a:lnTo>
              </a:path>
              <a:path w="3324860" h="2973070">
                <a:moveTo>
                  <a:pt x="712922" y="2765665"/>
                </a:moveTo>
                <a:lnTo>
                  <a:pt x="732358" y="2765665"/>
                </a:lnTo>
                <a:lnTo>
                  <a:pt x="732358" y="2972942"/>
                </a:lnTo>
                <a:lnTo>
                  <a:pt x="712922" y="2972942"/>
                </a:lnTo>
                <a:lnTo>
                  <a:pt x="712922" y="2765665"/>
                </a:lnTo>
              </a:path>
              <a:path w="3324860" h="2973070">
                <a:moveTo>
                  <a:pt x="732358" y="2701001"/>
                </a:moveTo>
                <a:lnTo>
                  <a:pt x="751793" y="2701001"/>
                </a:lnTo>
                <a:lnTo>
                  <a:pt x="751793" y="2972942"/>
                </a:lnTo>
                <a:lnTo>
                  <a:pt x="732358" y="2972942"/>
                </a:lnTo>
                <a:lnTo>
                  <a:pt x="732358" y="2701001"/>
                </a:lnTo>
              </a:path>
              <a:path w="3324860" h="2973070">
                <a:moveTo>
                  <a:pt x="751793" y="2739804"/>
                </a:moveTo>
                <a:lnTo>
                  <a:pt x="771229" y="2739804"/>
                </a:lnTo>
                <a:lnTo>
                  <a:pt x="771229" y="2972942"/>
                </a:lnTo>
                <a:lnTo>
                  <a:pt x="751793" y="2972942"/>
                </a:lnTo>
                <a:lnTo>
                  <a:pt x="751793" y="2739804"/>
                </a:lnTo>
              </a:path>
              <a:path w="3324860" h="2973070">
                <a:moveTo>
                  <a:pt x="771229" y="2688058"/>
                </a:moveTo>
                <a:lnTo>
                  <a:pt x="790665" y="2688058"/>
                </a:lnTo>
                <a:lnTo>
                  <a:pt x="790665" y="2972942"/>
                </a:lnTo>
                <a:lnTo>
                  <a:pt x="771229" y="2972942"/>
                </a:lnTo>
                <a:lnTo>
                  <a:pt x="771229" y="2688058"/>
                </a:lnTo>
              </a:path>
              <a:path w="3324860" h="2973070">
                <a:moveTo>
                  <a:pt x="790665" y="2694523"/>
                </a:moveTo>
                <a:lnTo>
                  <a:pt x="809973" y="2694523"/>
                </a:lnTo>
                <a:lnTo>
                  <a:pt x="809973" y="2972942"/>
                </a:lnTo>
                <a:lnTo>
                  <a:pt x="790665" y="2972942"/>
                </a:lnTo>
                <a:lnTo>
                  <a:pt x="790665" y="2694523"/>
                </a:lnTo>
              </a:path>
              <a:path w="3324860" h="2973070">
                <a:moveTo>
                  <a:pt x="809973" y="2565183"/>
                </a:moveTo>
                <a:lnTo>
                  <a:pt x="829409" y="2565183"/>
                </a:lnTo>
                <a:lnTo>
                  <a:pt x="829409" y="2972942"/>
                </a:lnTo>
                <a:lnTo>
                  <a:pt x="809973" y="2972942"/>
                </a:lnTo>
                <a:lnTo>
                  <a:pt x="809973" y="2565183"/>
                </a:lnTo>
              </a:path>
              <a:path w="3324860" h="2973070">
                <a:moveTo>
                  <a:pt x="829409" y="2578113"/>
                </a:moveTo>
                <a:lnTo>
                  <a:pt x="849099" y="2578113"/>
                </a:lnTo>
                <a:lnTo>
                  <a:pt x="849099" y="2972942"/>
                </a:lnTo>
                <a:lnTo>
                  <a:pt x="829409" y="2972942"/>
                </a:lnTo>
                <a:lnTo>
                  <a:pt x="829409" y="2578113"/>
                </a:lnTo>
              </a:path>
              <a:path w="3324860" h="2973070">
                <a:moveTo>
                  <a:pt x="849099" y="2591044"/>
                </a:moveTo>
                <a:lnTo>
                  <a:pt x="868535" y="2591044"/>
                </a:lnTo>
                <a:lnTo>
                  <a:pt x="868535" y="2972942"/>
                </a:lnTo>
                <a:lnTo>
                  <a:pt x="849099" y="2972942"/>
                </a:lnTo>
                <a:lnTo>
                  <a:pt x="849099" y="2591044"/>
                </a:lnTo>
              </a:path>
              <a:path w="3324860" h="2973070">
                <a:moveTo>
                  <a:pt x="868535" y="2519597"/>
                </a:moveTo>
                <a:lnTo>
                  <a:pt x="887970" y="2519597"/>
                </a:lnTo>
                <a:lnTo>
                  <a:pt x="887970" y="2972942"/>
                </a:lnTo>
                <a:lnTo>
                  <a:pt x="868535" y="2972942"/>
                </a:lnTo>
                <a:lnTo>
                  <a:pt x="868535" y="2519597"/>
                </a:lnTo>
              </a:path>
              <a:path w="3324860" h="2973070">
                <a:moveTo>
                  <a:pt x="887970" y="2480794"/>
                </a:moveTo>
                <a:lnTo>
                  <a:pt x="907406" y="2480794"/>
                </a:lnTo>
                <a:lnTo>
                  <a:pt x="907406" y="2972942"/>
                </a:lnTo>
                <a:lnTo>
                  <a:pt x="887970" y="2972942"/>
                </a:lnTo>
                <a:lnTo>
                  <a:pt x="887970" y="2480794"/>
                </a:lnTo>
              </a:path>
              <a:path w="3324860" h="2973070">
                <a:moveTo>
                  <a:pt x="907406" y="2429048"/>
                </a:moveTo>
                <a:lnTo>
                  <a:pt x="926842" y="2429048"/>
                </a:lnTo>
                <a:lnTo>
                  <a:pt x="926842" y="2972942"/>
                </a:lnTo>
                <a:lnTo>
                  <a:pt x="907406" y="2972942"/>
                </a:lnTo>
                <a:lnTo>
                  <a:pt x="907406" y="2429048"/>
                </a:lnTo>
              </a:path>
              <a:path w="3324860" h="2973070">
                <a:moveTo>
                  <a:pt x="926842" y="2357665"/>
                </a:moveTo>
                <a:lnTo>
                  <a:pt x="946150" y="2357665"/>
                </a:lnTo>
                <a:lnTo>
                  <a:pt x="946150" y="2972942"/>
                </a:lnTo>
                <a:lnTo>
                  <a:pt x="926842" y="2972942"/>
                </a:lnTo>
                <a:lnTo>
                  <a:pt x="926842" y="2357665"/>
                </a:lnTo>
              </a:path>
              <a:path w="3324860" h="2973070">
                <a:moveTo>
                  <a:pt x="946150" y="2305843"/>
                </a:moveTo>
                <a:lnTo>
                  <a:pt x="965586" y="2305843"/>
                </a:lnTo>
                <a:lnTo>
                  <a:pt x="965586" y="2972942"/>
                </a:lnTo>
                <a:lnTo>
                  <a:pt x="946150" y="2972942"/>
                </a:lnTo>
                <a:lnTo>
                  <a:pt x="946150" y="2305843"/>
                </a:lnTo>
              </a:path>
              <a:path w="3324860" h="2973070">
                <a:moveTo>
                  <a:pt x="965586" y="2286409"/>
                </a:moveTo>
                <a:lnTo>
                  <a:pt x="985022" y="2286409"/>
                </a:lnTo>
                <a:lnTo>
                  <a:pt x="985022" y="2972942"/>
                </a:lnTo>
                <a:lnTo>
                  <a:pt x="965586" y="2972942"/>
                </a:lnTo>
                <a:lnTo>
                  <a:pt x="965586" y="2286409"/>
                </a:lnTo>
              </a:path>
              <a:path w="3324860" h="2973070">
                <a:moveTo>
                  <a:pt x="985022" y="2143897"/>
                </a:moveTo>
                <a:lnTo>
                  <a:pt x="1004458" y="2143897"/>
                </a:lnTo>
                <a:lnTo>
                  <a:pt x="1004458" y="2972942"/>
                </a:lnTo>
                <a:lnTo>
                  <a:pt x="985022" y="2972942"/>
                </a:lnTo>
                <a:lnTo>
                  <a:pt x="985022" y="2143897"/>
                </a:lnTo>
              </a:path>
              <a:path w="3324860" h="2973070">
                <a:moveTo>
                  <a:pt x="1004458" y="2195974"/>
                </a:moveTo>
                <a:lnTo>
                  <a:pt x="1023893" y="2195974"/>
                </a:lnTo>
                <a:lnTo>
                  <a:pt x="1023893" y="2972942"/>
                </a:lnTo>
                <a:lnTo>
                  <a:pt x="1004458" y="2972942"/>
                </a:lnTo>
                <a:lnTo>
                  <a:pt x="1004458" y="2195974"/>
                </a:lnTo>
              </a:path>
              <a:path w="3324860" h="2973070">
                <a:moveTo>
                  <a:pt x="1023893" y="2059813"/>
                </a:moveTo>
                <a:lnTo>
                  <a:pt x="1043583" y="2059813"/>
                </a:lnTo>
                <a:lnTo>
                  <a:pt x="1043583" y="2972942"/>
                </a:lnTo>
                <a:lnTo>
                  <a:pt x="1023893" y="2972942"/>
                </a:lnTo>
                <a:lnTo>
                  <a:pt x="1023893" y="2059813"/>
                </a:lnTo>
              </a:path>
              <a:path w="3324860" h="2973070">
                <a:moveTo>
                  <a:pt x="1043583" y="2014468"/>
                </a:moveTo>
                <a:lnTo>
                  <a:pt x="1063019" y="2014468"/>
                </a:lnTo>
                <a:lnTo>
                  <a:pt x="1063019" y="2972942"/>
                </a:lnTo>
                <a:lnTo>
                  <a:pt x="1043583" y="2972942"/>
                </a:lnTo>
                <a:lnTo>
                  <a:pt x="1043583" y="2014468"/>
                </a:lnTo>
              </a:path>
              <a:path w="3324860" h="2973070">
                <a:moveTo>
                  <a:pt x="1063019" y="1917174"/>
                </a:moveTo>
                <a:lnTo>
                  <a:pt x="1082455" y="1917174"/>
                </a:lnTo>
                <a:lnTo>
                  <a:pt x="1082455" y="2972942"/>
                </a:lnTo>
                <a:lnTo>
                  <a:pt x="1063019" y="2972942"/>
                </a:lnTo>
                <a:lnTo>
                  <a:pt x="1063019" y="1917174"/>
                </a:lnTo>
              </a:path>
              <a:path w="3324860" h="2973070">
                <a:moveTo>
                  <a:pt x="1082455" y="1833090"/>
                </a:moveTo>
                <a:lnTo>
                  <a:pt x="1101763" y="1833090"/>
                </a:lnTo>
                <a:lnTo>
                  <a:pt x="1101763" y="2972942"/>
                </a:lnTo>
                <a:lnTo>
                  <a:pt x="1082455" y="2972942"/>
                </a:lnTo>
                <a:lnTo>
                  <a:pt x="1082455" y="1833090"/>
                </a:lnTo>
              </a:path>
              <a:path w="3324860" h="2973070">
                <a:moveTo>
                  <a:pt x="1101763" y="1846046"/>
                </a:moveTo>
                <a:lnTo>
                  <a:pt x="1121199" y="1846046"/>
                </a:lnTo>
                <a:lnTo>
                  <a:pt x="1121199" y="2972942"/>
                </a:lnTo>
                <a:lnTo>
                  <a:pt x="1101763" y="2972942"/>
                </a:lnTo>
                <a:lnTo>
                  <a:pt x="1101763" y="1846046"/>
                </a:lnTo>
              </a:path>
              <a:path w="3324860" h="2973070">
                <a:moveTo>
                  <a:pt x="1121199" y="1697056"/>
                </a:moveTo>
                <a:lnTo>
                  <a:pt x="1140635" y="1697056"/>
                </a:lnTo>
                <a:lnTo>
                  <a:pt x="1140635" y="2972942"/>
                </a:lnTo>
                <a:lnTo>
                  <a:pt x="1121199" y="2972942"/>
                </a:lnTo>
                <a:lnTo>
                  <a:pt x="1121199" y="1697056"/>
                </a:lnTo>
              </a:path>
              <a:path w="3324860" h="2973070">
                <a:moveTo>
                  <a:pt x="1140635" y="1548194"/>
                </a:moveTo>
                <a:lnTo>
                  <a:pt x="1160070" y="1548194"/>
                </a:lnTo>
                <a:lnTo>
                  <a:pt x="1160070" y="2972942"/>
                </a:lnTo>
                <a:lnTo>
                  <a:pt x="1140635" y="2972942"/>
                </a:lnTo>
                <a:lnTo>
                  <a:pt x="1140635" y="1548194"/>
                </a:lnTo>
              </a:path>
              <a:path w="3324860" h="2973070">
                <a:moveTo>
                  <a:pt x="1160070" y="1463855"/>
                </a:moveTo>
                <a:lnTo>
                  <a:pt x="1179506" y="1463855"/>
                </a:lnTo>
                <a:lnTo>
                  <a:pt x="1179506" y="2972942"/>
                </a:lnTo>
                <a:lnTo>
                  <a:pt x="1160070" y="2972942"/>
                </a:lnTo>
                <a:lnTo>
                  <a:pt x="1160070" y="1463855"/>
                </a:lnTo>
              </a:path>
              <a:path w="3324860" h="2973070">
                <a:moveTo>
                  <a:pt x="1179506" y="1548194"/>
                </a:moveTo>
                <a:lnTo>
                  <a:pt x="1198815" y="1548194"/>
                </a:lnTo>
                <a:lnTo>
                  <a:pt x="1198815" y="2972942"/>
                </a:lnTo>
                <a:lnTo>
                  <a:pt x="1179506" y="2972942"/>
                </a:lnTo>
                <a:lnTo>
                  <a:pt x="1179506" y="1548194"/>
                </a:lnTo>
              </a:path>
              <a:path w="3324860" h="2973070">
                <a:moveTo>
                  <a:pt x="1198815" y="1392727"/>
                </a:moveTo>
                <a:lnTo>
                  <a:pt x="1218251" y="1392727"/>
                </a:lnTo>
                <a:lnTo>
                  <a:pt x="1218251" y="2972942"/>
                </a:lnTo>
                <a:lnTo>
                  <a:pt x="1198815" y="2972942"/>
                </a:lnTo>
                <a:lnTo>
                  <a:pt x="1198815" y="1392727"/>
                </a:lnTo>
              </a:path>
              <a:path w="3324860" h="2973070">
                <a:moveTo>
                  <a:pt x="1218251" y="1379771"/>
                </a:moveTo>
                <a:lnTo>
                  <a:pt x="1237940" y="1379771"/>
                </a:lnTo>
                <a:lnTo>
                  <a:pt x="1237940" y="2972942"/>
                </a:lnTo>
                <a:lnTo>
                  <a:pt x="1218251" y="2972942"/>
                </a:lnTo>
                <a:lnTo>
                  <a:pt x="1218251" y="1379771"/>
                </a:lnTo>
              </a:path>
              <a:path w="3324860" h="2973070">
                <a:moveTo>
                  <a:pt x="1237940" y="1230782"/>
                </a:moveTo>
                <a:lnTo>
                  <a:pt x="1257376" y="1230782"/>
                </a:lnTo>
                <a:lnTo>
                  <a:pt x="1257376" y="2972942"/>
                </a:lnTo>
                <a:lnTo>
                  <a:pt x="1237940" y="2972942"/>
                </a:lnTo>
                <a:lnTo>
                  <a:pt x="1237940" y="1230782"/>
                </a:lnTo>
              </a:path>
              <a:path w="3324860" h="2973070">
                <a:moveTo>
                  <a:pt x="1257376" y="1153175"/>
                </a:moveTo>
                <a:lnTo>
                  <a:pt x="1276812" y="1153175"/>
                </a:lnTo>
                <a:lnTo>
                  <a:pt x="1276812" y="2972942"/>
                </a:lnTo>
                <a:lnTo>
                  <a:pt x="1257376" y="2972942"/>
                </a:lnTo>
                <a:lnTo>
                  <a:pt x="1257376" y="1153175"/>
                </a:lnTo>
              </a:path>
              <a:path w="3324860" h="2973070">
                <a:moveTo>
                  <a:pt x="1276812" y="952363"/>
                </a:moveTo>
                <a:lnTo>
                  <a:pt x="1296247" y="952363"/>
                </a:lnTo>
                <a:lnTo>
                  <a:pt x="1296247" y="2972942"/>
                </a:lnTo>
                <a:lnTo>
                  <a:pt x="1276812" y="2972942"/>
                </a:lnTo>
                <a:lnTo>
                  <a:pt x="1276812" y="952363"/>
                </a:lnTo>
              </a:path>
              <a:path w="3324860" h="2973070">
                <a:moveTo>
                  <a:pt x="1296247" y="867898"/>
                </a:moveTo>
                <a:lnTo>
                  <a:pt x="1315683" y="867898"/>
                </a:lnTo>
                <a:lnTo>
                  <a:pt x="1315683" y="2972942"/>
                </a:lnTo>
                <a:lnTo>
                  <a:pt x="1296247" y="2972942"/>
                </a:lnTo>
                <a:lnTo>
                  <a:pt x="1296247" y="867898"/>
                </a:lnTo>
              </a:path>
              <a:path w="3324860" h="2973070">
                <a:moveTo>
                  <a:pt x="1315683" y="816202"/>
                </a:moveTo>
                <a:lnTo>
                  <a:pt x="1334992" y="816202"/>
                </a:lnTo>
                <a:lnTo>
                  <a:pt x="1334992" y="2972942"/>
                </a:lnTo>
                <a:lnTo>
                  <a:pt x="1315683" y="2972942"/>
                </a:lnTo>
                <a:lnTo>
                  <a:pt x="1315683" y="816202"/>
                </a:lnTo>
              </a:path>
              <a:path w="3324860" h="2973070">
                <a:moveTo>
                  <a:pt x="1334992" y="745074"/>
                </a:moveTo>
                <a:lnTo>
                  <a:pt x="1347949" y="745074"/>
                </a:lnTo>
                <a:lnTo>
                  <a:pt x="1347949" y="2972942"/>
                </a:lnTo>
                <a:lnTo>
                  <a:pt x="1334992" y="2972942"/>
                </a:lnTo>
                <a:lnTo>
                  <a:pt x="1334992" y="745074"/>
                </a:lnTo>
              </a:path>
              <a:path w="3324860" h="2973070">
                <a:moveTo>
                  <a:pt x="1347949" y="705953"/>
                </a:moveTo>
                <a:lnTo>
                  <a:pt x="1367385" y="705953"/>
                </a:lnTo>
                <a:lnTo>
                  <a:pt x="1367385" y="2972942"/>
                </a:lnTo>
                <a:lnTo>
                  <a:pt x="1347949" y="2972942"/>
                </a:lnTo>
                <a:lnTo>
                  <a:pt x="1347949" y="705953"/>
                </a:lnTo>
              </a:path>
              <a:path w="3324860" h="2973070">
                <a:moveTo>
                  <a:pt x="1367385" y="621868"/>
                </a:moveTo>
                <a:lnTo>
                  <a:pt x="1386820" y="621868"/>
                </a:lnTo>
                <a:lnTo>
                  <a:pt x="1386820" y="2972942"/>
                </a:lnTo>
                <a:lnTo>
                  <a:pt x="1367385" y="2972942"/>
                </a:lnTo>
                <a:lnTo>
                  <a:pt x="1367385" y="621868"/>
                </a:lnTo>
              </a:path>
              <a:path w="3324860" h="2973070">
                <a:moveTo>
                  <a:pt x="1386820" y="680042"/>
                </a:moveTo>
                <a:lnTo>
                  <a:pt x="1406256" y="680042"/>
                </a:lnTo>
                <a:lnTo>
                  <a:pt x="1406256" y="2972942"/>
                </a:lnTo>
                <a:lnTo>
                  <a:pt x="1386820" y="2972942"/>
                </a:lnTo>
                <a:lnTo>
                  <a:pt x="1386820" y="680042"/>
                </a:lnTo>
              </a:path>
              <a:path w="3324860" h="2973070">
                <a:moveTo>
                  <a:pt x="1406256" y="498663"/>
                </a:moveTo>
                <a:lnTo>
                  <a:pt x="1425946" y="498663"/>
                </a:lnTo>
                <a:lnTo>
                  <a:pt x="1425946" y="2972942"/>
                </a:lnTo>
                <a:lnTo>
                  <a:pt x="1406256" y="2972942"/>
                </a:lnTo>
                <a:lnTo>
                  <a:pt x="1406256" y="498663"/>
                </a:lnTo>
              </a:path>
              <a:path w="3324860" h="2973070">
                <a:moveTo>
                  <a:pt x="1425946" y="395145"/>
                </a:moveTo>
                <a:lnTo>
                  <a:pt x="1445382" y="395145"/>
                </a:lnTo>
                <a:lnTo>
                  <a:pt x="1445382" y="2972942"/>
                </a:lnTo>
                <a:lnTo>
                  <a:pt x="1425946" y="2972942"/>
                </a:lnTo>
                <a:lnTo>
                  <a:pt x="1425946" y="395145"/>
                </a:lnTo>
              </a:path>
              <a:path w="3324860" h="2973070">
                <a:moveTo>
                  <a:pt x="1445382" y="271940"/>
                </a:moveTo>
                <a:lnTo>
                  <a:pt x="1464817" y="271940"/>
                </a:lnTo>
                <a:lnTo>
                  <a:pt x="1464817" y="2972942"/>
                </a:lnTo>
                <a:lnTo>
                  <a:pt x="1445382" y="2972942"/>
                </a:lnTo>
                <a:lnTo>
                  <a:pt x="1445382" y="271940"/>
                </a:lnTo>
              </a:path>
              <a:path w="3324860" h="2973070">
                <a:moveTo>
                  <a:pt x="1464817" y="181505"/>
                </a:moveTo>
                <a:lnTo>
                  <a:pt x="1484126" y="181505"/>
                </a:lnTo>
                <a:lnTo>
                  <a:pt x="1484126" y="2972942"/>
                </a:lnTo>
                <a:lnTo>
                  <a:pt x="1464817" y="2972942"/>
                </a:lnTo>
                <a:lnTo>
                  <a:pt x="1464817" y="181505"/>
                </a:lnTo>
              </a:path>
              <a:path w="3324860" h="2973070">
                <a:moveTo>
                  <a:pt x="1484126" y="291374"/>
                </a:moveTo>
                <a:lnTo>
                  <a:pt x="1503562" y="291374"/>
                </a:lnTo>
                <a:lnTo>
                  <a:pt x="1503562" y="2972942"/>
                </a:lnTo>
                <a:lnTo>
                  <a:pt x="1484126" y="2972942"/>
                </a:lnTo>
                <a:lnTo>
                  <a:pt x="1484126" y="291374"/>
                </a:lnTo>
              </a:path>
              <a:path w="3324860" h="2973070">
                <a:moveTo>
                  <a:pt x="1503562" y="265589"/>
                </a:moveTo>
                <a:lnTo>
                  <a:pt x="1522997" y="265589"/>
                </a:lnTo>
                <a:lnTo>
                  <a:pt x="1522997" y="2972942"/>
                </a:lnTo>
                <a:lnTo>
                  <a:pt x="1503562" y="2972942"/>
                </a:lnTo>
                <a:lnTo>
                  <a:pt x="1503562" y="265589"/>
                </a:lnTo>
              </a:path>
              <a:path w="3324860" h="2973070">
                <a:moveTo>
                  <a:pt x="1522997" y="90562"/>
                </a:moveTo>
                <a:lnTo>
                  <a:pt x="1542433" y="90562"/>
                </a:lnTo>
                <a:lnTo>
                  <a:pt x="1542433" y="2972942"/>
                </a:lnTo>
                <a:lnTo>
                  <a:pt x="1522997" y="2972942"/>
                </a:lnTo>
                <a:lnTo>
                  <a:pt x="1522997" y="90562"/>
                </a:lnTo>
              </a:path>
              <a:path w="3324860" h="2973070">
                <a:moveTo>
                  <a:pt x="1542433" y="25911"/>
                </a:moveTo>
                <a:lnTo>
                  <a:pt x="1561869" y="25911"/>
                </a:lnTo>
                <a:lnTo>
                  <a:pt x="1561869" y="2972942"/>
                </a:lnTo>
                <a:lnTo>
                  <a:pt x="1542433" y="2972942"/>
                </a:lnTo>
                <a:lnTo>
                  <a:pt x="1542433" y="25911"/>
                </a:lnTo>
              </a:path>
              <a:path w="3324860" h="2973070">
                <a:moveTo>
                  <a:pt x="1561869" y="175027"/>
                </a:moveTo>
                <a:lnTo>
                  <a:pt x="1581178" y="175027"/>
                </a:lnTo>
                <a:lnTo>
                  <a:pt x="1581178" y="2972942"/>
                </a:lnTo>
                <a:lnTo>
                  <a:pt x="1561869" y="2972942"/>
                </a:lnTo>
                <a:lnTo>
                  <a:pt x="1561869" y="175027"/>
                </a:lnTo>
              </a:path>
              <a:path w="3324860" h="2973070">
                <a:moveTo>
                  <a:pt x="1581178" y="77606"/>
                </a:moveTo>
                <a:lnTo>
                  <a:pt x="1600613" y="77606"/>
                </a:lnTo>
                <a:lnTo>
                  <a:pt x="1600613" y="2972942"/>
                </a:lnTo>
                <a:lnTo>
                  <a:pt x="1581178" y="2972942"/>
                </a:lnTo>
                <a:lnTo>
                  <a:pt x="1581178" y="77606"/>
                </a:lnTo>
              </a:path>
              <a:path w="3324860" h="2973070">
                <a:moveTo>
                  <a:pt x="1600613" y="187983"/>
                </a:moveTo>
                <a:lnTo>
                  <a:pt x="1620303" y="187983"/>
                </a:lnTo>
                <a:lnTo>
                  <a:pt x="1620303" y="2972942"/>
                </a:lnTo>
                <a:lnTo>
                  <a:pt x="1600613" y="2972942"/>
                </a:lnTo>
                <a:lnTo>
                  <a:pt x="1600613" y="187983"/>
                </a:lnTo>
              </a:path>
              <a:path w="3324860" h="2973070">
                <a:moveTo>
                  <a:pt x="1620303" y="58300"/>
                </a:moveTo>
                <a:lnTo>
                  <a:pt x="1639739" y="58300"/>
                </a:lnTo>
                <a:lnTo>
                  <a:pt x="1639739" y="2972942"/>
                </a:lnTo>
                <a:lnTo>
                  <a:pt x="1620303" y="2972942"/>
                </a:lnTo>
                <a:lnTo>
                  <a:pt x="1620303" y="58300"/>
                </a:lnTo>
              </a:path>
              <a:path w="3324860" h="2973070">
                <a:moveTo>
                  <a:pt x="1639739" y="0"/>
                </a:moveTo>
                <a:lnTo>
                  <a:pt x="1659175" y="0"/>
                </a:lnTo>
                <a:lnTo>
                  <a:pt x="1659175" y="2972942"/>
                </a:lnTo>
                <a:lnTo>
                  <a:pt x="1639739" y="2972942"/>
                </a:lnTo>
                <a:lnTo>
                  <a:pt x="1639739" y="0"/>
                </a:lnTo>
              </a:path>
              <a:path w="3324860" h="2973070">
                <a:moveTo>
                  <a:pt x="1659175" y="38866"/>
                </a:moveTo>
                <a:lnTo>
                  <a:pt x="1678610" y="38866"/>
                </a:lnTo>
                <a:lnTo>
                  <a:pt x="1678610" y="2972942"/>
                </a:lnTo>
                <a:lnTo>
                  <a:pt x="1659175" y="2972942"/>
                </a:lnTo>
                <a:lnTo>
                  <a:pt x="1659175" y="38866"/>
                </a:lnTo>
              </a:path>
              <a:path w="3324860" h="2973070">
                <a:moveTo>
                  <a:pt x="1678610" y="271940"/>
                </a:moveTo>
                <a:lnTo>
                  <a:pt x="1698046" y="271940"/>
                </a:lnTo>
                <a:lnTo>
                  <a:pt x="1698046" y="2972942"/>
                </a:lnTo>
                <a:lnTo>
                  <a:pt x="1678610" y="2972942"/>
                </a:lnTo>
                <a:lnTo>
                  <a:pt x="1678610" y="271940"/>
                </a:lnTo>
              </a:path>
              <a:path w="3324860" h="2973070">
                <a:moveTo>
                  <a:pt x="1698046" y="239678"/>
                </a:moveTo>
                <a:lnTo>
                  <a:pt x="1717355" y="239678"/>
                </a:lnTo>
                <a:lnTo>
                  <a:pt x="1717355" y="2972942"/>
                </a:lnTo>
                <a:lnTo>
                  <a:pt x="1698046" y="2972942"/>
                </a:lnTo>
                <a:lnTo>
                  <a:pt x="1698046" y="239678"/>
                </a:lnTo>
              </a:path>
              <a:path w="3324860" h="2973070">
                <a:moveTo>
                  <a:pt x="1717355" y="136160"/>
                </a:moveTo>
                <a:lnTo>
                  <a:pt x="1736790" y="136160"/>
                </a:lnTo>
                <a:lnTo>
                  <a:pt x="1736790" y="2972942"/>
                </a:lnTo>
                <a:lnTo>
                  <a:pt x="1717355" y="2972942"/>
                </a:lnTo>
                <a:lnTo>
                  <a:pt x="1717355" y="136160"/>
                </a:lnTo>
              </a:path>
              <a:path w="3324860" h="2973070">
                <a:moveTo>
                  <a:pt x="1736790" y="110249"/>
                </a:moveTo>
                <a:lnTo>
                  <a:pt x="1756226" y="110249"/>
                </a:lnTo>
                <a:lnTo>
                  <a:pt x="1756226" y="2972942"/>
                </a:lnTo>
                <a:lnTo>
                  <a:pt x="1736790" y="2972942"/>
                </a:lnTo>
                <a:lnTo>
                  <a:pt x="1736790" y="110249"/>
                </a:lnTo>
              </a:path>
              <a:path w="3324860" h="2973070">
                <a:moveTo>
                  <a:pt x="1756226" y="291374"/>
                </a:moveTo>
                <a:lnTo>
                  <a:pt x="1775662" y="291374"/>
                </a:lnTo>
                <a:lnTo>
                  <a:pt x="1775662" y="2972942"/>
                </a:lnTo>
                <a:lnTo>
                  <a:pt x="1756226" y="2972942"/>
                </a:lnTo>
                <a:lnTo>
                  <a:pt x="1756226" y="291374"/>
                </a:lnTo>
              </a:path>
              <a:path w="3324860" h="2973070">
                <a:moveTo>
                  <a:pt x="1775662" y="408101"/>
                </a:moveTo>
                <a:lnTo>
                  <a:pt x="1795097" y="408101"/>
                </a:lnTo>
                <a:lnTo>
                  <a:pt x="1795097" y="2972942"/>
                </a:lnTo>
                <a:lnTo>
                  <a:pt x="1775662" y="2972942"/>
                </a:lnTo>
                <a:lnTo>
                  <a:pt x="1775662" y="408101"/>
                </a:lnTo>
              </a:path>
              <a:path w="3324860" h="2973070">
                <a:moveTo>
                  <a:pt x="1795097" y="324017"/>
                </a:moveTo>
                <a:lnTo>
                  <a:pt x="1814787" y="324017"/>
                </a:lnTo>
                <a:lnTo>
                  <a:pt x="1814787" y="2972942"/>
                </a:lnTo>
                <a:lnTo>
                  <a:pt x="1795097" y="2972942"/>
                </a:lnTo>
                <a:lnTo>
                  <a:pt x="1795097" y="324017"/>
                </a:lnTo>
              </a:path>
              <a:path w="3324860" h="2973070">
                <a:moveTo>
                  <a:pt x="1814787" y="453446"/>
                </a:moveTo>
                <a:lnTo>
                  <a:pt x="1834223" y="453446"/>
                </a:lnTo>
                <a:lnTo>
                  <a:pt x="1834223" y="2972942"/>
                </a:lnTo>
                <a:lnTo>
                  <a:pt x="1814787" y="2972942"/>
                </a:lnTo>
                <a:lnTo>
                  <a:pt x="1814787" y="453446"/>
                </a:lnTo>
              </a:path>
              <a:path w="3324860" h="2973070">
                <a:moveTo>
                  <a:pt x="1834223" y="563695"/>
                </a:moveTo>
                <a:lnTo>
                  <a:pt x="1853659" y="563695"/>
                </a:lnTo>
                <a:lnTo>
                  <a:pt x="1853659" y="2972942"/>
                </a:lnTo>
                <a:lnTo>
                  <a:pt x="1834223" y="2972942"/>
                </a:lnTo>
                <a:lnTo>
                  <a:pt x="1834223" y="563695"/>
                </a:lnTo>
              </a:path>
              <a:path w="3324860" h="2973070">
                <a:moveTo>
                  <a:pt x="1853659" y="796769"/>
                </a:moveTo>
                <a:lnTo>
                  <a:pt x="1872967" y="796769"/>
                </a:lnTo>
                <a:lnTo>
                  <a:pt x="1872967" y="2972942"/>
                </a:lnTo>
                <a:lnTo>
                  <a:pt x="1853659" y="2972942"/>
                </a:lnTo>
                <a:lnTo>
                  <a:pt x="1853659" y="796769"/>
                </a:lnTo>
              </a:path>
              <a:path w="3324860" h="2973070">
                <a:moveTo>
                  <a:pt x="1872967" y="680042"/>
                </a:moveTo>
                <a:lnTo>
                  <a:pt x="1892403" y="680042"/>
                </a:lnTo>
                <a:lnTo>
                  <a:pt x="1892403" y="2972942"/>
                </a:lnTo>
                <a:lnTo>
                  <a:pt x="1872967" y="2972942"/>
                </a:lnTo>
                <a:lnTo>
                  <a:pt x="1872967" y="680042"/>
                </a:lnTo>
              </a:path>
              <a:path w="3324860" h="2973070">
                <a:moveTo>
                  <a:pt x="1892403" y="719162"/>
                </a:moveTo>
                <a:lnTo>
                  <a:pt x="1911839" y="719162"/>
                </a:lnTo>
                <a:lnTo>
                  <a:pt x="1911839" y="2972942"/>
                </a:lnTo>
                <a:lnTo>
                  <a:pt x="1892403" y="2972942"/>
                </a:lnTo>
                <a:lnTo>
                  <a:pt x="1892403" y="719162"/>
                </a:lnTo>
              </a:path>
              <a:path w="3324860" h="2973070">
                <a:moveTo>
                  <a:pt x="1911839" y="939408"/>
                </a:moveTo>
                <a:lnTo>
                  <a:pt x="1931275" y="939408"/>
                </a:lnTo>
                <a:lnTo>
                  <a:pt x="1931275" y="2972942"/>
                </a:lnTo>
                <a:lnTo>
                  <a:pt x="1911839" y="2972942"/>
                </a:lnTo>
                <a:lnTo>
                  <a:pt x="1911839" y="939408"/>
                </a:lnTo>
              </a:path>
              <a:path w="3324860" h="2973070">
                <a:moveTo>
                  <a:pt x="1931275" y="958841"/>
                </a:moveTo>
                <a:lnTo>
                  <a:pt x="1950710" y="958841"/>
                </a:lnTo>
                <a:lnTo>
                  <a:pt x="1950710" y="2972942"/>
                </a:lnTo>
                <a:lnTo>
                  <a:pt x="1931275" y="2972942"/>
                </a:lnTo>
                <a:lnTo>
                  <a:pt x="1931275" y="958841"/>
                </a:lnTo>
              </a:path>
              <a:path w="3324860" h="2973070">
                <a:moveTo>
                  <a:pt x="1950710" y="984625"/>
                </a:moveTo>
                <a:lnTo>
                  <a:pt x="1970019" y="984625"/>
                </a:lnTo>
                <a:lnTo>
                  <a:pt x="1970019" y="2972942"/>
                </a:lnTo>
                <a:lnTo>
                  <a:pt x="1950710" y="2972942"/>
                </a:lnTo>
                <a:lnTo>
                  <a:pt x="1950710" y="984625"/>
                </a:lnTo>
              </a:path>
              <a:path w="3324860" h="2973070">
                <a:moveTo>
                  <a:pt x="1970019" y="1049276"/>
                </a:moveTo>
                <a:lnTo>
                  <a:pt x="1989455" y="1049276"/>
                </a:lnTo>
                <a:lnTo>
                  <a:pt x="1989455" y="2972942"/>
                </a:lnTo>
                <a:lnTo>
                  <a:pt x="1970019" y="2972942"/>
                </a:lnTo>
                <a:lnTo>
                  <a:pt x="1970019" y="1049276"/>
                </a:lnTo>
              </a:path>
              <a:path w="3324860" h="2973070">
                <a:moveTo>
                  <a:pt x="1989455" y="1204870"/>
                </a:moveTo>
                <a:lnTo>
                  <a:pt x="2008890" y="1204870"/>
                </a:lnTo>
                <a:lnTo>
                  <a:pt x="2008890" y="2972942"/>
                </a:lnTo>
                <a:lnTo>
                  <a:pt x="1989455" y="2972942"/>
                </a:lnTo>
                <a:lnTo>
                  <a:pt x="1989455" y="1204870"/>
                </a:lnTo>
              </a:path>
              <a:path w="3324860" h="2973070">
                <a:moveTo>
                  <a:pt x="2008890" y="1386249"/>
                </a:moveTo>
                <a:lnTo>
                  <a:pt x="2028580" y="1386249"/>
                </a:lnTo>
                <a:lnTo>
                  <a:pt x="2028580" y="2972942"/>
                </a:lnTo>
                <a:lnTo>
                  <a:pt x="2008890" y="2972942"/>
                </a:lnTo>
                <a:lnTo>
                  <a:pt x="2008890" y="1386249"/>
                </a:lnTo>
              </a:path>
              <a:path w="3324860" h="2973070">
                <a:moveTo>
                  <a:pt x="2028580" y="1476811"/>
                </a:moveTo>
                <a:lnTo>
                  <a:pt x="2048016" y="1476811"/>
                </a:lnTo>
                <a:lnTo>
                  <a:pt x="2048016" y="2972942"/>
                </a:lnTo>
                <a:lnTo>
                  <a:pt x="2028580" y="2972942"/>
                </a:lnTo>
                <a:lnTo>
                  <a:pt x="2028580" y="1476811"/>
                </a:lnTo>
              </a:path>
              <a:path w="3324860" h="2973070">
                <a:moveTo>
                  <a:pt x="2048016" y="1496244"/>
                </a:moveTo>
                <a:lnTo>
                  <a:pt x="2067452" y="1496244"/>
                </a:lnTo>
                <a:lnTo>
                  <a:pt x="2067452" y="2972942"/>
                </a:lnTo>
                <a:lnTo>
                  <a:pt x="2048016" y="2972942"/>
                </a:lnTo>
                <a:lnTo>
                  <a:pt x="2048016" y="1496244"/>
                </a:lnTo>
              </a:path>
              <a:path w="3324860" h="2973070">
                <a:moveTo>
                  <a:pt x="2067452" y="1561149"/>
                </a:moveTo>
                <a:lnTo>
                  <a:pt x="2086887" y="1561149"/>
                </a:lnTo>
                <a:lnTo>
                  <a:pt x="2086887" y="2972942"/>
                </a:lnTo>
                <a:lnTo>
                  <a:pt x="2067452" y="2972942"/>
                </a:lnTo>
                <a:lnTo>
                  <a:pt x="2067452" y="1561149"/>
                </a:lnTo>
              </a:path>
              <a:path w="3324860" h="2973070">
                <a:moveTo>
                  <a:pt x="2086887" y="1677623"/>
                </a:moveTo>
                <a:lnTo>
                  <a:pt x="2106196" y="1677623"/>
                </a:lnTo>
                <a:lnTo>
                  <a:pt x="2106196" y="2972942"/>
                </a:lnTo>
                <a:lnTo>
                  <a:pt x="2086887" y="2972942"/>
                </a:lnTo>
                <a:lnTo>
                  <a:pt x="2086887" y="1677623"/>
                </a:lnTo>
              </a:path>
              <a:path w="3324860" h="2973070">
                <a:moveTo>
                  <a:pt x="2106196" y="1729318"/>
                </a:moveTo>
                <a:lnTo>
                  <a:pt x="2125632" y="1729318"/>
                </a:lnTo>
                <a:lnTo>
                  <a:pt x="2125632" y="2972942"/>
                </a:lnTo>
                <a:lnTo>
                  <a:pt x="2106196" y="2972942"/>
                </a:lnTo>
                <a:lnTo>
                  <a:pt x="2106196" y="1729318"/>
                </a:lnTo>
              </a:path>
              <a:path w="3324860" h="2973070">
                <a:moveTo>
                  <a:pt x="2125632" y="1722840"/>
                </a:moveTo>
                <a:lnTo>
                  <a:pt x="2145067" y="1722840"/>
                </a:lnTo>
                <a:lnTo>
                  <a:pt x="2145067" y="2972942"/>
                </a:lnTo>
                <a:lnTo>
                  <a:pt x="2125632" y="2972942"/>
                </a:lnTo>
                <a:lnTo>
                  <a:pt x="2125632" y="1722840"/>
                </a:lnTo>
              </a:path>
              <a:path w="3324860" h="2973070">
                <a:moveTo>
                  <a:pt x="2145067" y="1774917"/>
                </a:moveTo>
                <a:lnTo>
                  <a:pt x="2164503" y="1774917"/>
                </a:lnTo>
                <a:lnTo>
                  <a:pt x="2164503" y="2972942"/>
                </a:lnTo>
                <a:lnTo>
                  <a:pt x="2145067" y="2972942"/>
                </a:lnTo>
                <a:lnTo>
                  <a:pt x="2145067" y="1774917"/>
                </a:lnTo>
              </a:path>
              <a:path w="3324860" h="2973070">
                <a:moveTo>
                  <a:pt x="2164503" y="1975729"/>
                </a:moveTo>
                <a:lnTo>
                  <a:pt x="2183939" y="1975729"/>
                </a:lnTo>
                <a:lnTo>
                  <a:pt x="2183939" y="2972942"/>
                </a:lnTo>
                <a:lnTo>
                  <a:pt x="2164503" y="2972942"/>
                </a:lnTo>
                <a:lnTo>
                  <a:pt x="2164503" y="1975729"/>
                </a:lnTo>
              </a:path>
              <a:path w="3324860" h="2973070">
                <a:moveTo>
                  <a:pt x="2183939" y="1962773"/>
                </a:moveTo>
                <a:lnTo>
                  <a:pt x="2203248" y="1962773"/>
                </a:lnTo>
                <a:lnTo>
                  <a:pt x="2203248" y="2972942"/>
                </a:lnTo>
                <a:lnTo>
                  <a:pt x="2183939" y="2972942"/>
                </a:lnTo>
                <a:lnTo>
                  <a:pt x="2183939" y="1962773"/>
                </a:lnTo>
              </a:path>
              <a:path w="3324860" h="2973070">
                <a:moveTo>
                  <a:pt x="2203248" y="1995162"/>
                </a:moveTo>
                <a:lnTo>
                  <a:pt x="2223064" y="1995162"/>
                </a:lnTo>
                <a:lnTo>
                  <a:pt x="2223064" y="2972942"/>
                </a:lnTo>
                <a:lnTo>
                  <a:pt x="2203248" y="2972942"/>
                </a:lnTo>
                <a:lnTo>
                  <a:pt x="2203248" y="1995162"/>
                </a:lnTo>
              </a:path>
              <a:path w="3324860" h="2973070">
                <a:moveTo>
                  <a:pt x="2223064" y="2157107"/>
                </a:moveTo>
                <a:lnTo>
                  <a:pt x="2242373" y="2157107"/>
                </a:lnTo>
                <a:lnTo>
                  <a:pt x="2242373" y="2972942"/>
                </a:lnTo>
                <a:lnTo>
                  <a:pt x="2223064" y="2972942"/>
                </a:lnTo>
                <a:lnTo>
                  <a:pt x="2223064" y="2157107"/>
                </a:lnTo>
              </a:path>
              <a:path w="3324860" h="2973070">
                <a:moveTo>
                  <a:pt x="2242373" y="2254147"/>
                </a:moveTo>
                <a:lnTo>
                  <a:pt x="2261809" y="2254147"/>
                </a:lnTo>
                <a:lnTo>
                  <a:pt x="2261809" y="2972942"/>
                </a:lnTo>
                <a:lnTo>
                  <a:pt x="2242373" y="2972942"/>
                </a:lnTo>
                <a:lnTo>
                  <a:pt x="2242373" y="2254147"/>
                </a:lnTo>
              </a:path>
              <a:path w="3324860" h="2973070">
                <a:moveTo>
                  <a:pt x="2261809" y="2221758"/>
                </a:moveTo>
                <a:lnTo>
                  <a:pt x="2281244" y="2221758"/>
                </a:lnTo>
                <a:lnTo>
                  <a:pt x="2281244" y="2972942"/>
                </a:lnTo>
                <a:lnTo>
                  <a:pt x="2261809" y="2972942"/>
                </a:lnTo>
                <a:lnTo>
                  <a:pt x="2261809" y="2221758"/>
                </a:lnTo>
              </a:path>
              <a:path w="3324860" h="2973070">
                <a:moveTo>
                  <a:pt x="2281244" y="2273581"/>
                </a:moveTo>
                <a:lnTo>
                  <a:pt x="2300680" y="2273581"/>
                </a:lnTo>
                <a:lnTo>
                  <a:pt x="2300680" y="2972942"/>
                </a:lnTo>
                <a:lnTo>
                  <a:pt x="2281244" y="2972942"/>
                </a:lnTo>
                <a:lnTo>
                  <a:pt x="2281244" y="2273581"/>
                </a:lnTo>
              </a:path>
              <a:path w="3324860" h="2973070">
                <a:moveTo>
                  <a:pt x="2300680" y="2435526"/>
                </a:moveTo>
                <a:lnTo>
                  <a:pt x="2320116" y="2435526"/>
                </a:lnTo>
                <a:lnTo>
                  <a:pt x="2320116" y="2972942"/>
                </a:lnTo>
                <a:lnTo>
                  <a:pt x="2300680" y="2972942"/>
                </a:lnTo>
                <a:lnTo>
                  <a:pt x="2300680" y="2435526"/>
                </a:lnTo>
              </a:path>
              <a:path w="3324860" h="2973070">
                <a:moveTo>
                  <a:pt x="2320116" y="2416092"/>
                </a:moveTo>
                <a:lnTo>
                  <a:pt x="2339552" y="2416092"/>
                </a:lnTo>
                <a:lnTo>
                  <a:pt x="2339552" y="2972942"/>
                </a:lnTo>
                <a:lnTo>
                  <a:pt x="2320116" y="2972942"/>
                </a:lnTo>
                <a:lnTo>
                  <a:pt x="2320116" y="2416092"/>
                </a:lnTo>
              </a:path>
              <a:path w="3324860" h="2973070">
                <a:moveTo>
                  <a:pt x="2339552" y="2493724"/>
                </a:moveTo>
                <a:lnTo>
                  <a:pt x="2358860" y="2493724"/>
                </a:lnTo>
                <a:lnTo>
                  <a:pt x="2358860" y="2972942"/>
                </a:lnTo>
                <a:lnTo>
                  <a:pt x="2339552" y="2972942"/>
                </a:lnTo>
                <a:lnTo>
                  <a:pt x="2339552" y="2493724"/>
                </a:lnTo>
              </a:path>
              <a:path w="3324860" h="2973070">
                <a:moveTo>
                  <a:pt x="2358860" y="2519597"/>
                </a:moveTo>
                <a:lnTo>
                  <a:pt x="2378296" y="2519597"/>
                </a:lnTo>
                <a:lnTo>
                  <a:pt x="2378296" y="2972942"/>
                </a:lnTo>
                <a:lnTo>
                  <a:pt x="2358860" y="2972942"/>
                </a:lnTo>
                <a:lnTo>
                  <a:pt x="2358860" y="2519597"/>
                </a:lnTo>
              </a:path>
              <a:path w="3324860" h="2973070">
                <a:moveTo>
                  <a:pt x="2378296" y="2558401"/>
                </a:moveTo>
                <a:lnTo>
                  <a:pt x="2397732" y="2558401"/>
                </a:lnTo>
                <a:lnTo>
                  <a:pt x="2397732" y="2972942"/>
                </a:lnTo>
                <a:lnTo>
                  <a:pt x="2378296" y="2972942"/>
                </a:lnTo>
                <a:lnTo>
                  <a:pt x="2378296" y="2558401"/>
                </a:lnTo>
              </a:path>
              <a:path w="3324860" h="2973070">
                <a:moveTo>
                  <a:pt x="2397732" y="2565183"/>
                </a:moveTo>
                <a:lnTo>
                  <a:pt x="2417421" y="2565183"/>
                </a:lnTo>
                <a:lnTo>
                  <a:pt x="2417421" y="2972942"/>
                </a:lnTo>
                <a:lnTo>
                  <a:pt x="2397732" y="2972942"/>
                </a:lnTo>
                <a:lnTo>
                  <a:pt x="2397732" y="2565183"/>
                </a:lnTo>
              </a:path>
              <a:path w="3324860" h="2973070">
                <a:moveTo>
                  <a:pt x="2417421" y="2655720"/>
                </a:moveTo>
                <a:lnTo>
                  <a:pt x="2430379" y="2655720"/>
                </a:lnTo>
                <a:lnTo>
                  <a:pt x="2430379" y="2972942"/>
                </a:lnTo>
                <a:lnTo>
                  <a:pt x="2417421" y="2972942"/>
                </a:lnTo>
                <a:lnTo>
                  <a:pt x="2417421" y="2655720"/>
                </a:lnTo>
              </a:path>
              <a:path w="3324860" h="2973070">
                <a:moveTo>
                  <a:pt x="2430379" y="2713931"/>
                </a:moveTo>
                <a:lnTo>
                  <a:pt x="2449814" y="2713931"/>
                </a:lnTo>
                <a:lnTo>
                  <a:pt x="2449814" y="2972942"/>
                </a:lnTo>
                <a:lnTo>
                  <a:pt x="2430379" y="2972942"/>
                </a:lnTo>
                <a:lnTo>
                  <a:pt x="2430379" y="2713931"/>
                </a:lnTo>
              </a:path>
              <a:path w="3324860" h="2973070">
                <a:moveTo>
                  <a:pt x="2449814" y="2720396"/>
                </a:moveTo>
                <a:lnTo>
                  <a:pt x="2469250" y="2720396"/>
                </a:lnTo>
                <a:lnTo>
                  <a:pt x="2469250" y="2972942"/>
                </a:lnTo>
                <a:lnTo>
                  <a:pt x="2449814" y="2972942"/>
                </a:lnTo>
                <a:lnTo>
                  <a:pt x="2449814" y="2720396"/>
                </a:lnTo>
              </a:path>
              <a:path w="3324860" h="2973070">
                <a:moveTo>
                  <a:pt x="2469250" y="2772447"/>
                </a:moveTo>
                <a:lnTo>
                  <a:pt x="2488559" y="2772447"/>
                </a:lnTo>
                <a:lnTo>
                  <a:pt x="2488559" y="2972942"/>
                </a:lnTo>
                <a:lnTo>
                  <a:pt x="2469250" y="2972942"/>
                </a:lnTo>
                <a:lnTo>
                  <a:pt x="2469250" y="2772447"/>
                </a:lnTo>
              </a:path>
              <a:path w="3324860" h="2973070">
                <a:moveTo>
                  <a:pt x="2488559" y="2752735"/>
                </a:moveTo>
                <a:lnTo>
                  <a:pt x="2507994" y="2752735"/>
                </a:lnTo>
                <a:lnTo>
                  <a:pt x="2507994" y="2972942"/>
                </a:lnTo>
                <a:lnTo>
                  <a:pt x="2488559" y="2972942"/>
                </a:lnTo>
                <a:lnTo>
                  <a:pt x="2488559" y="2752735"/>
                </a:lnTo>
              </a:path>
              <a:path w="3324860" h="2973070">
                <a:moveTo>
                  <a:pt x="2507994" y="2765665"/>
                </a:moveTo>
                <a:lnTo>
                  <a:pt x="2527430" y="2765665"/>
                </a:lnTo>
                <a:lnTo>
                  <a:pt x="2527430" y="2972942"/>
                </a:lnTo>
                <a:lnTo>
                  <a:pt x="2507994" y="2972942"/>
                </a:lnTo>
                <a:lnTo>
                  <a:pt x="2507994" y="2765665"/>
                </a:lnTo>
              </a:path>
              <a:path w="3324860" h="2973070">
                <a:moveTo>
                  <a:pt x="2527430" y="2798320"/>
                </a:moveTo>
                <a:lnTo>
                  <a:pt x="2546866" y="2798320"/>
                </a:lnTo>
                <a:lnTo>
                  <a:pt x="2546866" y="2972942"/>
                </a:lnTo>
                <a:lnTo>
                  <a:pt x="2527430" y="2972942"/>
                </a:lnTo>
                <a:lnTo>
                  <a:pt x="2527430" y="2798320"/>
                </a:lnTo>
              </a:path>
              <a:path w="3324860" h="2973070">
                <a:moveTo>
                  <a:pt x="2546866" y="2817716"/>
                </a:moveTo>
                <a:lnTo>
                  <a:pt x="2566302" y="2817716"/>
                </a:lnTo>
                <a:lnTo>
                  <a:pt x="2566302" y="2972942"/>
                </a:lnTo>
                <a:lnTo>
                  <a:pt x="2546866" y="2972942"/>
                </a:lnTo>
                <a:lnTo>
                  <a:pt x="2546866" y="2817716"/>
                </a:lnTo>
              </a:path>
              <a:path w="3324860" h="2973070">
                <a:moveTo>
                  <a:pt x="2566302" y="2843589"/>
                </a:moveTo>
                <a:lnTo>
                  <a:pt x="2585610" y="2843589"/>
                </a:lnTo>
                <a:lnTo>
                  <a:pt x="2585610" y="2972942"/>
                </a:lnTo>
                <a:lnTo>
                  <a:pt x="2566302" y="2972942"/>
                </a:lnTo>
                <a:lnTo>
                  <a:pt x="2566302" y="2843589"/>
                </a:lnTo>
              </a:path>
              <a:path w="3324860" h="2973070">
                <a:moveTo>
                  <a:pt x="2585610" y="2837124"/>
                </a:moveTo>
                <a:lnTo>
                  <a:pt x="2605427" y="2837124"/>
                </a:lnTo>
                <a:lnTo>
                  <a:pt x="2605427" y="2972942"/>
                </a:lnTo>
                <a:lnTo>
                  <a:pt x="2585610" y="2972942"/>
                </a:lnTo>
                <a:lnTo>
                  <a:pt x="2585610" y="2837124"/>
                </a:lnTo>
              </a:path>
              <a:path w="3324860" h="2973070">
                <a:moveTo>
                  <a:pt x="2605427" y="2882392"/>
                </a:moveTo>
                <a:lnTo>
                  <a:pt x="2624736" y="2882392"/>
                </a:lnTo>
                <a:lnTo>
                  <a:pt x="2624736" y="2972942"/>
                </a:lnTo>
                <a:lnTo>
                  <a:pt x="2605427" y="2972942"/>
                </a:lnTo>
                <a:lnTo>
                  <a:pt x="2605427" y="2882392"/>
                </a:lnTo>
              </a:path>
              <a:path w="3324860" h="2973070">
                <a:moveTo>
                  <a:pt x="2624736" y="2856519"/>
                </a:moveTo>
                <a:lnTo>
                  <a:pt x="2644172" y="2856519"/>
                </a:lnTo>
                <a:lnTo>
                  <a:pt x="2644172" y="2972942"/>
                </a:lnTo>
                <a:lnTo>
                  <a:pt x="2624736" y="2972942"/>
                </a:lnTo>
                <a:lnTo>
                  <a:pt x="2624736" y="2856519"/>
                </a:lnTo>
              </a:path>
              <a:path w="3324860" h="2973070">
                <a:moveTo>
                  <a:pt x="2644172" y="2895322"/>
                </a:moveTo>
                <a:lnTo>
                  <a:pt x="2663607" y="2895322"/>
                </a:lnTo>
                <a:lnTo>
                  <a:pt x="2663607" y="2972942"/>
                </a:lnTo>
                <a:lnTo>
                  <a:pt x="2644172" y="2972942"/>
                </a:lnTo>
                <a:lnTo>
                  <a:pt x="2644172" y="2895322"/>
                </a:lnTo>
              </a:path>
              <a:path w="3324860" h="2973070">
                <a:moveTo>
                  <a:pt x="2663607" y="2921195"/>
                </a:moveTo>
                <a:lnTo>
                  <a:pt x="2683043" y="2921195"/>
                </a:lnTo>
                <a:lnTo>
                  <a:pt x="2683043" y="2972942"/>
                </a:lnTo>
                <a:lnTo>
                  <a:pt x="2663607" y="2972942"/>
                </a:lnTo>
                <a:lnTo>
                  <a:pt x="2663607" y="2921195"/>
                </a:lnTo>
              </a:path>
              <a:path w="3324860" h="2973070">
                <a:moveTo>
                  <a:pt x="2683043" y="2947069"/>
                </a:moveTo>
                <a:lnTo>
                  <a:pt x="2702479" y="2947069"/>
                </a:lnTo>
                <a:lnTo>
                  <a:pt x="2702479" y="2972942"/>
                </a:lnTo>
                <a:lnTo>
                  <a:pt x="2683043" y="2972942"/>
                </a:lnTo>
                <a:lnTo>
                  <a:pt x="2683043" y="2947069"/>
                </a:lnTo>
              </a:path>
              <a:path w="3324860" h="2973070">
                <a:moveTo>
                  <a:pt x="2702479" y="2921195"/>
                </a:moveTo>
                <a:lnTo>
                  <a:pt x="2721914" y="2921195"/>
                </a:lnTo>
                <a:lnTo>
                  <a:pt x="2721914" y="2972942"/>
                </a:lnTo>
                <a:lnTo>
                  <a:pt x="2702479" y="2972942"/>
                </a:lnTo>
                <a:lnTo>
                  <a:pt x="2702479" y="2921195"/>
                </a:lnTo>
              </a:path>
              <a:path w="3324860" h="2973070">
                <a:moveTo>
                  <a:pt x="2721914" y="2908265"/>
                </a:moveTo>
                <a:lnTo>
                  <a:pt x="2741223" y="2908265"/>
                </a:lnTo>
                <a:lnTo>
                  <a:pt x="2741223" y="2972942"/>
                </a:lnTo>
                <a:lnTo>
                  <a:pt x="2721914" y="2972942"/>
                </a:lnTo>
                <a:lnTo>
                  <a:pt x="2721914" y="2908265"/>
                </a:lnTo>
              </a:path>
              <a:path w="3324860" h="2973070">
                <a:moveTo>
                  <a:pt x="2741223" y="2934126"/>
                </a:moveTo>
                <a:lnTo>
                  <a:pt x="2760659" y="2934126"/>
                </a:lnTo>
                <a:lnTo>
                  <a:pt x="2760659" y="2972942"/>
                </a:lnTo>
                <a:lnTo>
                  <a:pt x="2741223" y="2972942"/>
                </a:lnTo>
                <a:lnTo>
                  <a:pt x="2741223" y="2934126"/>
                </a:lnTo>
              </a:path>
              <a:path w="3324860" h="2973070">
                <a:moveTo>
                  <a:pt x="2760659" y="2934126"/>
                </a:moveTo>
                <a:lnTo>
                  <a:pt x="2780094" y="2934126"/>
                </a:lnTo>
                <a:lnTo>
                  <a:pt x="2780094" y="2972942"/>
                </a:lnTo>
                <a:lnTo>
                  <a:pt x="2760659" y="2972942"/>
                </a:lnTo>
                <a:lnTo>
                  <a:pt x="2760659" y="2934126"/>
                </a:lnTo>
              </a:path>
              <a:path w="3324860" h="2973070">
                <a:moveTo>
                  <a:pt x="2780094" y="2959999"/>
                </a:moveTo>
                <a:lnTo>
                  <a:pt x="2799784" y="2959999"/>
                </a:lnTo>
                <a:lnTo>
                  <a:pt x="2799784" y="2972942"/>
                </a:lnTo>
                <a:lnTo>
                  <a:pt x="2780094" y="2972942"/>
                </a:lnTo>
                <a:lnTo>
                  <a:pt x="2780094" y="2959999"/>
                </a:lnTo>
              </a:path>
              <a:path w="3324860" h="2973070">
                <a:moveTo>
                  <a:pt x="2799784" y="2953534"/>
                </a:moveTo>
                <a:lnTo>
                  <a:pt x="2819220" y="2953534"/>
                </a:lnTo>
                <a:lnTo>
                  <a:pt x="2819220" y="2972942"/>
                </a:lnTo>
                <a:lnTo>
                  <a:pt x="2799784" y="2972942"/>
                </a:lnTo>
                <a:lnTo>
                  <a:pt x="2799784" y="2953534"/>
                </a:lnTo>
              </a:path>
              <a:path w="3324860" h="2973070">
                <a:moveTo>
                  <a:pt x="2819220" y="2953534"/>
                </a:moveTo>
                <a:lnTo>
                  <a:pt x="2838656" y="2953534"/>
                </a:lnTo>
                <a:lnTo>
                  <a:pt x="2838656" y="2972942"/>
                </a:lnTo>
                <a:lnTo>
                  <a:pt x="2819220" y="2972942"/>
                </a:lnTo>
                <a:lnTo>
                  <a:pt x="2819220" y="2953534"/>
                </a:lnTo>
              </a:path>
              <a:path w="3324860" h="2973070">
                <a:moveTo>
                  <a:pt x="2838656" y="2959999"/>
                </a:moveTo>
                <a:lnTo>
                  <a:pt x="2858091" y="2959999"/>
                </a:lnTo>
                <a:lnTo>
                  <a:pt x="2858091" y="2972942"/>
                </a:lnTo>
                <a:lnTo>
                  <a:pt x="2838656" y="2972942"/>
                </a:lnTo>
                <a:lnTo>
                  <a:pt x="2838656" y="2959999"/>
                </a:lnTo>
              </a:path>
              <a:path w="3324860" h="2973070">
                <a:moveTo>
                  <a:pt x="2858091" y="2966464"/>
                </a:moveTo>
                <a:lnTo>
                  <a:pt x="2877400" y="2966464"/>
                </a:lnTo>
                <a:lnTo>
                  <a:pt x="2877400" y="2972942"/>
                </a:lnTo>
                <a:lnTo>
                  <a:pt x="2858091" y="2972942"/>
                </a:lnTo>
                <a:lnTo>
                  <a:pt x="2858091" y="2966464"/>
                </a:lnTo>
              </a:path>
              <a:path w="3324860" h="2973070">
                <a:moveTo>
                  <a:pt x="2877400" y="2959999"/>
                </a:moveTo>
                <a:lnTo>
                  <a:pt x="2896836" y="2959999"/>
                </a:lnTo>
                <a:lnTo>
                  <a:pt x="2896836" y="2972942"/>
                </a:lnTo>
                <a:lnTo>
                  <a:pt x="2877400" y="2972942"/>
                </a:lnTo>
                <a:lnTo>
                  <a:pt x="2877400" y="2959999"/>
                </a:lnTo>
              </a:path>
              <a:path w="3324860" h="2973070">
                <a:moveTo>
                  <a:pt x="2896836" y="2959999"/>
                </a:moveTo>
                <a:lnTo>
                  <a:pt x="2916272" y="2959999"/>
                </a:lnTo>
                <a:lnTo>
                  <a:pt x="2916272" y="2972942"/>
                </a:lnTo>
                <a:lnTo>
                  <a:pt x="2896836" y="2972942"/>
                </a:lnTo>
                <a:lnTo>
                  <a:pt x="2896836" y="2959999"/>
                </a:lnTo>
              </a:path>
              <a:path w="3324860" h="2973070">
                <a:moveTo>
                  <a:pt x="2916272" y="2972942"/>
                </a:moveTo>
                <a:lnTo>
                  <a:pt x="2935707" y="2972942"/>
                </a:lnTo>
                <a:lnTo>
                  <a:pt x="2916272" y="2972942"/>
                </a:lnTo>
              </a:path>
              <a:path w="3324860" h="2973070">
                <a:moveTo>
                  <a:pt x="2935707" y="2959999"/>
                </a:moveTo>
                <a:lnTo>
                  <a:pt x="2955143" y="2959999"/>
                </a:lnTo>
                <a:lnTo>
                  <a:pt x="2955143" y="2972942"/>
                </a:lnTo>
                <a:lnTo>
                  <a:pt x="2935707" y="2972942"/>
                </a:lnTo>
                <a:lnTo>
                  <a:pt x="2935707" y="2959999"/>
                </a:lnTo>
              </a:path>
              <a:path w="3324860" h="2973070">
                <a:moveTo>
                  <a:pt x="2955143" y="2966464"/>
                </a:moveTo>
                <a:lnTo>
                  <a:pt x="2974452" y="2966464"/>
                </a:lnTo>
                <a:lnTo>
                  <a:pt x="2974452" y="2972942"/>
                </a:lnTo>
                <a:lnTo>
                  <a:pt x="2955143" y="2972942"/>
                </a:lnTo>
                <a:lnTo>
                  <a:pt x="2955143" y="2966464"/>
                </a:lnTo>
              </a:path>
              <a:path w="3324860" h="2973070">
                <a:moveTo>
                  <a:pt x="2974452" y="2972942"/>
                </a:moveTo>
                <a:lnTo>
                  <a:pt x="2994268" y="2972942"/>
                </a:lnTo>
                <a:lnTo>
                  <a:pt x="2974452" y="2972942"/>
                </a:lnTo>
              </a:path>
              <a:path w="3324860" h="2973070">
                <a:moveTo>
                  <a:pt x="2994268" y="2966464"/>
                </a:moveTo>
                <a:lnTo>
                  <a:pt x="3013577" y="2966464"/>
                </a:lnTo>
                <a:lnTo>
                  <a:pt x="3013577" y="2972942"/>
                </a:lnTo>
                <a:lnTo>
                  <a:pt x="2994268" y="2972942"/>
                </a:lnTo>
                <a:lnTo>
                  <a:pt x="2994268" y="2966464"/>
                </a:lnTo>
              </a:path>
              <a:path w="3324860" h="2973070">
                <a:moveTo>
                  <a:pt x="3013577" y="2972942"/>
                </a:moveTo>
                <a:lnTo>
                  <a:pt x="3033013" y="2972942"/>
                </a:lnTo>
                <a:lnTo>
                  <a:pt x="3013577" y="2972942"/>
                </a:lnTo>
              </a:path>
              <a:path w="3324860" h="2973070">
                <a:moveTo>
                  <a:pt x="3033013" y="2966464"/>
                </a:moveTo>
                <a:lnTo>
                  <a:pt x="3052449" y="2966464"/>
                </a:lnTo>
                <a:lnTo>
                  <a:pt x="3052449" y="2972942"/>
                </a:lnTo>
                <a:lnTo>
                  <a:pt x="3033013" y="2972942"/>
                </a:lnTo>
                <a:lnTo>
                  <a:pt x="3033013" y="2966464"/>
                </a:lnTo>
              </a:path>
              <a:path w="3324860" h="2973070">
                <a:moveTo>
                  <a:pt x="3052449" y="2972942"/>
                </a:moveTo>
                <a:lnTo>
                  <a:pt x="3071884" y="2972942"/>
                </a:lnTo>
                <a:lnTo>
                  <a:pt x="3052449" y="2972942"/>
                </a:lnTo>
              </a:path>
              <a:path w="3324860" h="2973070">
                <a:moveTo>
                  <a:pt x="3071884" y="2972942"/>
                </a:moveTo>
                <a:lnTo>
                  <a:pt x="3091320" y="2972942"/>
                </a:lnTo>
                <a:lnTo>
                  <a:pt x="3071884" y="2972942"/>
                </a:lnTo>
              </a:path>
              <a:path w="3324860" h="2973070">
                <a:moveTo>
                  <a:pt x="3091320" y="2966464"/>
                </a:moveTo>
                <a:lnTo>
                  <a:pt x="3110629" y="2966464"/>
                </a:lnTo>
                <a:lnTo>
                  <a:pt x="3110629" y="2972942"/>
                </a:lnTo>
                <a:lnTo>
                  <a:pt x="3091320" y="2972942"/>
                </a:lnTo>
                <a:lnTo>
                  <a:pt x="3091320" y="2966464"/>
                </a:lnTo>
              </a:path>
              <a:path w="3324860" h="2973070">
                <a:moveTo>
                  <a:pt x="3110629" y="2966464"/>
                </a:moveTo>
                <a:lnTo>
                  <a:pt x="3130064" y="2966464"/>
                </a:lnTo>
                <a:lnTo>
                  <a:pt x="3130064" y="2972942"/>
                </a:lnTo>
                <a:lnTo>
                  <a:pt x="3110629" y="2972942"/>
                </a:lnTo>
                <a:lnTo>
                  <a:pt x="3110629" y="2966464"/>
                </a:lnTo>
              </a:path>
              <a:path w="3324860" h="2973070">
                <a:moveTo>
                  <a:pt x="3130064" y="2972942"/>
                </a:moveTo>
                <a:lnTo>
                  <a:pt x="3149500" y="2972942"/>
                </a:lnTo>
                <a:lnTo>
                  <a:pt x="3130064" y="2972942"/>
                </a:lnTo>
              </a:path>
              <a:path w="3324860" h="2973070">
                <a:moveTo>
                  <a:pt x="3149500" y="2966464"/>
                </a:moveTo>
                <a:lnTo>
                  <a:pt x="3168936" y="2966464"/>
                </a:lnTo>
                <a:lnTo>
                  <a:pt x="3168936" y="2972942"/>
                </a:lnTo>
                <a:lnTo>
                  <a:pt x="3149500" y="2972942"/>
                </a:lnTo>
                <a:lnTo>
                  <a:pt x="3149500" y="2966464"/>
                </a:lnTo>
              </a:path>
              <a:path w="3324860" h="2973070">
                <a:moveTo>
                  <a:pt x="3168936" y="2972942"/>
                </a:moveTo>
                <a:lnTo>
                  <a:pt x="3188372" y="2972942"/>
                </a:lnTo>
                <a:lnTo>
                  <a:pt x="3168936" y="2972942"/>
                </a:lnTo>
              </a:path>
              <a:path w="3324860" h="2973070">
                <a:moveTo>
                  <a:pt x="3188372" y="2972942"/>
                </a:moveTo>
                <a:lnTo>
                  <a:pt x="3208061" y="2972942"/>
                </a:lnTo>
                <a:lnTo>
                  <a:pt x="3188372" y="2972942"/>
                </a:lnTo>
              </a:path>
              <a:path w="3324860" h="2973070">
                <a:moveTo>
                  <a:pt x="3208061" y="2972942"/>
                </a:moveTo>
                <a:lnTo>
                  <a:pt x="3227497" y="2972942"/>
                </a:lnTo>
                <a:lnTo>
                  <a:pt x="3208061" y="2972942"/>
                </a:lnTo>
              </a:path>
              <a:path w="3324860" h="2973070">
                <a:moveTo>
                  <a:pt x="3227497" y="2972942"/>
                </a:moveTo>
                <a:lnTo>
                  <a:pt x="3246933" y="2972942"/>
                </a:lnTo>
                <a:lnTo>
                  <a:pt x="3227497" y="2972942"/>
                </a:lnTo>
              </a:path>
              <a:path w="3324860" h="2973070">
                <a:moveTo>
                  <a:pt x="3246933" y="2972942"/>
                </a:moveTo>
                <a:lnTo>
                  <a:pt x="3266241" y="2972942"/>
                </a:lnTo>
                <a:lnTo>
                  <a:pt x="3246933" y="2972942"/>
                </a:lnTo>
              </a:path>
              <a:path w="3324860" h="2973070">
                <a:moveTo>
                  <a:pt x="3266241" y="2972942"/>
                </a:moveTo>
                <a:lnTo>
                  <a:pt x="3285677" y="2972942"/>
                </a:lnTo>
                <a:lnTo>
                  <a:pt x="3266241" y="2972942"/>
                </a:lnTo>
              </a:path>
              <a:path w="3324860" h="2973070">
                <a:moveTo>
                  <a:pt x="3285677" y="2972942"/>
                </a:moveTo>
                <a:lnTo>
                  <a:pt x="3305113" y="2972942"/>
                </a:lnTo>
                <a:lnTo>
                  <a:pt x="3285677" y="2972942"/>
                </a:lnTo>
              </a:path>
              <a:path w="3324860" h="2973070">
                <a:moveTo>
                  <a:pt x="3305113" y="2972942"/>
                </a:moveTo>
                <a:lnTo>
                  <a:pt x="3324549" y="2972942"/>
                </a:lnTo>
                <a:lnTo>
                  <a:pt x="3305113" y="2972942"/>
                </a:lnTo>
              </a:path>
            </a:pathLst>
          </a:custGeom>
          <a:ln w="64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625804" y="2086153"/>
            <a:ext cx="3651885" cy="3281045"/>
            <a:chOff x="5765832" y="2188944"/>
            <a:chExt cx="3651885" cy="328104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7594" y="4125806"/>
              <a:ext cx="1153558" cy="118532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68482" y="3248187"/>
              <a:ext cx="194945" cy="783590"/>
            </a:xfrm>
            <a:custGeom>
              <a:avLst/>
              <a:gdLst/>
              <a:ahLst/>
              <a:cxnLst/>
              <a:rect l="l" t="t" r="r" b="b"/>
              <a:pathLst>
                <a:path w="194945" h="783589">
                  <a:moveTo>
                    <a:pt x="0" y="764126"/>
                  </a:moveTo>
                  <a:lnTo>
                    <a:pt x="1214" y="772555"/>
                  </a:lnTo>
                  <a:lnTo>
                    <a:pt x="4858" y="778590"/>
                  </a:lnTo>
                  <a:lnTo>
                    <a:pt x="10932" y="782220"/>
                  </a:lnTo>
                  <a:lnTo>
                    <a:pt x="19435" y="783432"/>
                  </a:lnTo>
                  <a:lnTo>
                    <a:pt x="27938" y="782220"/>
                  </a:lnTo>
                  <a:lnTo>
                    <a:pt x="34012" y="778590"/>
                  </a:lnTo>
                  <a:lnTo>
                    <a:pt x="37656" y="772555"/>
                  </a:lnTo>
                  <a:lnTo>
                    <a:pt x="38871" y="764126"/>
                  </a:lnTo>
                  <a:lnTo>
                    <a:pt x="37656" y="755624"/>
                  </a:lnTo>
                  <a:lnTo>
                    <a:pt x="34012" y="749551"/>
                  </a:lnTo>
                  <a:lnTo>
                    <a:pt x="27938" y="745907"/>
                  </a:lnTo>
                  <a:lnTo>
                    <a:pt x="19435" y="744693"/>
                  </a:lnTo>
                  <a:lnTo>
                    <a:pt x="10932" y="745907"/>
                  </a:lnTo>
                  <a:lnTo>
                    <a:pt x="4858" y="749551"/>
                  </a:lnTo>
                  <a:lnTo>
                    <a:pt x="1214" y="755624"/>
                  </a:lnTo>
                  <a:lnTo>
                    <a:pt x="0" y="764126"/>
                  </a:lnTo>
                  <a:close/>
                </a:path>
                <a:path w="194945" h="783589">
                  <a:moveTo>
                    <a:pt x="19435" y="615264"/>
                  </a:moveTo>
                  <a:lnTo>
                    <a:pt x="20650" y="623766"/>
                  </a:lnTo>
                  <a:lnTo>
                    <a:pt x="24294" y="629839"/>
                  </a:lnTo>
                  <a:lnTo>
                    <a:pt x="30368" y="633482"/>
                  </a:lnTo>
                  <a:lnTo>
                    <a:pt x="38871" y="634697"/>
                  </a:lnTo>
                  <a:lnTo>
                    <a:pt x="47374" y="633482"/>
                  </a:lnTo>
                  <a:lnTo>
                    <a:pt x="53448" y="629839"/>
                  </a:lnTo>
                  <a:lnTo>
                    <a:pt x="57092" y="623766"/>
                  </a:lnTo>
                  <a:lnTo>
                    <a:pt x="58307" y="615264"/>
                  </a:lnTo>
                  <a:lnTo>
                    <a:pt x="57092" y="606775"/>
                  </a:lnTo>
                  <a:lnTo>
                    <a:pt x="53448" y="600609"/>
                  </a:lnTo>
                  <a:lnTo>
                    <a:pt x="47374" y="596848"/>
                  </a:lnTo>
                  <a:lnTo>
                    <a:pt x="38871" y="595576"/>
                  </a:lnTo>
                  <a:lnTo>
                    <a:pt x="30368" y="596848"/>
                  </a:lnTo>
                  <a:lnTo>
                    <a:pt x="24294" y="600609"/>
                  </a:lnTo>
                  <a:lnTo>
                    <a:pt x="20650" y="606775"/>
                  </a:lnTo>
                  <a:lnTo>
                    <a:pt x="19435" y="615264"/>
                  </a:lnTo>
                  <a:close/>
                </a:path>
                <a:path w="194945" h="783589">
                  <a:moveTo>
                    <a:pt x="38871" y="530925"/>
                  </a:moveTo>
                  <a:lnTo>
                    <a:pt x="40086" y="539427"/>
                  </a:lnTo>
                  <a:lnTo>
                    <a:pt x="43730" y="545500"/>
                  </a:lnTo>
                  <a:lnTo>
                    <a:pt x="49804" y="549144"/>
                  </a:lnTo>
                  <a:lnTo>
                    <a:pt x="58307" y="550359"/>
                  </a:lnTo>
                  <a:lnTo>
                    <a:pt x="66810" y="549144"/>
                  </a:lnTo>
                  <a:lnTo>
                    <a:pt x="72883" y="545500"/>
                  </a:lnTo>
                  <a:lnTo>
                    <a:pt x="76528" y="539427"/>
                  </a:lnTo>
                  <a:lnTo>
                    <a:pt x="77742" y="530925"/>
                  </a:lnTo>
                  <a:lnTo>
                    <a:pt x="76528" y="522423"/>
                  </a:lnTo>
                  <a:lnTo>
                    <a:pt x="72883" y="516350"/>
                  </a:lnTo>
                  <a:lnTo>
                    <a:pt x="66810" y="512706"/>
                  </a:lnTo>
                  <a:lnTo>
                    <a:pt x="58307" y="511492"/>
                  </a:lnTo>
                  <a:lnTo>
                    <a:pt x="49804" y="512706"/>
                  </a:lnTo>
                  <a:lnTo>
                    <a:pt x="43730" y="516350"/>
                  </a:lnTo>
                  <a:lnTo>
                    <a:pt x="40086" y="522423"/>
                  </a:lnTo>
                  <a:lnTo>
                    <a:pt x="38871" y="530925"/>
                  </a:lnTo>
                  <a:close/>
                </a:path>
                <a:path w="194945" h="783589">
                  <a:moveTo>
                    <a:pt x="58307" y="615264"/>
                  </a:moveTo>
                  <a:lnTo>
                    <a:pt x="59521" y="623766"/>
                  </a:lnTo>
                  <a:lnTo>
                    <a:pt x="63166" y="629839"/>
                  </a:lnTo>
                  <a:lnTo>
                    <a:pt x="69239" y="633482"/>
                  </a:lnTo>
                  <a:lnTo>
                    <a:pt x="77742" y="634697"/>
                  </a:lnTo>
                  <a:lnTo>
                    <a:pt x="86172" y="633482"/>
                  </a:lnTo>
                  <a:lnTo>
                    <a:pt x="92208" y="629839"/>
                  </a:lnTo>
                  <a:lnTo>
                    <a:pt x="95838" y="623766"/>
                  </a:lnTo>
                  <a:lnTo>
                    <a:pt x="97051" y="615264"/>
                  </a:lnTo>
                  <a:lnTo>
                    <a:pt x="95838" y="606775"/>
                  </a:lnTo>
                  <a:lnTo>
                    <a:pt x="92208" y="600609"/>
                  </a:lnTo>
                  <a:lnTo>
                    <a:pt x="86172" y="596848"/>
                  </a:lnTo>
                  <a:lnTo>
                    <a:pt x="77742" y="595576"/>
                  </a:lnTo>
                  <a:lnTo>
                    <a:pt x="69239" y="596848"/>
                  </a:lnTo>
                  <a:lnTo>
                    <a:pt x="63166" y="600609"/>
                  </a:lnTo>
                  <a:lnTo>
                    <a:pt x="59521" y="606775"/>
                  </a:lnTo>
                  <a:lnTo>
                    <a:pt x="58307" y="615264"/>
                  </a:lnTo>
                  <a:close/>
                </a:path>
                <a:path w="194945" h="783589">
                  <a:moveTo>
                    <a:pt x="77742" y="459796"/>
                  </a:moveTo>
                  <a:lnTo>
                    <a:pt x="78937" y="468298"/>
                  </a:lnTo>
                  <a:lnTo>
                    <a:pt x="82538" y="474371"/>
                  </a:lnTo>
                  <a:lnTo>
                    <a:pt x="88568" y="478015"/>
                  </a:lnTo>
                  <a:lnTo>
                    <a:pt x="97051" y="479230"/>
                  </a:lnTo>
                  <a:lnTo>
                    <a:pt x="105614" y="478015"/>
                  </a:lnTo>
                  <a:lnTo>
                    <a:pt x="111818" y="474371"/>
                  </a:lnTo>
                  <a:lnTo>
                    <a:pt x="115594" y="468298"/>
                  </a:lnTo>
                  <a:lnTo>
                    <a:pt x="116868" y="459796"/>
                  </a:lnTo>
                  <a:lnTo>
                    <a:pt x="115594" y="451294"/>
                  </a:lnTo>
                  <a:lnTo>
                    <a:pt x="111818" y="445221"/>
                  </a:lnTo>
                  <a:lnTo>
                    <a:pt x="105614" y="441578"/>
                  </a:lnTo>
                  <a:lnTo>
                    <a:pt x="97051" y="440363"/>
                  </a:lnTo>
                  <a:lnTo>
                    <a:pt x="88568" y="441578"/>
                  </a:lnTo>
                  <a:lnTo>
                    <a:pt x="82538" y="445221"/>
                  </a:lnTo>
                  <a:lnTo>
                    <a:pt x="78937" y="451294"/>
                  </a:lnTo>
                  <a:lnTo>
                    <a:pt x="77742" y="459796"/>
                  </a:lnTo>
                  <a:close/>
                </a:path>
                <a:path w="194945" h="783589">
                  <a:moveTo>
                    <a:pt x="97051" y="446841"/>
                  </a:moveTo>
                  <a:lnTo>
                    <a:pt x="98272" y="455343"/>
                  </a:lnTo>
                  <a:lnTo>
                    <a:pt x="101958" y="461416"/>
                  </a:lnTo>
                  <a:lnTo>
                    <a:pt x="108144" y="465060"/>
                  </a:lnTo>
                  <a:lnTo>
                    <a:pt x="116868" y="466274"/>
                  </a:lnTo>
                  <a:lnTo>
                    <a:pt x="125298" y="465060"/>
                  </a:lnTo>
                  <a:lnTo>
                    <a:pt x="131333" y="461416"/>
                  </a:lnTo>
                  <a:lnTo>
                    <a:pt x="134964" y="455343"/>
                  </a:lnTo>
                  <a:lnTo>
                    <a:pt x="136177" y="446841"/>
                  </a:lnTo>
                  <a:lnTo>
                    <a:pt x="134964" y="438339"/>
                  </a:lnTo>
                  <a:lnTo>
                    <a:pt x="131333" y="432266"/>
                  </a:lnTo>
                  <a:lnTo>
                    <a:pt x="125298" y="428622"/>
                  </a:lnTo>
                  <a:lnTo>
                    <a:pt x="116868" y="427407"/>
                  </a:lnTo>
                  <a:lnTo>
                    <a:pt x="108144" y="428622"/>
                  </a:lnTo>
                  <a:lnTo>
                    <a:pt x="101958" y="432266"/>
                  </a:lnTo>
                  <a:lnTo>
                    <a:pt x="98272" y="438339"/>
                  </a:lnTo>
                  <a:lnTo>
                    <a:pt x="97051" y="446841"/>
                  </a:lnTo>
                  <a:close/>
                </a:path>
                <a:path w="194945" h="783589">
                  <a:moveTo>
                    <a:pt x="116868" y="297851"/>
                  </a:moveTo>
                  <a:lnTo>
                    <a:pt x="118063" y="306280"/>
                  </a:lnTo>
                  <a:lnTo>
                    <a:pt x="121663" y="312315"/>
                  </a:lnTo>
                  <a:lnTo>
                    <a:pt x="127693" y="315945"/>
                  </a:lnTo>
                  <a:lnTo>
                    <a:pt x="136177" y="317158"/>
                  </a:lnTo>
                  <a:lnTo>
                    <a:pt x="144680" y="315945"/>
                  </a:lnTo>
                  <a:lnTo>
                    <a:pt x="150753" y="312315"/>
                  </a:lnTo>
                  <a:lnTo>
                    <a:pt x="154398" y="306280"/>
                  </a:lnTo>
                  <a:lnTo>
                    <a:pt x="155612" y="297851"/>
                  </a:lnTo>
                  <a:lnTo>
                    <a:pt x="154398" y="289349"/>
                  </a:lnTo>
                  <a:lnTo>
                    <a:pt x="150753" y="283276"/>
                  </a:lnTo>
                  <a:lnTo>
                    <a:pt x="144680" y="279633"/>
                  </a:lnTo>
                  <a:lnTo>
                    <a:pt x="136177" y="278418"/>
                  </a:lnTo>
                  <a:lnTo>
                    <a:pt x="127693" y="279633"/>
                  </a:lnTo>
                  <a:lnTo>
                    <a:pt x="121663" y="283276"/>
                  </a:lnTo>
                  <a:lnTo>
                    <a:pt x="118063" y="289349"/>
                  </a:lnTo>
                  <a:lnTo>
                    <a:pt x="116868" y="297851"/>
                  </a:lnTo>
                  <a:close/>
                </a:path>
                <a:path w="194945" h="783589">
                  <a:moveTo>
                    <a:pt x="136177" y="220245"/>
                  </a:moveTo>
                  <a:lnTo>
                    <a:pt x="137391" y="228673"/>
                  </a:lnTo>
                  <a:lnTo>
                    <a:pt x="141035" y="234709"/>
                  </a:lnTo>
                  <a:lnTo>
                    <a:pt x="147109" y="238339"/>
                  </a:lnTo>
                  <a:lnTo>
                    <a:pt x="155612" y="239551"/>
                  </a:lnTo>
                  <a:lnTo>
                    <a:pt x="164115" y="238339"/>
                  </a:lnTo>
                  <a:lnTo>
                    <a:pt x="170189" y="234709"/>
                  </a:lnTo>
                  <a:lnTo>
                    <a:pt x="173833" y="228673"/>
                  </a:lnTo>
                  <a:lnTo>
                    <a:pt x="175048" y="220245"/>
                  </a:lnTo>
                  <a:lnTo>
                    <a:pt x="173833" y="211743"/>
                  </a:lnTo>
                  <a:lnTo>
                    <a:pt x="170189" y="205670"/>
                  </a:lnTo>
                  <a:lnTo>
                    <a:pt x="164115" y="202026"/>
                  </a:lnTo>
                  <a:lnTo>
                    <a:pt x="155612" y="200811"/>
                  </a:lnTo>
                  <a:lnTo>
                    <a:pt x="147109" y="202026"/>
                  </a:lnTo>
                  <a:lnTo>
                    <a:pt x="141035" y="205670"/>
                  </a:lnTo>
                  <a:lnTo>
                    <a:pt x="137391" y="211743"/>
                  </a:lnTo>
                  <a:lnTo>
                    <a:pt x="136177" y="220245"/>
                  </a:lnTo>
                  <a:close/>
                </a:path>
                <a:path w="194945" h="783589">
                  <a:moveTo>
                    <a:pt x="155612" y="19433"/>
                  </a:moveTo>
                  <a:lnTo>
                    <a:pt x="156827" y="27862"/>
                  </a:lnTo>
                  <a:lnTo>
                    <a:pt x="160471" y="33897"/>
                  </a:lnTo>
                  <a:lnTo>
                    <a:pt x="166545" y="37527"/>
                  </a:lnTo>
                  <a:lnTo>
                    <a:pt x="175048" y="38739"/>
                  </a:lnTo>
                  <a:lnTo>
                    <a:pt x="183551" y="37527"/>
                  </a:lnTo>
                  <a:lnTo>
                    <a:pt x="189625" y="33897"/>
                  </a:lnTo>
                  <a:lnTo>
                    <a:pt x="193269" y="27862"/>
                  </a:lnTo>
                  <a:lnTo>
                    <a:pt x="194484" y="19433"/>
                  </a:lnTo>
                  <a:lnTo>
                    <a:pt x="193269" y="10931"/>
                  </a:lnTo>
                  <a:lnTo>
                    <a:pt x="189625" y="4858"/>
                  </a:lnTo>
                  <a:lnTo>
                    <a:pt x="183551" y="1214"/>
                  </a:lnTo>
                  <a:lnTo>
                    <a:pt x="175048" y="0"/>
                  </a:lnTo>
                  <a:lnTo>
                    <a:pt x="166545" y="1214"/>
                  </a:lnTo>
                  <a:lnTo>
                    <a:pt x="160471" y="4858"/>
                  </a:lnTo>
                  <a:lnTo>
                    <a:pt x="156827" y="10931"/>
                  </a:lnTo>
                  <a:lnTo>
                    <a:pt x="155612" y="19433"/>
                  </a:lnTo>
                  <a:close/>
                </a:path>
              </a:pathLst>
            </a:custGeom>
            <a:ln w="64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0295" y="3108792"/>
              <a:ext cx="64650" cy="970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9167" y="2914458"/>
              <a:ext cx="103521" cy="16854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360018" y="2295951"/>
              <a:ext cx="486409" cy="835660"/>
            </a:xfrm>
            <a:custGeom>
              <a:avLst/>
              <a:gdLst/>
              <a:ahLst/>
              <a:cxnLst/>
              <a:rect l="l" t="t" r="r" b="b"/>
              <a:pathLst>
                <a:path w="486409" h="835660">
                  <a:moveTo>
                    <a:pt x="0" y="517970"/>
                  </a:moveTo>
                  <a:lnTo>
                    <a:pt x="1214" y="526618"/>
                  </a:lnTo>
                  <a:lnTo>
                    <a:pt x="4858" y="532767"/>
                  </a:lnTo>
                  <a:lnTo>
                    <a:pt x="10932" y="536438"/>
                  </a:lnTo>
                  <a:lnTo>
                    <a:pt x="19435" y="537657"/>
                  </a:lnTo>
                  <a:lnTo>
                    <a:pt x="28085" y="536438"/>
                  </a:lnTo>
                  <a:lnTo>
                    <a:pt x="34234" y="532767"/>
                  </a:lnTo>
                  <a:lnTo>
                    <a:pt x="37906" y="526618"/>
                  </a:lnTo>
                  <a:lnTo>
                    <a:pt x="39125" y="517970"/>
                  </a:lnTo>
                  <a:lnTo>
                    <a:pt x="37906" y="509467"/>
                  </a:lnTo>
                  <a:lnTo>
                    <a:pt x="34234" y="503394"/>
                  </a:lnTo>
                  <a:lnTo>
                    <a:pt x="28085" y="499751"/>
                  </a:lnTo>
                  <a:lnTo>
                    <a:pt x="19435" y="498536"/>
                  </a:lnTo>
                  <a:lnTo>
                    <a:pt x="10932" y="499751"/>
                  </a:lnTo>
                  <a:lnTo>
                    <a:pt x="4858" y="503394"/>
                  </a:lnTo>
                  <a:lnTo>
                    <a:pt x="1214" y="509467"/>
                  </a:lnTo>
                  <a:lnTo>
                    <a:pt x="0" y="517970"/>
                  </a:lnTo>
                  <a:close/>
                </a:path>
                <a:path w="486409" h="835660">
                  <a:moveTo>
                    <a:pt x="19435" y="414452"/>
                  </a:moveTo>
                  <a:lnTo>
                    <a:pt x="20690" y="422954"/>
                  </a:lnTo>
                  <a:lnTo>
                    <a:pt x="24421" y="429027"/>
                  </a:lnTo>
                  <a:lnTo>
                    <a:pt x="30582" y="432671"/>
                  </a:lnTo>
                  <a:lnTo>
                    <a:pt x="39125" y="433885"/>
                  </a:lnTo>
                  <a:lnTo>
                    <a:pt x="47628" y="432671"/>
                  </a:lnTo>
                  <a:lnTo>
                    <a:pt x="53702" y="429027"/>
                  </a:lnTo>
                  <a:lnTo>
                    <a:pt x="57346" y="422954"/>
                  </a:lnTo>
                  <a:lnTo>
                    <a:pt x="58561" y="414452"/>
                  </a:lnTo>
                  <a:lnTo>
                    <a:pt x="57346" y="406023"/>
                  </a:lnTo>
                  <a:lnTo>
                    <a:pt x="53702" y="399988"/>
                  </a:lnTo>
                  <a:lnTo>
                    <a:pt x="47628" y="396358"/>
                  </a:lnTo>
                  <a:lnTo>
                    <a:pt x="39125" y="395145"/>
                  </a:lnTo>
                  <a:lnTo>
                    <a:pt x="30582" y="396358"/>
                  </a:lnTo>
                  <a:lnTo>
                    <a:pt x="24421" y="399988"/>
                  </a:lnTo>
                  <a:lnTo>
                    <a:pt x="20690" y="406023"/>
                  </a:lnTo>
                  <a:lnTo>
                    <a:pt x="19435" y="414452"/>
                  </a:lnTo>
                  <a:close/>
                </a:path>
                <a:path w="486409" h="835660">
                  <a:moveTo>
                    <a:pt x="39125" y="291246"/>
                  </a:moveTo>
                  <a:lnTo>
                    <a:pt x="40340" y="299749"/>
                  </a:lnTo>
                  <a:lnTo>
                    <a:pt x="43984" y="305822"/>
                  </a:lnTo>
                  <a:lnTo>
                    <a:pt x="50058" y="309465"/>
                  </a:lnTo>
                  <a:lnTo>
                    <a:pt x="58561" y="310680"/>
                  </a:lnTo>
                  <a:lnTo>
                    <a:pt x="67044" y="309465"/>
                  </a:lnTo>
                  <a:lnTo>
                    <a:pt x="73074" y="305822"/>
                  </a:lnTo>
                  <a:lnTo>
                    <a:pt x="76675" y="299749"/>
                  </a:lnTo>
                  <a:lnTo>
                    <a:pt x="77869" y="291246"/>
                  </a:lnTo>
                  <a:lnTo>
                    <a:pt x="76675" y="282818"/>
                  </a:lnTo>
                  <a:lnTo>
                    <a:pt x="73074" y="276783"/>
                  </a:lnTo>
                  <a:lnTo>
                    <a:pt x="67044" y="273153"/>
                  </a:lnTo>
                  <a:lnTo>
                    <a:pt x="58561" y="271940"/>
                  </a:lnTo>
                  <a:lnTo>
                    <a:pt x="50058" y="273153"/>
                  </a:lnTo>
                  <a:lnTo>
                    <a:pt x="43984" y="276783"/>
                  </a:lnTo>
                  <a:lnTo>
                    <a:pt x="40340" y="282818"/>
                  </a:lnTo>
                  <a:lnTo>
                    <a:pt x="39125" y="291246"/>
                  </a:lnTo>
                  <a:close/>
                </a:path>
                <a:path w="486409" h="835660">
                  <a:moveTo>
                    <a:pt x="58561" y="200811"/>
                  </a:moveTo>
                  <a:lnTo>
                    <a:pt x="59773" y="209240"/>
                  </a:lnTo>
                  <a:lnTo>
                    <a:pt x="63404" y="215275"/>
                  </a:lnTo>
                  <a:lnTo>
                    <a:pt x="69440" y="218905"/>
                  </a:lnTo>
                  <a:lnTo>
                    <a:pt x="77869" y="220118"/>
                  </a:lnTo>
                  <a:lnTo>
                    <a:pt x="86373" y="218905"/>
                  </a:lnTo>
                  <a:lnTo>
                    <a:pt x="92446" y="215275"/>
                  </a:lnTo>
                  <a:lnTo>
                    <a:pt x="96090" y="209240"/>
                  </a:lnTo>
                  <a:lnTo>
                    <a:pt x="97305" y="200811"/>
                  </a:lnTo>
                  <a:lnTo>
                    <a:pt x="96090" y="192309"/>
                  </a:lnTo>
                  <a:lnTo>
                    <a:pt x="92446" y="186236"/>
                  </a:lnTo>
                  <a:lnTo>
                    <a:pt x="86373" y="182593"/>
                  </a:lnTo>
                  <a:lnTo>
                    <a:pt x="77869" y="181378"/>
                  </a:lnTo>
                  <a:lnTo>
                    <a:pt x="69440" y="182593"/>
                  </a:lnTo>
                  <a:lnTo>
                    <a:pt x="63404" y="186236"/>
                  </a:lnTo>
                  <a:lnTo>
                    <a:pt x="59773" y="192309"/>
                  </a:lnTo>
                  <a:lnTo>
                    <a:pt x="58561" y="200811"/>
                  </a:lnTo>
                  <a:close/>
                </a:path>
                <a:path w="486409" h="835660">
                  <a:moveTo>
                    <a:pt x="77869" y="310680"/>
                  </a:moveTo>
                  <a:lnTo>
                    <a:pt x="79084" y="319329"/>
                  </a:lnTo>
                  <a:lnTo>
                    <a:pt x="82728" y="325477"/>
                  </a:lnTo>
                  <a:lnTo>
                    <a:pt x="88802" y="329149"/>
                  </a:lnTo>
                  <a:lnTo>
                    <a:pt x="97305" y="330367"/>
                  </a:lnTo>
                  <a:lnTo>
                    <a:pt x="105808" y="329149"/>
                  </a:lnTo>
                  <a:lnTo>
                    <a:pt x="111882" y="325477"/>
                  </a:lnTo>
                  <a:lnTo>
                    <a:pt x="115526" y="319329"/>
                  </a:lnTo>
                  <a:lnTo>
                    <a:pt x="116741" y="310680"/>
                  </a:lnTo>
                  <a:lnTo>
                    <a:pt x="115526" y="302178"/>
                  </a:lnTo>
                  <a:lnTo>
                    <a:pt x="111882" y="296105"/>
                  </a:lnTo>
                  <a:lnTo>
                    <a:pt x="105808" y="292461"/>
                  </a:lnTo>
                  <a:lnTo>
                    <a:pt x="97305" y="291246"/>
                  </a:lnTo>
                  <a:lnTo>
                    <a:pt x="88802" y="292461"/>
                  </a:lnTo>
                  <a:lnTo>
                    <a:pt x="82728" y="296105"/>
                  </a:lnTo>
                  <a:lnTo>
                    <a:pt x="79084" y="302178"/>
                  </a:lnTo>
                  <a:lnTo>
                    <a:pt x="77869" y="310680"/>
                  </a:lnTo>
                  <a:close/>
                </a:path>
                <a:path w="486409" h="835660">
                  <a:moveTo>
                    <a:pt x="97305" y="284896"/>
                  </a:moveTo>
                  <a:lnTo>
                    <a:pt x="98520" y="293324"/>
                  </a:lnTo>
                  <a:lnTo>
                    <a:pt x="102164" y="299360"/>
                  </a:lnTo>
                  <a:lnTo>
                    <a:pt x="108238" y="302989"/>
                  </a:lnTo>
                  <a:lnTo>
                    <a:pt x="116741" y="304202"/>
                  </a:lnTo>
                  <a:lnTo>
                    <a:pt x="125244" y="302989"/>
                  </a:lnTo>
                  <a:lnTo>
                    <a:pt x="131318" y="299360"/>
                  </a:lnTo>
                  <a:lnTo>
                    <a:pt x="134962" y="293324"/>
                  </a:lnTo>
                  <a:lnTo>
                    <a:pt x="136177" y="284896"/>
                  </a:lnTo>
                  <a:lnTo>
                    <a:pt x="134962" y="276394"/>
                  </a:lnTo>
                  <a:lnTo>
                    <a:pt x="131318" y="270321"/>
                  </a:lnTo>
                  <a:lnTo>
                    <a:pt x="125244" y="266677"/>
                  </a:lnTo>
                  <a:lnTo>
                    <a:pt x="116741" y="265462"/>
                  </a:lnTo>
                  <a:lnTo>
                    <a:pt x="108238" y="266677"/>
                  </a:lnTo>
                  <a:lnTo>
                    <a:pt x="102164" y="270321"/>
                  </a:lnTo>
                  <a:lnTo>
                    <a:pt x="98520" y="276394"/>
                  </a:lnTo>
                  <a:lnTo>
                    <a:pt x="97305" y="284896"/>
                  </a:lnTo>
                  <a:close/>
                </a:path>
                <a:path w="486409" h="835660">
                  <a:moveTo>
                    <a:pt x="116741" y="109868"/>
                  </a:moveTo>
                  <a:lnTo>
                    <a:pt x="117956" y="118571"/>
                  </a:lnTo>
                  <a:lnTo>
                    <a:pt x="121600" y="124713"/>
                  </a:lnTo>
                  <a:lnTo>
                    <a:pt x="127673" y="128355"/>
                  </a:lnTo>
                  <a:lnTo>
                    <a:pt x="136177" y="129556"/>
                  </a:lnTo>
                  <a:lnTo>
                    <a:pt x="144680" y="128355"/>
                  </a:lnTo>
                  <a:lnTo>
                    <a:pt x="150753" y="124713"/>
                  </a:lnTo>
                  <a:lnTo>
                    <a:pt x="154398" y="118571"/>
                  </a:lnTo>
                  <a:lnTo>
                    <a:pt x="155612" y="109868"/>
                  </a:lnTo>
                  <a:lnTo>
                    <a:pt x="154398" y="101386"/>
                  </a:lnTo>
                  <a:lnTo>
                    <a:pt x="150753" y="95357"/>
                  </a:lnTo>
                  <a:lnTo>
                    <a:pt x="144680" y="91756"/>
                  </a:lnTo>
                  <a:lnTo>
                    <a:pt x="136177" y="90562"/>
                  </a:lnTo>
                  <a:lnTo>
                    <a:pt x="127673" y="91756"/>
                  </a:lnTo>
                  <a:lnTo>
                    <a:pt x="121600" y="95357"/>
                  </a:lnTo>
                  <a:lnTo>
                    <a:pt x="117956" y="101386"/>
                  </a:lnTo>
                  <a:lnTo>
                    <a:pt x="116741" y="109868"/>
                  </a:lnTo>
                  <a:close/>
                </a:path>
                <a:path w="486409" h="835660">
                  <a:moveTo>
                    <a:pt x="136177" y="45217"/>
                  </a:moveTo>
                  <a:lnTo>
                    <a:pt x="137391" y="53719"/>
                  </a:lnTo>
                  <a:lnTo>
                    <a:pt x="141035" y="59792"/>
                  </a:lnTo>
                  <a:lnTo>
                    <a:pt x="147109" y="63436"/>
                  </a:lnTo>
                  <a:lnTo>
                    <a:pt x="155612" y="64650"/>
                  </a:lnTo>
                  <a:lnTo>
                    <a:pt x="164096" y="63436"/>
                  </a:lnTo>
                  <a:lnTo>
                    <a:pt x="170126" y="59792"/>
                  </a:lnTo>
                  <a:lnTo>
                    <a:pt x="173726" y="53719"/>
                  </a:lnTo>
                  <a:lnTo>
                    <a:pt x="174921" y="45217"/>
                  </a:lnTo>
                  <a:lnTo>
                    <a:pt x="173726" y="36715"/>
                  </a:lnTo>
                  <a:lnTo>
                    <a:pt x="170126" y="30642"/>
                  </a:lnTo>
                  <a:lnTo>
                    <a:pt x="164096" y="26998"/>
                  </a:lnTo>
                  <a:lnTo>
                    <a:pt x="155612" y="25784"/>
                  </a:lnTo>
                  <a:lnTo>
                    <a:pt x="147109" y="26998"/>
                  </a:lnTo>
                  <a:lnTo>
                    <a:pt x="141035" y="30642"/>
                  </a:lnTo>
                  <a:lnTo>
                    <a:pt x="137391" y="36715"/>
                  </a:lnTo>
                  <a:lnTo>
                    <a:pt x="136177" y="45217"/>
                  </a:lnTo>
                  <a:close/>
                </a:path>
                <a:path w="486409" h="835660">
                  <a:moveTo>
                    <a:pt x="155612" y="194334"/>
                  </a:moveTo>
                  <a:lnTo>
                    <a:pt x="156825" y="202816"/>
                  </a:lnTo>
                  <a:lnTo>
                    <a:pt x="160455" y="208845"/>
                  </a:lnTo>
                  <a:lnTo>
                    <a:pt x="166491" y="212445"/>
                  </a:lnTo>
                  <a:lnTo>
                    <a:pt x="174921" y="213640"/>
                  </a:lnTo>
                  <a:lnTo>
                    <a:pt x="183424" y="212445"/>
                  </a:lnTo>
                  <a:lnTo>
                    <a:pt x="189498" y="208845"/>
                  </a:lnTo>
                  <a:lnTo>
                    <a:pt x="193142" y="202816"/>
                  </a:lnTo>
                  <a:lnTo>
                    <a:pt x="194357" y="194334"/>
                  </a:lnTo>
                  <a:lnTo>
                    <a:pt x="193142" y="185831"/>
                  </a:lnTo>
                  <a:lnTo>
                    <a:pt x="189498" y="179758"/>
                  </a:lnTo>
                  <a:lnTo>
                    <a:pt x="183424" y="176115"/>
                  </a:lnTo>
                  <a:lnTo>
                    <a:pt x="174921" y="174900"/>
                  </a:lnTo>
                  <a:lnTo>
                    <a:pt x="166491" y="176115"/>
                  </a:lnTo>
                  <a:lnTo>
                    <a:pt x="160455" y="179758"/>
                  </a:lnTo>
                  <a:lnTo>
                    <a:pt x="156825" y="185831"/>
                  </a:lnTo>
                  <a:lnTo>
                    <a:pt x="155612" y="194334"/>
                  </a:lnTo>
                  <a:close/>
                </a:path>
                <a:path w="486409" h="835660">
                  <a:moveTo>
                    <a:pt x="174921" y="96912"/>
                  </a:moveTo>
                  <a:lnTo>
                    <a:pt x="176136" y="105474"/>
                  </a:lnTo>
                  <a:lnTo>
                    <a:pt x="179780" y="111678"/>
                  </a:lnTo>
                  <a:lnTo>
                    <a:pt x="185854" y="115453"/>
                  </a:lnTo>
                  <a:lnTo>
                    <a:pt x="194357" y="116727"/>
                  </a:lnTo>
                  <a:lnTo>
                    <a:pt x="202860" y="115453"/>
                  </a:lnTo>
                  <a:lnTo>
                    <a:pt x="208933" y="111678"/>
                  </a:lnTo>
                  <a:lnTo>
                    <a:pt x="212578" y="105474"/>
                  </a:lnTo>
                  <a:lnTo>
                    <a:pt x="213792" y="96912"/>
                  </a:lnTo>
                  <a:lnTo>
                    <a:pt x="212578" y="88484"/>
                  </a:lnTo>
                  <a:lnTo>
                    <a:pt x="208933" y="82449"/>
                  </a:lnTo>
                  <a:lnTo>
                    <a:pt x="202860" y="78819"/>
                  </a:lnTo>
                  <a:lnTo>
                    <a:pt x="194357" y="77606"/>
                  </a:lnTo>
                  <a:lnTo>
                    <a:pt x="185854" y="78819"/>
                  </a:lnTo>
                  <a:lnTo>
                    <a:pt x="179780" y="82449"/>
                  </a:lnTo>
                  <a:lnTo>
                    <a:pt x="176136" y="88484"/>
                  </a:lnTo>
                  <a:lnTo>
                    <a:pt x="174921" y="96912"/>
                  </a:lnTo>
                  <a:close/>
                </a:path>
                <a:path w="486409" h="835660">
                  <a:moveTo>
                    <a:pt x="194357" y="207289"/>
                  </a:moveTo>
                  <a:lnTo>
                    <a:pt x="195571" y="215718"/>
                  </a:lnTo>
                  <a:lnTo>
                    <a:pt x="199216" y="221753"/>
                  </a:lnTo>
                  <a:lnTo>
                    <a:pt x="205289" y="225383"/>
                  </a:lnTo>
                  <a:lnTo>
                    <a:pt x="213792" y="226596"/>
                  </a:lnTo>
                  <a:lnTo>
                    <a:pt x="222442" y="225383"/>
                  </a:lnTo>
                  <a:lnTo>
                    <a:pt x="228591" y="221753"/>
                  </a:lnTo>
                  <a:lnTo>
                    <a:pt x="232263" y="215718"/>
                  </a:lnTo>
                  <a:lnTo>
                    <a:pt x="233482" y="207289"/>
                  </a:lnTo>
                  <a:lnTo>
                    <a:pt x="232263" y="198787"/>
                  </a:lnTo>
                  <a:lnTo>
                    <a:pt x="228591" y="192714"/>
                  </a:lnTo>
                  <a:lnTo>
                    <a:pt x="222442" y="189070"/>
                  </a:lnTo>
                  <a:lnTo>
                    <a:pt x="213792" y="187856"/>
                  </a:lnTo>
                  <a:lnTo>
                    <a:pt x="205289" y="189070"/>
                  </a:lnTo>
                  <a:lnTo>
                    <a:pt x="199216" y="192714"/>
                  </a:lnTo>
                  <a:lnTo>
                    <a:pt x="195571" y="198787"/>
                  </a:lnTo>
                  <a:lnTo>
                    <a:pt x="194357" y="207289"/>
                  </a:lnTo>
                  <a:close/>
                </a:path>
                <a:path w="486409" h="835660">
                  <a:moveTo>
                    <a:pt x="213792" y="77606"/>
                  </a:moveTo>
                  <a:lnTo>
                    <a:pt x="215047" y="86088"/>
                  </a:lnTo>
                  <a:lnTo>
                    <a:pt x="218778" y="92118"/>
                  </a:lnTo>
                  <a:lnTo>
                    <a:pt x="224939" y="95718"/>
                  </a:lnTo>
                  <a:lnTo>
                    <a:pt x="233482" y="96912"/>
                  </a:lnTo>
                  <a:lnTo>
                    <a:pt x="241985" y="95718"/>
                  </a:lnTo>
                  <a:lnTo>
                    <a:pt x="248059" y="92118"/>
                  </a:lnTo>
                  <a:lnTo>
                    <a:pt x="251703" y="86088"/>
                  </a:lnTo>
                  <a:lnTo>
                    <a:pt x="252918" y="77606"/>
                  </a:lnTo>
                  <a:lnTo>
                    <a:pt x="251703" y="69104"/>
                  </a:lnTo>
                  <a:lnTo>
                    <a:pt x="248059" y="63031"/>
                  </a:lnTo>
                  <a:lnTo>
                    <a:pt x="241985" y="59387"/>
                  </a:lnTo>
                  <a:lnTo>
                    <a:pt x="233482" y="58173"/>
                  </a:lnTo>
                  <a:lnTo>
                    <a:pt x="224939" y="59387"/>
                  </a:lnTo>
                  <a:lnTo>
                    <a:pt x="218778" y="63031"/>
                  </a:lnTo>
                  <a:lnTo>
                    <a:pt x="215047" y="69104"/>
                  </a:lnTo>
                  <a:lnTo>
                    <a:pt x="213792" y="77606"/>
                  </a:lnTo>
                  <a:close/>
                </a:path>
                <a:path w="486409" h="835660">
                  <a:moveTo>
                    <a:pt x="233482" y="19306"/>
                  </a:moveTo>
                  <a:lnTo>
                    <a:pt x="234697" y="27808"/>
                  </a:lnTo>
                  <a:lnTo>
                    <a:pt x="238341" y="33881"/>
                  </a:lnTo>
                  <a:lnTo>
                    <a:pt x="244415" y="37525"/>
                  </a:lnTo>
                  <a:lnTo>
                    <a:pt x="252918" y="38739"/>
                  </a:lnTo>
                  <a:lnTo>
                    <a:pt x="261421" y="37525"/>
                  </a:lnTo>
                  <a:lnTo>
                    <a:pt x="267495" y="33881"/>
                  </a:lnTo>
                  <a:lnTo>
                    <a:pt x="271139" y="27808"/>
                  </a:lnTo>
                  <a:lnTo>
                    <a:pt x="272354" y="19306"/>
                  </a:lnTo>
                  <a:lnTo>
                    <a:pt x="271139" y="10877"/>
                  </a:lnTo>
                  <a:lnTo>
                    <a:pt x="267495" y="4842"/>
                  </a:lnTo>
                  <a:lnTo>
                    <a:pt x="261421" y="1212"/>
                  </a:lnTo>
                  <a:lnTo>
                    <a:pt x="252918" y="0"/>
                  </a:lnTo>
                  <a:lnTo>
                    <a:pt x="244415" y="1212"/>
                  </a:lnTo>
                  <a:lnTo>
                    <a:pt x="238341" y="4842"/>
                  </a:lnTo>
                  <a:lnTo>
                    <a:pt x="234697" y="10877"/>
                  </a:lnTo>
                  <a:lnTo>
                    <a:pt x="233482" y="19306"/>
                  </a:lnTo>
                  <a:close/>
                </a:path>
                <a:path w="486409" h="835660">
                  <a:moveTo>
                    <a:pt x="252918" y="58173"/>
                  </a:moveTo>
                  <a:lnTo>
                    <a:pt x="254133" y="66675"/>
                  </a:lnTo>
                  <a:lnTo>
                    <a:pt x="257777" y="72748"/>
                  </a:lnTo>
                  <a:lnTo>
                    <a:pt x="263850" y="76392"/>
                  </a:lnTo>
                  <a:lnTo>
                    <a:pt x="272354" y="77606"/>
                  </a:lnTo>
                  <a:lnTo>
                    <a:pt x="280857" y="76392"/>
                  </a:lnTo>
                  <a:lnTo>
                    <a:pt x="286930" y="72748"/>
                  </a:lnTo>
                  <a:lnTo>
                    <a:pt x="290575" y="66675"/>
                  </a:lnTo>
                  <a:lnTo>
                    <a:pt x="291789" y="58173"/>
                  </a:lnTo>
                  <a:lnTo>
                    <a:pt x="290575" y="49671"/>
                  </a:lnTo>
                  <a:lnTo>
                    <a:pt x="286930" y="43598"/>
                  </a:lnTo>
                  <a:lnTo>
                    <a:pt x="280857" y="39954"/>
                  </a:lnTo>
                  <a:lnTo>
                    <a:pt x="272354" y="38739"/>
                  </a:lnTo>
                  <a:lnTo>
                    <a:pt x="263850" y="39954"/>
                  </a:lnTo>
                  <a:lnTo>
                    <a:pt x="257777" y="43598"/>
                  </a:lnTo>
                  <a:lnTo>
                    <a:pt x="254133" y="49671"/>
                  </a:lnTo>
                  <a:lnTo>
                    <a:pt x="252918" y="58173"/>
                  </a:lnTo>
                  <a:close/>
                </a:path>
                <a:path w="486409" h="835660">
                  <a:moveTo>
                    <a:pt x="272354" y="291246"/>
                  </a:moveTo>
                  <a:lnTo>
                    <a:pt x="273568" y="299749"/>
                  </a:lnTo>
                  <a:lnTo>
                    <a:pt x="277213" y="305822"/>
                  </a:lnTo>
                  <a:lnTo>
                    <a:pt x="283286" y="309465"/>
                  </a:lnTo>
                  <a:lnTo>
                    <a:pt x="291789" y="310680"/>
                  </a:lnTo>
                  <a:lnTo>
                    <a:pt x="300292" y="309465"/>
                  </a:lnTo>
                  <a:lnTo>
                    <a:pt x="306366" y="305822"/>
                  </a:lnTo>
                  <a:lnTo>
                    <a:pt x="310010" y="299749"/>
                  </a:lnTo>
                  <a:lnTo>
                    <a:pt x="311225" y="291246"/>
                  </a:lnTo>
                  <a:lnTo>
                    <a:pt x="310010" y="282818"/>
                  </a:lnTo>
                  <a:lnTo>
                    <a:pt x="306366" y="276783"/>
                  </a:lnTo>
                  <a:lnTo>
                    <a:pt x="300292" y="273153"/>
                  </a:lnTo>
                  <a:lnTo>
                    <a:pt x="291789" y="271940"/>
                  </a:lnTo>
                  <a:lnTo>
                    <a:pt x="283286" y="273153"/>
                  </a:lnTo>
                  <a:lnTo>
                    <a:pt x="277213" y="276783"/>
                  </a:lnTo>
                  <a:lnTo>
                    <a:pt x="273568" y="282818"/>
                  </a:lnTo>
                  <a:lnTo>
                    <a:pt x="272354" y="291246"/>
                  </a:lnTo>
                  <a:close/>
                </a:path>
                <a:path w="486409" h="835660">
                  <a:moveTo>
                    <a:pt x="291789" y="258985"/>
                  </a:moveTo>
                  <a:lnTo>
                    <a:pt x="293004" y="267487"/>
                  </a:lnTo>
                  <a:lnTo>
                    <a:pt x="296648" y="273560"/>
                  </a:lnTo>
                  <a:lnTo>
                    <a:pt x="302722" y="277203"/>
                  </a:lnTo>
                  <a:lnTo>
                    <a:pt x="311225" y="278418"/>
                  </a:lnTo>
                  <a:lnTo>
                    <a:pt x="319655" y="277203"/>
                  </a:lnTo>
                  <a:lnTo>
                    <a:pt x="325691" y="273560"/>
                  </a:lnTo>
                  <a:lnTo>
                    <a:pt x="329321" y="267487"/>
                  </a:lnTo>
                  <a:lnTo>
                    <a:pt x="330534" y="258985"/>
                  </a:lnTo>
                  <a:lnTo>
                    <a:pt x="329321" y="250482"/>
                  </a:lnTo>
                  <a:lnTo>
                    <a:pt x="325691" y="244409"/>
                  </a:lnTo>
                  <a:lnTo>
                    <a:pt x="319655" y="240766"/>
                  </a:lnTo>
                  <a:lnTo>
                    <a:pt x="311225" y="239551"/>
                  </a:lnTo>
                  <a:lnTo>
                    <a:pt x="302722" y="240766"/>
                  </a:lnTo>
                  <a:lnTo>
                    <a:pt x="296648" y="244409"/>
                  </a:lnTo>
                  <a:lnTo>
                    <a:pt x="293004" y="250482"/>
                  </a:lnTo>
                  <a:lnTo>
                    <a:pt x="291789" y="258985"/>
                  </a:lnTo>
                  <a:close/>
                </a:path>
                <a:path w="486409" h="835660">
                  <a:moveTo>
                    <a:pt x="311225" y="155467"/>
                  </a:moveTo>
                  <a:lnTo>
                    <a:pt x="312420" y="163969"/>
                  </a:lnTo>
                  <a:lnTo>
                    <a:pt x="316020" y="170042"/>
                  </a:lnTo>
                  <a:lnTo>
                    <a:pt x="322050" y="173686"/>
                  </a:lnTo>
                  <a:lnTo>
                    <a:pt x="330534" y="174900"/>
                  </a:lnTo>
                  <a:lnTo>
                    <a:pt x="339037" y="173686"/>
                  </a:lnTo>
                  <a:lnTo>
                    <a:pt x="345110" y="170042"/>
                  </a:lnTo>
                  <a:lnTo>
                    <a:pt x="348755" y="163969"/>
                  </a:lnTo>
                  <a:lnTo>
                    <a:pt x="349969" y="155467"/>
                  </a:lnTo>
                  <a:lnTo>
                    <a:pt x="348755" y="146965"/>
                  </a:lnTo>
                  <a:lnTo>
                    <a:pt x="345110" y="140892"/>
                  </a:lnTo>
                  <a:lnTo>
                    <a:pt x="339037" y="137248"/>
                  </a:lnTo>
                  <a:lnTo>
                    <a:pt x="330534" y="136033"/>
                  </a:lnTo>
                  <a:lnTo>
                    <a:pt x="322050" y="137248"/>
                  </a:lnTo>
                  <a:lnTo>
                    <a:pt x="316020" y="140892"/>
                  </a:lnTo>
                  <a:lnTo>
                    <a:pt x="312420" y="146965"/>
                  </a:lnTo>
                  <a:lnTo>
                    <a:pt x="311225" y="155467"/>
                  </a:lnTo>
                  <a:close/>
                </a:path>
                <a:path w="486409" h="835660">
                  <a:moveTo>
                    <a:pt x="330534" y="129556"/>
                  </a:moveTo>
                  <a:lnTo>
                    <a:pt x="331748" y="138058"/>
                  </a:lnTo>
                  <a:lnTo>
                    <a:pt x="335393" y="144131"/>
                  </a:lnTo>
                  <a:lnTo>
                    <a:pt x="341466" y="147774"/>
                  </a:lnTo>
                  <a:lnTo>
                    <a:pt x="349969" y="148989"/>
                  </a:lnTo>
                  <a:lnTo>
                    <a:pt x="358473" y="147774"/>
                  </a:lnTo>
                  <a:lnTo>
                    <a:pt x="364546" y="144131"/>
                  </a:lnTo>
                  <a:lnTo>
                    <a:pt x="368190" y="138058"/>
                  </a:lnTo>
                  <a:lnTo>
                    <a:pt x="369405" y="129556"/>
                  </a:lnTo>
                  <a:lnTo>
                    <a:pt x="368190" y="121067"/>
                  </a:lnTo>
                  <a:lnTo>
                    <a:pt x="364546" y="114901"/>
                  </a:lnTo>
                  <a:lnTo>
                    <a:pt x="358473" y="111140"/>
                  </a:lnTo>
                  <a:lnTo>
                    <a:pt x="349969" y="109868"/>
                  </a:lnTo>
                  <a:lnTo>
                    <a:pt x="341466" y="111140"/>
                  </a:lnTo>
                  <a:lnTo>
                    <a:pt x="335393" y="114901"/>
                  </a:lnTo>
                  <a:lnTo>
                    <a:pt x="331748" y="121067"/>
                  </a:lnTo>
                  <a:lnTo>
                    <a:pt x="330534" y="129556"/>
                  </a:lnTo>
                  <a:close/>
                </a:path>
                <a:path w="486409" h="835660">
                  <a:moveTo>
                    <a:pt x="349969" y="310680"/>
                  </a:moveTo>
                  <a:lnTo>
                    <a:pt x="351184" y="319329"/>
                  </a:lnTo>
                  <a:lnTo>
                    <a:pt x="354828" y="325477"/>
                  </a:lnTo>
                  <a:lnTo>
                    <a:pt x="360902" y="329149"/>
                  </a:lnTo>
                  <a:lnTo>
                    <a:pt x="369405" y="330367"/>
                  </a:lnTo>
                  <a:lnTo>
                    <a:pt x="377908" y="329149"/>
                  </a:lnTo>
                  <a:lnTo>
                    <a:pt x="383982" y="325477"/>
                  </a:lnTo>
                  <a:lnTo>
                    <a:pt x="387626" y="319329"/>
                  </a:lnTo>
                  <a:lnTo>
                    <a:pt x="388841" y="310680"/>
                  </a:lnTo>
                  <a:lnTo>
                    <a:pt x="387626" y="302178"/>
                  </a:lnTo>
                  <a:lnTo>
                    <a:pt x="383982" y="296105"/>
                  </a:lnTo>
                  <a:lnTo>
                    <a:pt x="377908" y="292461"/>
                  </a:lnTo>
                  <a:lnTo>
                    <a:pt x="369405" y="291246"/>
                  </a:lnTo>
                  <a:lnTo>
                    <a:pt x="360902" y="292461"/>
                  </a:lnTo>
                  <a:lnTo>
                    <a:pt x="354828" y="296105"/>
                  </a:lnTo>
                  <a:lnTo>
                    <a:pt x="351184" y="302178"/>
                  </a:lnTo>
                  <a:lnTo>
                    <a:pt x="349969" y="310680"/>
                  </a:lnTo>
                  <a:close/>
                </a:path>
                <a:path w="486409" h="835660">
                  <a:moveTo>
                    <a:pt x="369405" y="427407"/>
                  </a:moveTo>
                  <a:lnTo>
                    <a:pt x="370620" y="435909"/>
                  </a:lnTo>
                  <a:lnTo>
                    <a:pt x="374264" y="441982"/>
                  </a:lnTo>
                  <a:lnTo>
                    <a:pt x="380338" y="445626"/>
                  </a:lnTo>
                  <a:lnTo>
                    <a:pt x="388841" y="446841"/>
                  </a:lnTo>
                  <a:lnTo>
                    <a:pt x="397344" y="445626"/>
                  </a:lnTo>
                  <a:lnTo>
                    <a:pt x="403418" y="441982"/>
                  </a:lnTo>
                  <a:lnTo>
                    <a:pt x="407062" y="435909"/>
                  </a:lnTo>
                  <a:lnTo>
                    <a:pt x="408277" y="427407"/>
                  </a:lnTo>
                  <a:lnTo>
                    <a:pt x="407062" y="418905"/>
                  </a:lnTo>
                  <a:lnTo>
                    <a:pt x="403418" y="412832"/>
                  </a:lnTo>
                  <a:lnTo>
                    <a:pt x="397344" y="409189"/>
                  </a:lnTo>
                  <a:lnTo>
                    <a:pt x="388841" y="407974"/>
                  </a:lnTo>
                  <a:lnTo>
                    <a:pt x="380338" y="409189"/>
                  </a:lnTo>
                  <a:lnTo>
                    <a:pt x="374264" y="412832"/>
                  </a:lnTo>
                  <a:lnTo>
                    <a:pt x="370620" y="418905"/>
                  </a:lnTo>
                  <a:lnTo>
                    <a:pt x="369405" y="427407"/>
                  </a:lnTo>
                  <a:close/>
                </a:path>
                <a:path w="486409" h="835660">
                  <a:moveTo>
                    <a:pt x="388841" y="343323"/>
                  </a:moveTo>
                  <a:lnTo>
                    <a:pt x="390056" y="351825"/>
                  </a:lnTo>
                  <a:lnTo>
                    <a:pt x="393700" y="357898"/>
                  </a:lnTo>
                  <a:lnTo>
                    <a:pt x="399773" y="361542"/>
                  </a:lnTo>
                  <a:lnTo>
                    <a:pt x="408277" y="362756"/>
                  </a:lnTo>
                  <a:lnTo>
                    <a:pt x="416927" y="361542"/>
                  </a:lnTo>
                  <a:lnTo>
                    <a:pt x="423076" y="357898"/>
                  </a:lnTo>
                  <a:lnTo>
                    <a:pt x="426748" y="351825"/>
                  </a:lnTo>
                  <a:lnTo>
                    <a:pt x="427966" y="343323"/>
                  </a:lnTo>
                  <a:lnTo>
                    <a:pt x="426748" y="334821"/>
                  </a:lnTo>
                  <a:lnTo>
                    <a:pt x="423076" y="328748"/>
                  </a:lnTo>
                  <a:lnTo>
                    <a:pt x="416927" y="325104"/>
                  </a:lnTo>
                  <a:lnTo>
                    <a:pt x="408277" y="323890"/>
                  </a:lnTo>
                  <a:lnTo>
                    <a:pt x="399773" y="325104"/>
                  </a:lnTo>
                  <a:lnTo>
                    <a:pt x="393700" y="328748"/>
                  </a:lnTo>
                  <a:lnTo>
                    <a:pt x="390056" y="334821"/>
                  </a:lnTo>
                  <a:lnTo>
                    <a:pt x="388841" y="343323"/>
                  </a:lnTo>
                  <a:close/>
                </a:path>
                <a:path w="486409" h="835660">
                  <a:moveTo>
                    <a:pt x="408277" y="472752"/>
                  </a:moveTo>
                  <a:lnTo>
                    <a:pt x="409531" y="481181"/>
                  </a:lnTo>
                  <a:lnTo>
                    <a:pt x="413263" y="487216"/>
                  </a:lnTo>
                  <a:lnTo>
                    <a:pt x="419424" y="490846"/>
                  </a:lnTo>
                  <a:lnTo>
                    <a:pt x="427966" y="492058"/>
                  </a:lnTo>
                  <a:lnTo>
                    <a:pt x="436469" y="490846"/>
                  </a:lnTo>
                  <a:lnTo>
                    <a:pt x="442543" y="487216"/>
                  </a:lnTo>
                  <a:lnTo>
                    <a:pt x="446187" y="481181"/>
                  </a:lnTo>
                  <a:lnTo>
                    <a:pt x="447402" y="472752"/>
                  </a:lnTo>
                  <a:lnTo>
                    <a:pt x="446187" y="464250"/>
                  </a:lnTo>
                  <a:lnTo>
                    <a:pt x="442543" y="458177"/>
                  </a:lnTo>
                  <a:lnTo>
                    <a:pt x="436469" y="454533"/>
                  </a:lnTo>
                  <a:lnTo>
                    <a:pt x="427966" y="453319"/>
                  </a:lnTo>
                  <a:lnTo>
                    <a:pt x="419424" y="454533"/>
                  </a:lnTo>
                  <a:lnTo>
                    <a:pt x="413263" y="458177"/>
                  </a:lnTo>
                  <a:lnTo>
                    <a:pt x="409531" y="464250"/>
                  </a:lnTo>
                  <a:lnTo>
                    <a:pt x="408277" y="472752"/>
                  </a:lnTo>
                  <a:close/>
                </a:path>
                <a:path w="486409" h="835660">
                  <a:moveTo>
                    <a:pt x="427966" y="583002"/>
                  </a:moveTo>
                  <a:lnTo>
                    <a:pt x="429181" y="591430"/>
                  </a:lnTo>
                  <a:lnTo>
                    <a:pt x="432825" y="597465"/>
                  </a:lnTo>
                  <a:lnTo>
                    <a:pt x="438899" y="601095"/>
                  </a:lnTo>
                  <a:lnTo>
                    <a:pt x="447402" y="602308"/>
                  </a:lnTo>
                  <a:lnTo>
                    <a:pt x="455832" y="601095"/>
                  </a:lnTo>
                  <a:lnTo>
                    <a:pt x="461868" y="597465"/>
                  </a:lnTo>
                  <a:lnTo>
                    <a:pt x="465498" y="591430"/>
                  </a:lnTo>
                  <a:lnTo>
                    <a:pt x="466711" y="583002"/>
                  </a:lnTo>
                  <a:lnTo>
                    <a:pt x="465498" y="574499"/>
                  </a:lnTo>
                  <a:lnTo>
                    <a:pt x="461868" y="568427"/>
                  </a:lnTo>
                  <a:lnTo>
                    <a:pt x="455832" y="564783"/>
                  </a:lnTo>
                  <a:lnTo>
                    <a:pt x="447402" y="563568"/>
                  </a:lnTo>
                  <a:lnTo>
                    <a:pt x="438899" y="564783"/>
                  </a:lnTo>
                  <a:lnTo>
                    <a:pt x="432825" y="568427"/>
                  </a:lnTo>
                  <a:lnTo>
                    <a:pt x="429181" y="574499"/>
                  </a:lnTo>
                  <a:lnTo>
                    <a:pt x="427966" y="583002"/>
                  </a:lnTo>
                  <a:close/>
                </a:path>
                <a:path w="486409" h="835660">
                  <a:moveTo>
                    <a:pt x="447402" y="816075"/>
                  </a:moveTo>
                  <a:lnTo>
                    <a:pt x="448615" y="824577"/>
                  </a:lnTo>
                  <a:lnTo>
                    <a:pt x="452245" y="830650"/>
                  </a:lnTo>
                  <a:lnTo>
                    <a:pt x="458281" y="834294"/>
                  </a:lnTo>
                  <a:lnTo>
                    <a:pt x="466711" y="835509"/>
                  </a:lnTo>
                  <a:lnTo>
                    <a:pt x="475214" y="834294"/>
                  </a:lnTo>
                  <a:lnTo>
                    <a:pt x="481288" y="830650"/>
                  </a:lnTo>
                  <a:lnTo>
                    <a:pt x="484932" y="824577"/>
                  </a:lnTo>
                  <a:lnTo>
                    <a:pt x="486146" y="816075"/>
                  </a:lnTo>
                  <a:lnTo>
                    <a:pt x="484932" y="807573"/>
                  </a:lnTo>
                  <a:lnTo>
                    <a:pt x="481288" y="801500"/>
                  </a:lnTo>
                  <a:lnTo>
                    <a:pt x="475214" y="797857"/>
                  </a:lnTo>
                  <a:lnTo>
                    <a:pt x="466711" y="796642"/>
                  </a:lnTo>
                  <a:lnTo>
                    <a:pt x="458281" y="797857"/>
                  </a:lnTo>
                  <a:lnTo>
                    <a:pt x="452245" y="801500"/>
                  </a:lnTo>
                  <a:lnTo>
                    <a:pt x="448615" y="807573"/>
                  </a:lnTo>
                  <a:lnTo>
                    <a:pt x="447402" y="816075"/>
                  </a:lnTo>
                  <a:close/>
                </a:path>
              </a:pathLst>
            </a:custGeom>
            <a:ln w="64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3494" y="2972631"/>
              <a:ext cx="64777" cy="844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2365" y="3231997"/>
              <a:ext cx="84085" cy="9055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923781" y="3345227"/>
              <a:ext cx="78105" cy="375920"/>
            </a:xfrm>
            <a:custGeom>
              <a:avLst/>
              <a:gdLst/>
              <a:ahLst/>
              <a:cxnLst/>
              <a:rect l="l" t="t" r="r" b="b"/>
              <a:pathLst>
                <a:path w="78104" h="375920">
                  <a:moveTo>
                    <a:pt x="0" y="19306"/>
                  </a:moveTo>
                  <a:lnTo>
                    <a:pt x="1214" y="27808"/>
                  </a:lnTo>
                  <a:lnTo>
                    <a:pt x="4858" y="33881"/>
                  </a:lnTo>
                  <a:lnTo>
                    <a:pt x="10932" y="37525"/>
                  </a:lnTo>
                  <a:lnTo>
                    <a:pt x="19435" y="38739"/>
                  </a:lnTo>
                  <a:lnTo>
                    <a:pt x="27938" y="37525"/>
                  </a:lnTo>
                  <a:lnTo>
                    <a:pt x="34012" y="33881"/>
                  </a:lnTo>
                  <a:lnTo>
                    <a:pt x="37656" y="27808"/>
                  </a:lnTo>
                  <a:lnTo>
                    <a:pt x="38871" y="19306"/>
                  </a:lnTo>
                  <a:lnTo>
                    <a:pt x="37656" y="10877"/>
                  </a:lnTo>
                  <a:lnTo>
                    <a:pt x="34012" y="4842"/>
                  </a:lnTo>
                  <a:lnTo>
                    <a:pt x="27938" y="1212"/>
                  </a:lnTo>
                  <a:lnTo>
                    <a:pt x="19435" y="0"/>
                  </a:lnTo>
                  <a:lnTo>
                    <a:pt x="10932" y="1212"/>
                  </a:lnTo>
                  <a:lnTo>
                    <a:pt x="4858" y="4842"/>
                  </a:lnTo>
                  <a:lnTo>
                    <a:pt x="1214" y="10877"/>
                  </a:lnTo>
                  <a:lnTo>
                    <a:pt x="0" y="19306"/>
                  </a:lnTo>
                  <a:close/>
                </a:path>
                <a:path w="78104" h="375920">
                  <a:moveTo>
                    <a:pt x="19435" y="174900"/>
                  </a:moveTo>
                  <a:lnTo>
                    <a:pt x="20650" y="183402"/>
                  </a:lnTo>
                  <a:lnTo>
                    <a:pt x="24294" y="189475"/>
                  </a:lnTo>
                  <a:lnTo>
                    <a:pt x="30368" y="193119"/>
                  </a:lnTo>
                  <a:lnTo>
                    <a:pt x="38871" y="194334"/>
                  </a:lnTo>
                  <a:lnTo>
                    <a:pt x="47521" y="193119"/>
                  </a:lnTo>
                  <a:lnTo>
                    <a:pt x="53670" y="189475"/>
                  </a:lnTo>
                  <a:lnTo>
                    <a:pt x="57342" y="183402"/>
                  </a:lnTo>
                  <a:lnTo>
                    <a:pt x="58561" y="174900"/>
                  </a:lnTo>
                  <a:lnTo>
                    <a:pt x="57342" y="166398"/>
                  </a:lnTo>
                  <a:lnTo>
                    <a:pt x="53670" y="160325"/>
                  </a:lnTo>
                  <a:lnTo>
                    <a:pt x="47521" y="156681"/>
                  </a:lnTo>
                  <a:lnTo>
                    <a:pt x="38871" y="155467"/>
                  </a:lnTo>
                  <a:lnTo>
                    <a:pt x="30368" y="156681"/>
                  </a:lnTo>
                  <a:lnTo>
                    <a:pt x="24294" y="160325"/>
                  </a:lnTo>
                  <a:lnTo>
                    <a:pt x="20650" y="166398"/>
                  </a:lnTo>
                  <a:lnTo>
                    <a:pt x="19435" y="174900"/>
                  </a:lnTo>
                  <a:close/>
                </a:path>
                <a:path w="78104" h="375920">
                  <a:moveTo>
                    <a:pt x="38871" y="356279"/>
                  </a:moveTo>
                  <a:lnTo>
                    <a:pt x="40090" y="364781"/>
                  </a:lnTo>
                  <a:lnTo>
                    <a:pt x="43762" y="370854"/>
                  </a:lnTo>
                  <a:lnTo>
                    <a:pt x="49911" y="374497"/>
                  </a:lnTo>
                  <a:lnTo>
                    <a:pt x="58561" y="375712"/>
                  </a:lnTo>
                  <a:lnTo>
                    <a:pt x="67064" y="374497"/>
                  </a:lnTo>
                  <a:lnTo>
                    <a:pt x="73137" y="370854"/>
                  </a:lnTo>
                  <a:lnTo>
                    <a:pt x="76782" y="364781"/>
                  </a:lnTo>
                  <a:lnTo>
                    <a:pt x="77996" y="356279"/>
                  </a:lnTo>
                  <a:lnTo>
                    <a:pt x="76782" y="347776"/>
                  </a:lnTo>
                  <a:lnTo>
                    <a:pt x="73137" y="341703"/>
                  </a:lnTo>
                  <a:lnTo>
                    <a:pt x="67064" y="338060"/>
                  </a:lnTo>
                  <a:lnTo>
                    <a:pt x="58561" y="336845"/>
                  </a:lnTo>
                  <a:lnTo>
                    <a:pt x="49911" y="338060"/>
                  </a:lnTo>
                  <a:lnTo>
                    <a:pt x="43762" y="341703"/>
                  </a:lnTo>
                  <a:lnTo>
                    <a:pt x="40090" y="347776"/>
                  </a:lnTo>
                  <a:lnTo>
                    <a:pt x="38871" y="356279"/>
                  </a:lnTo>
                  <a:close/>
                </a:path>
              </a:pathLst>
            </a:custGeom>
            <a:ln w="64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9107" y="3769400"/>
              <a:ext cx="64777" cy="6464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21213" y="385697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0" y="19433"/>
                  </a:moveTo>
                  <a:lnTo>
                    <a:pt x="1214" y="27935"/>
                  </a:lnTo>
                  <a:lnTo>
                    <a:pt x="4858" y="34008"/>
                  </a:lnTo>
                  <a:lnTo>
                    <a:pt x="10932" y="37652"/>
                  </a:lnTo>
                  <a:lnTo>
                    <a:pt x="19435" y="38866"/>
                  </a:lnTo>
                  <a:lnTo>
                    <a:pt x="27918" y="37652"/>
                  </a:lnTo>
                  <a:lnTo>
                    <a:pt x="33948" y="34008"/>
                  </a:lnTo>
                  <a:lnTo>
                    <a:pt x="37549" y="27935"/>
                  </a:lnTo>
                  <a:lnTo>
                    <a:pt x="38744" y="19433"/>
                  </a:lnTo>
                  <a:lnTo>
                    <a:pt x="37549" y="10931"/>
                  </a:lnTo>
                  <a:lnTo>
                    <a:pt x="33948" y="4858"/>
                  </a:lnTo>
                  <a:lnTo>
                    <a:pt x="27918" y="1214"/>
                  </a:lnTo>
                  <a:lnTo>
                    <a:pt x="19435" y="0"/>
                  </a:lnTo>
                  <a:lnTo>
                    <a:pt x="10932" y="1214"/>
                  </a:lnTo>
                  <a:lnTo>
                    <a:pt x="4858" y="4858"/>
                  </a:lnTo>
                  <a:lnTo>
                    <a:pt x="1214" y="10931"/>
                  </a:lnTo>
                  <a:lnTo>
                    <a:pt x="0" y="19433"/>
                  </a:lnTo>
                  <a:close/>
                </a:path>
              </a:pathLst>
            </a:custGeom>
            <a:ln w="64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7414" y="3970212"/>
              <a:ext cx="103521" cy="1426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5030" y="4255108"/>
              <a:ext cx="84466" cy="778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76826" y="4452677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0" y="19687"/>
                  </a:moveTo>
                  <a:lnTo>
                    <a:pt x="1214" y="28189"/>
                  </a:lnTo>
                  <a:lnTo>
                    <a:pt x="4858" y="34262"/>
                  </a:lnTo>
                  <a:lnTo>
                    <a:pt x="10932" y="37906"/>
                  </a:lnTo>
                  <a:lnTo>
                    <a:pt x="19435" y="39120"/>
                  </a:lnTo>
                  <a:lnTo>
                    <a:pt x="27865" y="37906"/>
                  </a:lnTo>
                  <a:lnTo>
                    <a:pt x="33901" y="34262"/>
                  </a:lnTo>
                  <a:lnTo>
                    <a:pt x="37531" y="28189"/>
                  </a:lnTo>
                  <a:lnTo>
                    <a:pt x="38744" y="19687"/>
                  </a:lnTo>
                  <a:lnTo>
                    <a:pt x="37531" y="11038"/>
                  </a:lnTo>
                  <a:lnTo>
                    <a:pt x="33901" y="4890"/>
                  </a:lnTo>
                  <a:lnTo>
                    <a:pt x="27865" y="1218"/>
                  </a:lnTo>
                  <a:lnTo>
                    <a:pt x="19435" y="0"/>
                  </a:lnTo>
                  <a:lnTo>
                    <a:pt x="10932" y="1218"/>
                  </a:lnTo>
                  <a:lnTo>
                    <a:pt x="4858" y="4890"/>
                  </a:lnTo>
                  <a:lnTo>
                    <a:pt x="1214" y="11038"/>
                  </a:lnTo>
                  <a:lnTo>
                    <a:pt x="0" y="19687"/>
                  </a:lnTo>
                  <a:close/>
                </a:path>
              </a:pathLst>
            </a:custGeom>
            <a:ln w="64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3027" y="4514347"/>
              <a:ext cx="84085" cy="970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1207" y="4708681"/>
              <a:ext cx="1056252" cy="60245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765832" y="2192179"/>
              <a:ext cx="3648710" cy="3277870"/>
            </a:xfrm>
            <a:custGeom>
              <a:avLst/>
              <a:gdLst/>
              <a:ahLst/>
              <a:cxnLst/>
              <a:rect l="l" t="t" r="r" b="b"/>
              <a:pathLst>
                <a:path w="3648709" h="3277870">
                  <a:moveTo>
                    <a:pt x="259422" y="3219200"/>
                  </a:moveTo>
                  <a:lnTo>
                    <a:pt x="3369822" y="3219200"/>
                  </a:lnTo>
                </a:path>
                <a:path w="3648709" h="3277870">
                  <a:moveTo>
                    <a:pt x="259422" y="3219200"/>
                  </a:moveTo>
                  <a:lnTo>
                    <a:pt x="259422" y="3277411"/>
                  </a:lnTo>
                </a:path>
                <a:path w="3648709" h="3277870">
                  <a:moveTo>
                    <a:pt x="1037155" y="3219200"/>
                  </a:moveTo>
                  <a:lnTo>
                    <a:pt x="1037155" y="3277411"/>
                  </a:lnTo>
                </a:path>
                <a:path w="3648709" h="3277870">
                  <a:moveTo>
                    <a:pt x="1814711" y="3219200"/>
                  </a:moveTo>
                  <a:lnTo>
                    <a:pt x="1814711" y="3277411"/>
                  </a:lnTo>
                </a:path>
                <a:path w="3648709" h="3277870">
                  <a:moveTo>
                    <a:pt x="2592140" y="3219200"/>
                  </a:moveTo>
                  <a:lnTo>
                    <a:pt x="2592140" y="3277411"/>
                  </a:lnTo>
                </a:path>
                <a:path w="3648709" h="3277870">
                  <a:moveTo>
                    <a:pt x="3369822" y="3219200"/>
                  </a:moveTo>
                  <a:lnTo>
                    <a:pt x="3369822" y="3277411"/>
                  </a:lnTo>
                </a:path>
                <a:path w="3648709" h="3277870">
                  <a:moveTo>
                    <a:pt x="58535" y="3096020"/>
                  </a:moveTo>
                  <a:lnTo>
                    <a:pt x="58535" y="213640"/>
                  </a:lnTo>
                </a:path>
                <a:path w="3648709" h="3277870">
                  <a:moveTo>
                    <a:pt x="58535" y="3096020"/>
                  </a:moveTo>
                  <a:lnTo>
                    <a:pt x="0" y="3096020"/>
                  </a:lnTo>
                </a:path>
                <a:path w="3648709" h="3277870">
                  <a:moveTo>
                    <a:pt x="58535" y="2519737"/>
                  </a:moveTo>
                  <a:lnTo>
                    <a:pt x="0" y="2519737"/>
                  </a:lnTo>
                </a:path>
                <a:path w="3648709" h="3277870">
                  <a:moveTo>
                    <a:pt x="58535" y="1943213"/>
                  </a:moveTo>
                  <a:lnTo>
                    <a:pt x="0" y="1943213"/>
                  </a:lnTo>
                </a:path>
                <a:path w="3648709" h="3277870">
                  <a:moveTo>
                    <a:pt x="58535" y="1366688"/>
                  </a:moveTo>
                  <a:lnTo>
                    <a:pt x="0" y="1366688"/>
                  </a:lnTo>
                </a:path>
                <a:path w="3648709" h="3277870">
                  <a:moveTo>
                    <a:pt x="58535" y="790164"/>
                  </a:moveTo>
                  <a:lnTo>
                    <a:pt x="0" y="790164"/>
                  </a:lnTo>
                </a:path>
                <a:path w="3648709" h="3277870">
                  <a:moveTo>
                    <a:pt x="58535" y="213640"/>
                  </a:moveTo>
                  <a:lnTo>
                    <a:pt x="0" y="213640"/>
                  </a:lnTo>
                </a:path>
                <a:path w="3648709" h="3277870">
                  <a:moveTo>
                    <a:pt x="58535" y="3219200"/>
                  </a:moveTo>
                  <a:lnTo>
                    <a:pt x="3648655" y="3219200"/>
                  </a:lnTo>
                  <a:lnTo>
                    <a:pt x="3648655" y="0"/>
                  </a:lnTo>
                  <a:lnTo>
                    <a:pt x="58535" y="0"/>
                  </a:lnTo>
                  <a:lnTo>
                    <a:pt x="58535" y="3219200"/>
                  </a:lnTo>
                </a:path>
              </a:pathLst>
            </a:custGeom>
            <a:ln w="64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434986" y="5141162"/>
            <a:ext cx="141605" cy="8318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0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34986" y="4505881"/>
            <a:ext cx="141605" cy="20066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25" dirty="0">
                <a:latin typeface="Arial"/>
                <a:cs typeface="Arial"/>
              </a:rPr>
              <a:t>200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34986" y="3929307"/>
            <a:ext cx="141605" cy="20066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25" dirty="0">
                <a:latin typeface="Arial"/>
                <a:cs typeface="Arial"/>
              </a:rPr>
              <a:t>400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34986" y="3352782"/>
            <a:ext cx="141605" cy="20066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25" dirty="0">
                <a:latin typeface="Arial"/>
                <a:cs typeface="Arial"/>
              </a:rPr>
              <a:t>600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34986" y="2776639"/>
            <a:ext cx="141605" cy="20066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25" dirty="0">
                <a:latin typeface="Arial"/>
                <a:cs typeface="Arial"/>
              </a:rPr>
              <a:t>800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34986" y="2174150"/>
            <a:ext cx="141605" cy="25844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20" dirty="0">
                <a:latin typeface="Arial"/>
                <a:cs typeface="Arial"/>
              </a:rPr>
              <a:t>1000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51779"/>
              </p:ext>
            </p:extLst>
          </p:nvPr>
        </p:nvGraphicFramePr>
        <p:xfrm>
          <a:off x="2077408" y="5409524"/>
          <a:ext cx="8016871" cy="43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4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82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6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4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0.4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0.2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0.0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0.2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0.4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7226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0.4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0.2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R="438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0.0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R="762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0.2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0.4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spc="-5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qq$mids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6188808" y="3444318"/>
            <a:ext cx="141605" cy="50419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10" dirty="0">
                <a:latin typeface="Arial"/>
                <a:cs typeface="Arial"/>
              </a:rPr>
              <a:t>qq$counts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61606" y="1290182"/>
            <a:ext cx="3235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50000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points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bins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BEABE6C-B33F-261D-CCBC-2B980942A46F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Histogram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4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Stock</a:t>
            </a:r>
            <a:r>
              <a:rPr lang="en-US" sz="40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Returns</a:t>
            </a:r>
            <a:endParaRPr lang="en-US" sz="3800" b="1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880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7A95306-5E2F-39FB-FEAA-554E0B4F1149}"/>
              </a:ext>
            </a:extLst>
          </p:cNvPr>
          <p:cNvSpPr txBox="1"/>
          <p:nvPr/>
        </p:nvSpPr>
        <p:spPr>
          <a:xfrm>
            <a:off x="699403" y="1260385"/>
            <a:ext cx="85897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Convert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counts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frequency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dividing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50000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20A1C0-8352-1778-6D66-1A0BC405C4D6}"/>
              </a:ext>
            </a:extLst>
          </p:cNvPr>
          <p:cNvGrpSpPr/>
          <p:nvPr/>
        </p:nvGrpSpPr>
        <p:grpSpPr>
          <a:xfrm>
            <a:off x="3156128" y="1816801"/>
            <a:ext cx="5077624" cy="4324650"/>
            <a:chOff x="2111100" y="1853523"/>
            <a:chExt cx="5077624" cy="4324650"/>
          </a:xfrm>
        </p:grpSpPr>
        <p:grpSp>
          <p:nvGrpSpPr>
            <p:cNvPr id="4" name="object 4"/>
            <p:cNvGrpSpPr/>
            <p:nvPr/>
          </p:nvGrpSpPr>
          <p:grpSpPr>
            <a:xfrm>
              <a:off x="2651014" y="1853523"/>
              <a:ext cx="4537710" cy="4076700"/>
              <a:chOff x="2651014" y="1853523"/>
              <a:chExt cx="4537710" cy="4076700"/>
            </a:xfrm>
          </p:grpSpPr>
          <p:pic>
            <p:nvPicPr>
              <p:cNvPr id="5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64439" y="5322672"/>
                <a:ext cx="1046649" cy="410631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79057" y="5000767"/>
                <a:ext cx="177247" cy="257609"/>
              </a:xfrm>
              <a:prstGeom prst="rect">
                <a:avLst/>
              </a:prstGeom>
            </p:spPr>
          </p:pic>
          <p:pic>
            <p:nvPicPr>
              <p:cNvPr id="7" name="object 7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24115" y="4823675"/>
                <a:ext cx="104481" cy="145040"/>
              </a:xfrm>
              <a:prstGeom prst="rect">
                <a:avLst/>
              </a:prstGeom>
            </p:spPr>
          </p:pic>
          <p:pic>
            <p:nvPicPr>
              <p:cNvPr id="8" name="object 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96408" y="4646426"/>
                <a:ext cx="80805" cy="120892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44708" y="4485749"/>
                <a:ext cx="80805" cy="112526"/>
              </a:xfrm>
              <a:prstGeom prst="rect">
                <a:avLst/>
              </a:prstGeom>
            </p:spPr>
          </p:pic>
          <p:sp>
            <p:nvSpPr>
              <p:cNvPr id="10" name="object 10"/>
              <p:cNvSpPr/>
              <p:nvPr/>
            </p:nvSpPr>
            <p:spPr>
              <a:xfrm>
                <a:off x="4197343" y="4368709"/>
                <a:ext cx="48260" cy="48895"/>
              </a:xfrm>
              <a:custGeom>
                <a:avLst/>
                <a:gdLst/>
                <a:ahLst/>
                <a:cxnLst/>
                <a:rect l="l" t="t" r="r" b="b"/>
                <a:pathLst>
                  <a:path w="48260" h="48895">
                    <a:moveTo>
                      <a:pt x="0" y="24148"/>
                    </a:moveTo>
                    <a:lnTo>
                      <a:pt x="1509" y="34713"/>
                    </a:lnTo>
                    <a:lnTo>
                      <a:pt x="6037" y="42260"/>
                    </a:lnTo>
                    <a:lnTo>
                      <a:pt x="13584" y="46788"/>
                    </a:lnTo>
                    <a:lnTo>
                      <a:pt x="24150" y="48297"/>
                    </a:lnTo>
                    <a:lnTo>
                      <a:pt x="34691" y="46788"/>
                    </a:lnTo>
                    <a:lnTo>
                      <a:pt x="42183" y="42260"/>
                    </a:lnTo>
                    <a:lnTo>
                      <a:pt x="46657" y="34713"/>
                    </a:lnTo>
                    <a:lnTo>
                      <a:pt x="48142" y="24148"/>
                    </a:lnTo>
                    <a:lnTo>
                      <a:pt x="46657" y="13583"/>
                    </a:lnTo>
                    <a:lnTo>
                      <a:pt x="42183" y="6037"/>
                    </a:lnTo>
                    <a:lnTo>
                      <a:pt x="34691" y="1509"/>
                    </a:lnTo>
                    <a:lnTo>
                      <a:pt x="24150" y="0"/>
                    </a:lnTo>
                    <a:lnTo>
                      <a:pt x="13584" y="1509"/>
                    </a:lnTo>
                    <a:lnTo>
                      <a:pt x="6037" y="6037"/>
                    </a:lnTo>
                    <a:lnTo>
                      <a:pt x="1509" y="13583"/>
                    </a:lnTo>
                    <a:lnTo>
                      <a:pt x="0" y="24148"/>
                    </a:lnTo>
                    <a:close/>
                  </a:path>
                </a:pathLst>
              </a:custGeom>
              <a:ln w="803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1" name="object 1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17473" y="4260360"/>
                <a:ext cx="80331" cy="72278"/>
              </a:xfrm>
              <a:prstGeom prst="rect">
                <a:avLst/>
              </a:prstGeom>
            </p:spPr>
          </p:pic>
          <p:sp>
            <p:nvSpPr>
              <p:cNvPr id="12" name="object 12"/>
              <p:cNvSpPr/>
              <p:nvPr/>
            </p:nvSpPr>
            <p:spPr>
              <a:xfrm>
                <a:off x="4269635" y="3805393"/>
                <a:ext cx="120650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338454">
                    <a:moveTo>
                      <a:pt x="0" y="313935"/>
                    </a:moveTo>
                    <a:lnTo>
                      <a:pt x="1509" y="324409"/>
                    </a:lnTo>
                    <a:lnTo>
                      <a:pt x="6037" y="331908"/>
                    </a:lnTo>
                    <a:lnTo>
                      <a:pt x="13584" y="336419"/>
                    </a:lnTo>
                    <a:lnTo>
                      <a:pt x="24150" y="337926"/>
                    </a:lnTo>
                    <a:lnTo>
                      <a:pt x="34715" y="336419"/>
                    </a:lnTo>
                    <a:lnTo>
                      <a:pt x="42262" y="331908"/>
                    </a:lnTo>
                    <a:lnTo>
                      <a:pt x="46790" y="324409"/>
                    </a:lnTo>
                    <a:lnTo>
                      <a:pt x="48300" y="313935"/>
                    </a:lnTo>
                    <a:lnTo>
                      <a:pt x="46790" y="303370"/>
                    </a:lnTo>
                    <a:lnTo>
                      <a:pt x="42262" y="295823"/>
                    </a:lnTo>
                    <a:lnTo>
                      <a:pt x="34715" y="291295"/>
                    </a:lnTo>
                    <a:lnTo>
                      <a:pt x="24150" y="289786"/>
                    </a:lnTo>
                    <a:lnTo>
                      <a:pt x="13584" y="291295"/>
                    </a:lnTo>
                    <a:lnTo>
                      <a:pt x="6037" y="295823"/>
                    </a:lnTo>
                    <a:lnTo>
                      <a:pt x="1509" y="303370"/>
                    </a:lnTo>
                    <a:lnTo>
                      <a:pt x="0" y="313935"/>
                    </a:lnTo>
                    <a:close/>
                  </a:path>
                  <a:path w="120650" h="338454">
                    <a:moveTo>
                      <a:pt x="24150" y="128951"/>
                    </a:moveTo>
                    <a:lnTo>
                      <a:pt x="25659" y="139516"/>
                    </a:lnTo>
                    <a:lnTo>
                      <a:pt x="30187" y="147063"/>
                    </a:lnTo>
                    <a:lnTo>
                      <a:pt x="37734" y="151591"/>
                    </a:lnTo>
                    <a:lnTo>
                      <a:pt x="48300" y="153100"/>
                    </a:lnTo>
                    <a:lnTo>
                      <a:pt x="58865" y="151591"/>
                    </a:lnTo>
                    <a:lnTo>
                      <a:pt x="66412" y="147063"/>
                    </a:lnTo>
                    <a:lnTo>
                      <a:pt x="70940" y="139516"/>
                    </a:lnTo>
                    <a:lnTo>
                      <a:pt x="72450" y="128951"/>
                    </a:lnTo>
                    <a:lnTo>
                      <a:pt x="70940" y="118403"/>
                    </a:lnTo>
                    <a:lnTo>
                      <a:pt x="66412" y="110741"/>
                    </a:lnTo>
                    <a:lnTo>
                      <a:pt x="58865" y="106068"/>
                    </a:lnTo>
                    <a:lnTo>
                      <a:pt x="48300" y="104487"/>
                    </a:lnTo>
                    <a:lnTo>
                      <a:pt x="37734" y="106068"/>
                    </a:lnTo>
                    <a:lnTo>
                      <a:pt x="30187" y="110741"/>
                    </a:lnTo>
                    <a:lnTo>
                      <a:pt x="25659" y="118403"/>
                    </a:lnTo>
                    <a:lnTo>
                      <a:pt x="24150" y="128951"/>
                    </a:lnTo>
                    <a:close/>
                  </a:path>
                  <a:path w="120650" h="338454">
                    <a:moveTo>
                      <a:pt x="48300" y="24148"/>
                    </a:moveTo>
                    <a:lnTo>
                      <a:pt x="49809" y="34713"/>
                    </a:lnTo>
                    <a:lnTo>
                      <a:pt x="54337" y="42260"/>
                    </a:lnTo>
                    <a:lnTo>
                      <a:pt x="61884" y="46788"/>
                    </a:lnTo>
                    <a:lnTo>
                      <a:pt x="72450" y="48297"/>
                    </a:lnTo>
                    <a:lnTo>
                      <a:pt x="83015" y="46788"/>
                    </a:lnTo>
                    <a:lnTo>
                      <a:pt x="90562" y="42260"/>
                    </a:lnTo>
                    <a:lnTo>
                      <a:pt x="95090" y="34713"/>
                    </a:lnTo>
                    <a:lnTo>
                      <a:pt x="96600" y="24148"/>
                    </a:lnTo>
                    <a:lnTo>
                      <a:pt x="95090" y="13583"/>
                    </a:lnTo>
                    <a:lnTo>
                      <a:pt x="90562" y="6037"/>
                    </a:lnTo>
                    <a:lnTo>
                      <a:pt x="83015" y="1509"/>
                    </a:lnTo>
                    <a:lnTo>
                      <a:pt x="72450" y="0"/>
                    </a:lnTo>
                    <a:lnTo>
                      <a:pt x="61884" y="1509"/>
                    </a:lnTo>
                    <a:lnTo>
                      <a:pt x="54337" y="6037"/>
                    </a:lnTo>
                    <a:lnTo>
                      <a:pt x="49809" y="13583"/>
                    </a:lnTo>
                    <a:lnTo>
                      <a:pt x="48300" y="24148"/>
                    </a:lnTo>
                    <a:close/>
                  </a:path>
                  <a:path w="120650" h="338454">
                    <a:moveTo>
                      <a:pt x="72450" y="128951"/>
                    </a:moveTo>
                    <a:lnTo>
                      <a:pt x="73959" y="139516"/>
                    </a:lnTo>
                    <a:lnTo>
                      <a:pt x="78487" y="147063"/>
                    </a:lnTo>
                    <a:lnTo>
                      <a:pt x="86034" y="151591"/>
                    </a:lnTo>
                    <a:lnTo>
                      <a:pt x="96600" y="153100"/>
                    </a:lnTo>
                    <a:lnTo>
                      <a:pt x="107074" y="151591"/>
                    </a:lnTo>
                    <a:lnTo>
                      <a:pt x="114574" y="147063"/>
                    </a:lnTo>
                    <a:lnTo>
                      <a:pt x="119085" y="139516"/>
                    </a:lnTo>
                    <a:lnTo>
                      <a:pt x="120592" y="128951"/>
                    </a:lnTo>
                    <a:lnTo>
                      <a:pt x="119085" y="118403"/>
                    </a:lnTo>
                    <a:lnTo>
                      <a:pt x="114574" y="110741"/>
                    </a:lnTo>
                    <a:lnTo>
                      <a:pt x="107074" y="106068"/>
                    </a:lnTo>
                    <a:lnTo>
                      <a:pt x="96600" y="104487"/>
                    </a:lnTo>
                    <a:lnTo>
                      <a:pt x="86034" y="106068"/>
                    </a:lnTo>
                    <a:lnTo>
                      <a:pt x="78487" y="110741"/>
                    </a:lnTo>
                    <a:lnTo>
                      <a:pt x="73959" y="118403"/>
                    </a:lnTo>
                    <a:lnTo>
                      <a:pt x="72450" y="128951"/>
                    </a:lnTo>
                    <a:close/>
                  </a:path>
                </a:pathLst>
              </a:custGeom>
              <a:ln w="803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13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62216" y="3696886"/>
                <a:ext cx="80647" cy="72436"/>
              </a:xfrm>
              <a:prstGeom prst="rect">
                <a:avLst/>
              </a:prstGeom>
            </p:spPr>
          </p:pic>
          <p:sp>
            <p:nvSpPr>
              <p:cNvPr id="14" name="object 14"/>
              <p:cNvSpPr/>
              <p:nvPr/>
            </p:nvSpPr>
            <p:spPr>
              <a:xfrm>
                <a:off x="4414852" y="3169789"/>
                <a:ext cx="96520" cy="394335"/>
              </a:xfrm>
              <a:custGeom>
                <a:avLst/>
                <a:gdLst/>
                <a:ahLst/>
                <a:cxnLst/>
                <a:rect l="l" t="t" r="r" b="b"/>
                <a:pathLst>
                  <a:path w="96520" h="394335">
                    <a:moveTo>
                      <a:pt x="0" y="370124"/>
                    </a:moveTo>
                    <a:lnTo>
                      <a:pt x="1484" y="380598"/>
                    </a:lnTo>
                    <a:lnTo>
                      <a:pt x="5958" y="388098"/>
                    </a:lnTo>
                    <a:lnTo>
                      <a:pt x="13451" y="392608"/>
                    </a:lnTo>
                    <a:lnTo>
                      <a:pt x="23992" y="394115"/>
                    </a:lnTo>
                    <a:lnTo>
                      <a:pt x="34557" y="392608"/>
                    </a:lnTo>
                    <a:lnTo>
                      <a:pt x="42104" y="388098"/>
                    </a:lnTo>
                    <a:lnTo>
                      <a:pt x="46632" y="380598"/>
                    </a:lnTo>
                    <a:lnTo>
                      <a:pt x="48142" y="370124"/>
                    </a:lnTo>
                    <a:lnTo>
                      <a:pt x="46632" y="359559"/>
                    </a:lnTo>
                    <a:lnTo>
                      <a:pt x="42104" y="352013"/>
                    </a:lnTo>
                    <a:lnTo>
                      <a:pt x="34557" y="347485"/>
                    </a:lnTo>
                    <a:lnTo>
                      <a:pt x="23992" y="345975"/>
                    </a:lnTo>
                    <a:lnTo>
                      <a:pt x="13451" y="347485"/>
                    </a:lnTo>
                    <a:lnTo>
                      <a:pt x="5958" y="352013"/>
                    </a:lnTo>
                    <a:lnTo>
                      <a:pt x="1484" y="359559"/>
                    </a:lnTo>
                    <a:lnTo>
                      <a:pt x="0" y="370124"/>
                    </a:lnTo>
                    <a:close/>
                  </a:path>
                  <a:path w="96520" h="394335">
                    <a:moveTo>
                      <a:pt x="23992" y="273687"/>
                    </a:moveTo>
                    <a:lnTo>
                      <a:pt x="25501" y="284160"/>
                    </a:lnTo>
                    <a:lnTo>
                      <a:pt x="30029" y="291660"/>
                    </a:lnTo>
                    <a:lnTo>
                      <a:pt x="37576" y="296171"/>
                    </a:lnTo>
                    <a:lnTo>
                      <a:pt x="48142" y="297678"/>
                    </a:lnTo>
                    <a:lnTo>
                      <a:pt x="58707" y="296171"/>
                    </a:lnTo>
                    <a:lnTo>
                      <a:pt x="66254" y="291660"/>
                    </a:lnTo>
                    <a:lnTo>
                      <a:pt x="70782" y="284160"/>
                    </a:lnTo>
                    <a:lnTo>
                      <a:pt x="72292" y="273687"/>
                    </a:lnTo>
                    <a:lnTo>
                      <a:pt x="70782" y="263121"/>
                    </a:lnTo>
                    <a:lnTo>
                      <a:pt x="66254" y="255575"/>
                    </a:lnTo>
                    <a:lnTo>
                      <a:pt x="58707" y="251047"/>
                    </a:lnTo>
                    <a:lnTo>
                      <a:pt x="48142" y="249538"/>
                    </a:lnTo>
                    <a:lnTo>
                      <a:pt x="37576" y="251047"/>
                    </a:lnTo>
                    <a:lnTo>
                      <a:pt x="30029" y="255575"/>
                    </a:lnTo>
                    <a:lnTo>
                      <a:pt x="25501" y="263121"/>
                    </a:lnTo>
                    <a:lnTo>
                      <a:pt x="23992" y="273687"/>
                    </a:lnTo>
                    <a:close/>
                  </a:path>
                  <a:path w="96520" h="394335">
                    <a:moveTo>
                      <a:pt x="48142" y="24148"/>
                    </a:moveTo>
                    <a:lnTo>
                      <a:pt x="49651" y="34622"/>
                    </a:lnTo>
                    <a:lnTo>
                      <a:pt x="54179" y="42122"/>
                    </a:lnTo>
                    <a:lnTo>
                      <a:pt x="61726" y="46633"/>
                    </a:lnTo>
                    <a:lnTo>
                      <a:pt x="72292" y="48139"/>
                    </a:lnTo>
                    <a:lnTo>
                      <a:pt x="82857" y="46633"/>
                    </a:lnTo>
                    <a:lnTo>
                      <a:pt x="90404" y="42122"/>
                    </a:lnTo>
                    <a:lnTo>
                      <a:pt x="94932" y="34622"/>
                    </a:lnTo>
                    <a:lnTo>
                      <a:pt x="96442" y="24148"/>
                    </a:lnTo>
                    <a:lnTo>
                      <a:pt x="94932" y="13583"/>
                    </a:lnTo>
                    <a:lnTo>
                      <a:pt x="90404" y="6037"/>
                    </a:lnTo>
                    <a:lnTo>
                      <a:pt x="82857" y="1509"/>
                    </a:lnTo>
                    <a:lnTo>
                      <a:pt x="72292" y="0"/>
                    </a:lnTo>
                    <a:lnTo>
                      <a:pt x="61726" y="1509"/>
                    </a:lnTo>
                    <a:lnTo>
                      <a:pt x="54179" y="6037"/>
                    </a:lnTo>
                    <a:lnTo>
                      <a:pt x="49651" y="13583"/>
                    </a:lnTo>
                    <a:lnTo>
                      <a:pt x="48142" y="24148"/>
                    </a:lnTo>
                    <a:close/>
                  </a:path>
                </a:pathLst>
              </a:custGeom>
              <a:ln w="803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15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483124" y="2996569"/>
                <a:ext cx="80331" cy="120576"/>
              </a:xfrm>
              <a:prstGeom prst="rect">
                <a:avLst/>
              </a:prstGeom>
            </p:spPr>
          </p:pic>
          <p:pic>
            <p:nvPicPr>
              <p:cNvPr id="16" name="object 16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31424" y="2755081"/>
                <a:ext cx="128631" cy="209437"/>
              </a:xfrm>
              <a:prstGeom prst="rect">
                <a:avLst/>
              </a:prstGeom>
            </p:spPr>
          </p:pic>
          <p:sp>
            <p:nvSpPr>
              <p:cNvPr id="17" name="object 17"/>
              <p:cNvSpPr/>
              <p:nvPr/>
            </p:nvSpPr>
            <p:spPr>
              <a:xfrm>
                <a:off x="4631886" y="1986495"/>
                <a:ext cx="604520" cy="1038860"/>
              </a:xfrm>
              <a:custGeom>
                <a:avLst/>
                <a:gdLst/>
                <a:ahLst/>
                <a:cxnLst/>
                <a:rect l="l" t="t" r="r" b="b"/>
                <a:pathLst>
                  <a:path w="604520" h="1038860">
                    <a:moveTo>
                      <a:pt x="0" y="643653"/>
                    </a:moveTo>
                    <a:lnTo>
                      <a:pt x="1509" y="654401"/>
                    </a:lnTo>
                    <a:lnTo>
                      <a:pt x="6037" y="662041"/>
                    </a:lnTo>
                    <a:lnTo>
                      <a:pt x="13584" y="666604"/>
                    </a:lnTo>
                    <a:lnTo>
                      <a:pt x="24150" y="668118"/>
                    </a:lnTo>
                    <a:lnTo>
                      <a:pt x="34898" y="666604"/>
                    </a:lnTo>
                    <a:lnTo>
                      <a:pt x="42538" y="662041"/>
                    </a:lnTo>
                    <a:lnTo>
                      <a:pt x="47101" y="654401"/>
                    </a:lnTo>
                    <a:lnTo>
                      <a:pt x="48615" y="643653"/>
                    </a:lnTo>
                    <a:lnTo>
                      <a:pt x="47101" y="633088"/>
                    </a:lnTo>
                    <a:lnTo>
                      <a:pt x="42538" y="625542"/>
                    </a:lnTo>
                    <a:lnTo>
                      <a:pt x="34898" y="621014"/>
                    </a:lnTo>
                    <a:lnTo>
                      <a:pt x="24150" y="619505"/>
                    </a:lnTo>
                    <a:lnTo>
                      <a:pt x="13584" y="621014"/>
                    </a:lnTo>
                    <a:lnTo>
                      <a:pt x="6037" y="625542"/>
                    </a:lnTo>
                    <a:lnTo>
                      <a:pt x="1509" y="633088"/>
                    </a:lnTo>
                    <a:lnTo>
                      <a:pt x="0" y="643653"/>
                    </a:lnTo>
                    <a:close/>
                  </a:path>
                  <a:path w="604520" h="1038860">
                    <a:moveTo>
                      <a:pt x="24150" y="515017"/>
                    </a:moveTo>
                    <a:lnTo>
                      <a:pt x="25708" y="525582"/>
                    </a:lnTo>
                    <a:lnTo>
                      <a:pt x="30345" y="533129"/>
                    </a:lnTo>
                    <a:lnTo>
                      <a:pt x="38000" y="537657"/>
                    </a:lnTo>
                    <a:lnTo>
                      <a:pt x="48615" y="539166"/>
                    </a:lnTo>
                    <a:lnTo>
                      <a:pt x="59181" y="537657"/>
                    </a:lnTo>
                    <a:lnTo>
                      <a:pt x="66728" y="533129"/>
                    </a:lnTo>
                    <a:lnTo>
                      <a:pt x="71256" y="525582"/>
                    </a:lnTo>
                    <a:lnTo>
                      <a:pt x="72765" y="515017"/>
                    </a:lnTo>
                    <a:lnTo>
                      <a:pt x="71256" y="504543"/>
                    </a:lnTo>
                    <a:lnTo>
                      <a:pt x="66728" y="497044"/>
                    </a:lnTo>
                    <a:lnTo>
                      <a:pt x="59181" y="492533"/>
                    </a:lnTo>
                    <a:lnTo>
                      <a:pt x="48615" y="491026"/>
                    </a:lnTo>
                    <a:lnTo>
                      <a:pt x="38000" y="492533"/>
                    </a:lnTo>
                    <a:lnTo>
                      <a:pt x="30345" y="497044"/>
                    </a:lnTo>
                    <a:lnTo>
                      <a:pt x="25708" y="504543"/>
                    </a:lnTo>
                    <a:lnTo>
                      <a:pt x="24150" y="515017"/>
                    </a:lnTo>
                    <a:close/>
                  </a:path>
                  <a:path w="604520" h="1038860">
                    <a:moveTo>
                      <a:pt x="48615" y="361917"/>
                    </a:moveTo>
                    <a:lnTo>
                      <a:pt x="50125" y="372482"/>
                    </a:lnTo>
                    <a:lnTo>
                      <a:pt x="54653" y="380028"/>
                    </a:lnTo>
                    <a:lnTo>
                      <a:pt x="62200" y="384556"/>
                    </a:lnTo>
                    <a:lnTo>
                      <a:pt x="72765" y="386066"/>
                    </a:lnTo>
                    <a:lnTo>
                      <a:pt x="83306" y="384556"/>
                    </a:lnTo>
                    <a:lnTo>
                      <a:pt x="90799" y="380028"/>
                    </a:lnTo>
                    <a:lnTo>
                      <a:pt x="95273" y="372482"/>
                    </a:lnTo>
                    <a:lnTo>
                      <a:pt x="96758" y="361917"/>
                    </a:lnTo>
                    <a:lnTo>
                      <a:pt x="95273" y="351443"/>
                    </a:lnTo>
                    <a:lnTo>
                      <a:pt x="90799" y="343943"/>
                    </a:lnTo>
                    <a:lnTo>
                      <a:pt x="83306" y="339433"/>
                    </a:lnTo>
                    <a:lnTo>
                      <a:pt x="72765" y="337926"/>
                    </a:lnTo>
                    <a:lnTo>
                      <a:pt x="62200" y="339433"/>
                    </a:lnTo>
                    <a:lnTo>
                      <a:pt x="54653" y="343943"/>
                    </a:lnTo>
                    <a:lnTo>
                      <a:pt x="50125" y="351443"/>
                    </a:lnTo>
                    <a:lnTo>
                      <a:pt x="48615" y="361917"/>
                    </a:lnTo>
                    <a:close/>
                  </a:path>
                  <a:path w="604520" h="1038860">
                    <a:moveTo>
                      <a:pt x="72765" y="249538"/>
                    </a:moveTo>
                    <a:lnTo>
                      <a:pt x="74272" y="260012"/>
                    </a:lnTo>
                    <a:lnTo>
                      <a:pt x="78783" y="267511"/>
                    </a:lnTo>
                    <a:lnTo>
                      <a:pt x="86283" y="272022"/>
                    </a:lnTo>
                    <a:lnTo>
                      <a:pt x="96758" y="273529"/>
                    </a:lnTo>
                    <a:lnTo>
                      <a:pt x="107323" y="272022"/>
                    </a:lnTo>
                    <a:lnTo>
                      <a:pt x="114870" y="267511"/>
                    </a:lnTo>
                    <a:lnTo>
                      <a:pt x="119398" y="260012"/>
                    </a:lnTo>
                    <a:lnTo>
                      <a:pt x="120908" y="249538"/>
                    </a:lnTo>
                    <a:lnTo>
                      <a:pt x="119398" y="238973"/>
                    </a:lnTo>
                    <a:lnTo>
                      <a:pt x="114870" y="231426"/>
                    </a:lnTo>
                    <a:lnTo>
                      <a:pt x="107323" y="226898"/>
                    </a:lnTo>
                    <a:lnTo>
                      <a:pt x="96758" y="225389"/>
                    </a:lnTo>
                    <a:lnTo>
                      <a:pt x="86283" y="226898"/>
                    </a:lnTo>
                    <a:lnTo>
                      <a:pt x="78783" y="231426"/>
                    </a:lnTo>
                    <a:lnTo>
                      <a:pt x="74272" y="238973"/>
                    </a:lnTo>
                    <a:lnTo>
                      <a:pt x="72765" y="249538"/>
                    </a:lnTo>
                    <a:close/>
                  </a:path>
                  <a:path w="604520" h="1038860">
                    <a:moveTo>
                      <a:pt x="96758" y="386066"/>
                    </a:moveTo>
                    <a:lnTo>
                      <a:pt x="98267" y="396813"/>
                    </a:lnTo>
                    <a:lnTo>
                      <a:pt x="102795" y="404453"/>
                    </a:lnTo>
                    <a:lnTo>
                      <a:pt x="110342" y="409016"/>
                    </a:lnTo>
                    <a:lnTo>
                      <a:pt x="120908" y="410530"/>
                    </a:lnTo>
                    <a:lnTo>
                      <a:pt x="131473" y="409016"/>
                    </a:lnTo>
                    <a:lnTo>
                      <a:pt x="139020" y="404453"/>
                    </a:lnTo>
                    <a:lnTo>
                      <a:pt x="143548" y="396813"/>
                    </a:lnTo>
                    <a:lnTo>
                      <a:pt x="145058" y="386066"/>
                    </a:lnTo>
                    <a:lnTo>
                      <a:pt x="143548" y="375500"/>
                    </a:lnTo>
                    <a:lnTo>
                      <a:pt x="139020" y="367954"/>
                    </a:lnTo>
                    <a:lnTo>
                      <a:pt x="131473" y="363426"/>
                    </a:lnTo>
                    <a:lnTo>
                      <a:pt x="120908" y="361917"/>
                    </a:lnTo>
                    <a:lnTo>
                      <a:pt x="110342" y="363426"/>
                    </a:lnTo>
                    <a:lnTo>
                      <a:pt x="102795" y="367954"/>
                    </a:lnTo>
                    <a:lnTo>
                      <a:pt x="98267" y="375500"/>
                    </a:lnTo>
                    <a:lnTo>
                      <a:pt x="96758" y="386066"/>
                    </a:lnTo>
                    <a:close/>
                  </a:path>
                  <a:path w="604520" h="1038860">
                    <a:moveTo>
                      <a:pt x="120908" y="354025"/>
                    </a:moveTo>
                    <a:lnTo>
                      <a:pt x="122417" y="364499"/>
                    </a:lnTo>
                    <a:lnTo>
                      <a:pt x="126945" y="371998"/>
                    </a:lnTo>
                    <a:lnTo>
                      <a:pt x="134492" y="376509"/>
                    </a:lnTo>
                    <a:lnTo>
                      <a:pt x="145058" y="378016"/>
                    </a:lnTo>
                    <a:lnTo>
                      <a:pt x="155623" y="376509"/>
                    </a:lnTo>
                    <a:lnTo>
                      <a:pt x="163170" y="371998"/>
                    </a:lnTo>
                    <a:lnTo>
                      <a:pt x="167698" y="364499"/>
                    </a:lnTo>
                    <a:lnTo>
                      <a:pt x="169208" y="354025"/>
                    </a:lnTo>
                    <a:lnTo>
                      <a:pt x="167698" y="343460"/>
                    </a:lnTo>
                    <a:lnTo>
                      <a:pt x="163170" y="335913"/>
                    </a:lnTo>
                    <a:lnTo>
                      <a:pt x="155623" y="331385"/>
                    </a:lnTo>
                    <a:lnTo>
                      <a:pt x="145058" y="329876"/>
                    </a:lnTo>
                    <a:lnTo>
                      <a:pt x="134492" y="331385"/>
                    </a:lnTo>
                    <a:lnTo>
                      <a:pt x="126945" y="335913"/>
                    </a:lnTo>
                    <a:lnTo>
                      <a:pt x="122417" y="343460"/>
                    </a:lnTo>
                    <a:lnTo>
                      <a:pt x="120908" y="354025"/>
                    </a:lnTo>
                    <a:close/>
                  </a:path>
                  <a:path w="604520" h="1038860">
                    <a:moveTo>
                      <a:pt x="145058" y="136527"/>
                    </a:moveTo>
                    <a:lnTo>
                      <a:pt x="146567" y="147342"/>
                    </a:lnTo>
                    <a:lnTo>
                      <a:pt x="151095" y="154974"/>
                    </a:lnTo>
                    <a:lnTo>
                      <a:pt x="158642" y="159500"/>
                    </a:lnTo>
                    <a:lnTo>
                      <a:pt x="169208" y="160992"/>
                    </a:lnTo>
                    <a:lnTo>
                      <a:pt x="179773" y="159500"/>
                    </a:lnTo>
                    <a:lnTo>
                      <a:pt x="187320" y="154974"/>
                    </a:lnTo>
                    <a:lnTo>
                      <a:pt x="191848" y="147342"/>
                    </a:lnTo>
                    <a:lnTo>
                      <a:pt x="193358" y="136527"/>
                    </a:lnTo>
                    <a:lnTo>
                      <a:pt x="191848" y="125987"/>
                    </a:lnTo>
                    <a:lnTo>
                      <a:pt x="187320" y="118495"/>
                    </a:lnTo>
                    <a:lnTo>
                      <a:pt x="179773" y="114021"/>
                    </a:lnTo>
                    <a:lnTo>
                      <a:pt x="169208" y="112536"/>
                    </a:lnTo>
                    <a:lnTo>
                      <a:pt x="158642" y="114021"/>
                    </a:lnTo>
                    <a:lnTo>
                      <a:pt x="151095" y="118495"/>
                    </a:lnTo>
                    <a:lnTo>
                      <a:pt x="146567" y="125987"/>
                    </a:lnTo>
                    <a:lnTo>
                      <a:pt x="145058" y="136527"/>
                    </a:lnTo>
                    <a:close/>
                  </a:path>
                  <a:path w="604520" h="1038860">
                    <a:moveTo>
                      <a:pt x="169208" y="56189"/>
                    </a:moveTo>
                    <a:lnTo>
                      <a:pt x="170717" y="66754"/>
                    </a:lnTo>
                    <a:lnTo>
                      <a:pt x="175245" y="74301"/>
                    </a:lnTo>
                    <a:lnTo>
                      <a:pt x="182792" y="78829"/>
                    </a:lnTo>
                    <a:lnTo>
                      <a:pt x="193358" y="80338"/>
                    </a:lnTo>
                    <a:lnTo>
                      <a:pt x="203899" y="78829"/>
                    </a:lnTo>
                    <a:lnTo>
                      <a:pt x="211391" y="74301"/>
                    </a:lnTo>
                    <a:lnTo>
                      <a:pt x="215865" y="66754"/>
                    </a:lnTo>
                    <a:lnTo>
                      <a:pt x="217350" y="56189"/>
                    </a:lnTo>
                    <a:lnTo>
                      <a:pt x="215865" y="45624"/>
                    </a:lnTo>
                    <a:lnTo>
                      <a:pt x="211391" y="38077"/>
                    </a:lnTo>
                    <a:lnTo>
                      <a:pt x="203899" y="33549"/>
                    </a:lnTo>
                    <a:lnTo>
                      <a:pt x="193358" y="32040"/>
                    </a:lnTo>
                    <a:lnTo>
                      <a:pt x="182792" y="33549"/>
                    </a:lnTo>
                    <a:lnTo>
                      <a:pt x="175245" y="38077"/>
                    </a:lnTo>
                    <a:lnTo>
                      <a:pt x="170717" y="45624"/>
                    </a:lnTo>
                    <a:lnTo>
                      <a:pt x="169208" y="56189"/>
                    </a:lnTo>
                    <a:close/>
                  </a:path>
                  <a:path w="604520" h="1038860">
                    <a:moveTo>
                      <a:pt x="193358" y="241488"/>
                    </a:moveTo>
                    <a:lnTo>
                      <a:pt x="194865" y="252029"/>
                    </a:lnTo>
                    <a:lnTo>
                      <a:pt x="199376" y="259521"/>
                    </a:lnTo>
                    <a:lnTo>
                      <a:pt x="206876" y="263994"/>
                    </a:lnTo>
                    <a:lnTo>
                      <a:pt x="217350" y="265479"/>
                    </a:lnTo>
                    <a:lnTo>
                      <a:pt x="227916" y="263994"/>
                    </a:lnTo>
                    <a:lnTo>
                      <a:pt x="235462" y="259521"/>
                    </a:lnTo>
                    <a:lnTo>
                      <a:pt x="239991" y="252029"/>
                    </a:lnTo>
                    <a:lnTo>
                      <a:pt x="241500" y="241488"/>
                    </a:lnTo>
                    <a:lnTo>
                      <a:pt x="239991" y="230923"/>
                    </a:lnTo>
                    <a:lnTo>
                      <a:pt x="235462" y="223376"/>
                    </a:lnTo>
                    <a:lnTo>
                      <a:pt x="227916" y="218849"/>
                    </a:lnTo>
                    <a:lnTo>
                      <a:pt x="217350" y="217339"/>
                    </a:lnTo>
                    <a:lnTo>
                      <a:pt x="206876" y="218849"/>
                    </a:lnTo>
                    <a:lnTo>
                      <a:pt x="199376" y="223376"/>
                    </a:lnTo>
                    <a:lnTo>
                      <a:pt x="194865" y="230923"/>
                    </a:lnTo>
                    <a:lnTo>
                      <a:pt x="193358" y="241488"/>
                    </a:lnTo>
                    <a:close/>
                  </a:path>
                  <a:path w="604520" h="1038860">
                    <a:moveTo>
                      <a:pt x="217350" y="120428"/>
                    </a:moveTo>
                    <a:lnTo>
                      <a:pt x="218859" y="131067"/>
                    </a:lnTo>
                    <a:lnTo>
                      <a:pt x="223387" y="138777"/>
                    </a:lnTo>
                    <a:lnTo>
                      <a:pt x="230934" y="143467"/>
                    </a:lnTo>
                    <a:lnTo>
                      <a:pt x="241500" y="145050"/>
                    </a:lnTo>
                    <a:lnTo>
                      <a:pt x="252066" y="143467"/>
                    </a:lnTo>
                    <a:lnTo>
                      <a:pt x="259613" y="138777"/>
                    </a:lnTo>
                    <a:lnTo>
                      <a:pt x="264141" y="131067"/>
                    </a:lnTo>
                    <a:lnTo>
                      <a:pt x="265650" y="120428"/>
                    </a:lnTo>
                    <a:lnTo>
                      <a:pt x="264141" y="109954"/>
                    </a:lnTo>
                    <a:lnTo>
                      <a:pt x="259613" y="102455"/>
                    </a:lnTo>
                    <a:lnTo>
                      <a:pt x="252066" y="97944"/>
                    </a:lnTo>
                    <a:lnTo>
                      <a:pt x="241500" y="96437"/>
                    </a:lnTo>
                    <a:lnTo>
                      <a:pt x="230934" y="97944"/>
                    </a:lnTo>
                    <a:lnTo>
                      <a:pt x="223387" y="102455"/>
                    </a:lnTo>
                    <a:lnTo>
                      <a:pt x="218859" y="109954"/>
                    </a:lnTo>
                    <a:lnTo>
                      <a:pt x="217350" y="120428"/>
                    </a:lnTo>
                    <a:close/>
                  </a:path>
                  <a:path w="604520" h="1038860">
                    <a:moveTo>
                      <a:pt x="241500" y="257587"/>
                    </a:moveTo>
                    <a:lnTo>
                      <a:pt x="243009" y="268061"/>
                    </a:lnTo>
                    <a:lnTo>
                      <a:pt x="247538" y="275561"/>
                    </a:lnTo>
                    <a:lnTo>
                      <a:pt x="255084" y="280072"/>
                    </a:lnTo>
                    <a:lnTo>
                      <a:pt x="265650" y="281578"/>
                    </a:lnTo>
                    <a:lnTo>
                      <a:pt x="276398" y="280072"/>
                    </a:lnTo>
                    <a:lnTo>
                      <a:pt x="284039" y="275561"/>
                    </a:lnTo>
                    <a:lnTo>
                      <a:pt x="288601" y="268061"/>
                    </a:lnTo>
                    <a:lnTo>
                      <a:pt x="290116" y="257587"/>
                    </a:lnTo>
                    <a:lnTo>
                      <a:pt x="288601" y="247022"/>
                    </a:lnTo>
                    <a:lnTo>
                      <a:pt x="284039" y="239476"/>
                    </a:lnTo>
                    <a:lnTo>
                      <a:pt x="276398" y="234948"/>
                    </a:lnTo>
                    <a:lnTo>
                      <a:pt x="265650" y="233438"/>
                    </a:lnTo>
                    <a:lnTo>
                      <a:pt x="255084" y="234948"/>
                    </a:lnTo>
                    <a:lnTo>
                      <a:pt x="247538" y="239476"/>
                    </a:lnTo>
                    <a:lnTo>
                      <a:pt x="243009" y="247022"/>
                    </a:lnTo>
                    <a:lnTo>
                      <a:pt x="241500" y="257587"/>
                    </a:lnTo>
                    <a:close/>
                  </a:path>
                  <a:path w="604520" h="1038860">
                    <a:moveTo>
                      <a:pt x="265650" y="96437"/>
                    </a:moveTo>
                    <a:lnTo>
                      <a:pt x="267209" y="106978"/>
                    </a:lnTo>
                    <a:lnTo>
                      <a:pt x="271845" y="114470"/>
                    </a:lnTo>
                    <a:lnTo>
                      <a:pt x="279501" y="118943"/>
                    </a:lnTo>
                    <a:lnTo>
                      <a:pt x="290116" y="120428"/>
                    </a:lnTo>
                    <a:lnTo>
                      <a:pt x="300681" y="118943"/>
                    </a:lnTo>
                    <a:lnTo>
                      <a:pt x="308228" y="114470"/>
                    </a:lnTo>
                    <a:lnTo>
                      <a:pt x="312756" y="106978"/>
                    </a:lnTo>
                    <a:lnTo>
                      <a:pt x="314266" y="96437"/>
                    </a:lnTo>
                    <a:lnTo>
                      <a:pt x="312756" y="85872"/>
                    </a:lnTo>
                    <a:lnTo>
                      <a:pt x="308228" y="78325"/>
                    </a:lnTo>
                    <a:lnTo>
                      <a:pt x="300681" y="73798"/>
                    </a:lnTo>
                    <a:lnTo>
                      <a:pt x="290116" y="72288"/>
                    </a:lnTo>
                    <a:lnTo>
                      <a:pt x="279501" y="73798"/>
                    </a:lnTo>
                    <a:lnTo>
                      <a:pt x="271845" y="78325"/>
                    </a:lnTo>
                    <a:lnTo>
                      <a:pt x="267209" y="85872"/>
                    </a:lnTo>
                    <a:lnTo>
                      <a:pt x="265650" y="96437"/>
                    </a:lnTo>
                    <a:close/>
                  </a:path>
                  <a:path w="604520" h="1038860">
                    <a:moveTo>
                      <a:pt x="290116" y="23991"/>
                    </a:moveTo>
                    <a:lnTo>
                      <a:pt x="291625" y="34556"/>
                    </a:lnTo>
                    <a:lnTo>
                      <a:pt x="296153" y="42102"/>
                    </a:lnTo>
                    <a:lnTo>
                      <a:pt x="303700" y="46630"/>
                    </a:lnTo>
                    <a:lnTo>
                      <a:pt x="314266" y="48139"/>
                    </a:lnTo>
                    <a:lnTo>
                      <a:pt x="324832" y="46630"/>
                    </a:lnTo>
                    <a:lnTo>
                      <a:pt x="332378" y="42102"/>
                    </a:lnTo>
                    <a:lnTo>
                      <a:pt x="336907" y="34556"/>
                    </a:lnTo>
                    <a:lnTo>
                      <a:pt x="338416" y="23991"/>
                    </a:lnTo>
                    <a:lnTo>
                      <a:pt x="336907" y="13517"/>
                    </a:lnTo>
                    <a:lnTo>
                      <a:pt x="332378" y="6017"/>
                    </a:lnTo>
                    <a:lnTo>
                      <a:pt x="324832" y="1506"/>
                    </a:lnTo>
                    <a:lnTo>
                      <a:pt x="314266" y="0"/>
                    </a:lnTo>
                    <a:lnTo>
                      <a:pt x="303700" y="1506"/>
                    </a:lnTo>
                    <a:lnTo>
                      <a:pt x="296153" y="6017"/>
                    </a:lnTo>
                    <a:lnTo>
                      <a:pt x="291625" y="13517"/>
                    </a:lnTo>
                    <a:lnTo>
                      <a:pt x="290116" y="23991"/>
                    </a:lnTo>
                    <a:close/>
                  </a:path>
                  <a:path w="604520" h="1038860">
                    <a:moveTo>
                      <a:pt x="314266" y="72288"/>
                    </a:moveTo>
                    <a:lnTo>
                      <a:pt x="315775" y="82853"/>
                    </a:lnTo>
                    <a:lnTo>
                      <a:pt x="320303" y="90400"/>
                    </a:lnTo>
                    <a:lnTo>
                      <a:pt x="327850" y="94928"/>
                    </a:lnTo>
                    <a:lnTo>
                      <a:pt x="338416" y="96437"/>
                    </a:lnTo>
                    <a:lnTo>
                      <a:pt x="348982" y="94928"/>
                    </a:lnTo>
                    <a:lnTo>
                      <a:pt x="356528" y="90400"/>
                    </a:lnTo>
                    <a:lnTo>
                      <a:pt x="361057" y="82853"/>
                    </a:lnTo>
                    <a:lnTo>
                      <a:pt x="362566" y="72288"/>
                    </a:lnTo>
                    <a:lnTo>
                      <a:pt x="361057" y="61723"/>
                    </a:lnTo>
                    <a:lnTo>
                      <a:pt x="356528" y="54177"/>
                    </a:lnTo>
                    <a:lnTo>
                      <a:pt x="348982" y="49649"/>
                    </a:lnTo>
                    <a:lnTo>
                      <a:pt x="338416" y="48139"/>
                    </a:lnTo>
                    <a:lnTo>
                      <a:pt x="327850" y="49649"/>
                    </a:lnTo>
                    <a:lnTo>
                      <a:pt x="320303" y="54177"/>
                    </a:lnTo>
                    <a:lnTo>
                      <a:pt x="315775" y="61723"/>
                    </a:lnTo>
                    <a:lnTo>
                      <a:pt x="314266" y="72288"/>
                    </a:lnTo>
                    <a:close/>
                  </a:path>
                  <a:path w="604520" h="1038860">
                    <a:moveTo>
                      <a:pt x="338416" y="361917"/>
                    </a:moveTo>
                    <a:lnTo>
                      <a:pt x="339925" y="372482"/>
                    </a:lnTo>
                    <a:lnTo>
                      <a:pt x="344453" y="380028"/>
                    </a:lnTo>
                    <a:lnTo>
                      <a:pt x="352000" y="384556"/>
                    </a:lnTo>
                    <a:lnTo>
                      <a:pt x="362566" y="386066"/>
                    </a:lnTo>
                    <a:lnTo>
                      <a:pt x="373132" y="384556"/>
                    </a:lnTo>
                    <a:lnTo>
                      <a:pt x="380678" y="380028"/>
                    </a:lnTo>
                    <a:lnTo>
                      <a:pt x="385207" y="372482"/>
                    </a:lnTo>
                    <a:lnTo>
                      <a:pt x="386716" y="361917"/>
                    </a:lnTo>
                    <a:lnTo>
                      <a:pt x="385207" y="351443"/>
                    </a:lnTo>
                    <a:lnTo>
                      <a:pt x="380678" y="343943"/>
                    </a:lnTo>
                    <a:lnTo>
                      <a:pt x="373132" y="339433"/>
                    </a:lnTo>
                    <a:lnTo>
                      <a:pt x="362566" y="337926"/>
                    </a:lnTo>
                    <a:lnTo>
                      <a:pt x="352000" y="339433"/>
                    </a:lnTo>
                    <a:lnTo>
                      <a:pt x="344453" y="343943"/>
                    </a:lnTo>
                    <a:lnTo>
                      <a:pt x="339925" y="351443"/>
                    </a:lnTo>
                    <a:lnTo>
                      <a:pt x="338416" y="361917"/>
                    </a:lnTo>
                    <a:close/>
                  </a:path>
                  <a:path w="604520" h="1038860">
                    <a:moveTo>
                      <a:pt x="362566" y="321826"/>
                    </a:moveTo>
                    <a:lnTo>
                      <a:pt x="364075" y="332392"/>
                    </a:lnTo>
                    <a:lnTo>
                      <a:pt x="368603" y="339938"/>
                    </a:lnTo>
                    <a:lnTo>
                      <a:pt x="376150" y="344466"/>
                    </a:lnTo>
                    <a:lnTo>
                      <a:pt x="386716" y="345975"/>
                    </a:lnTo>
                    <a:lnTo>
                      <a:pt x="397190" y="344466"/>
                    </a:lnTo>
                    <a:lnTo>
                      <a:pt x="404690" y="339938"/>
                    </a:lnTo>
                    <a:lnTo>
                      <a:pt x="409201" y="332392"/>
                    </a:lnTo>
                    <a:lnTo>
                      <a:pt x="410708" y="321826"/>
                    </a:lnTo>
                    <a:lnTo>
                      <a:pt x="409201" y="311261"/>
                    </a:lnTo>
                    <a:lnTo>
                      <a:pt x="404690" y="303715"/>
                    </a:lnTo>
                    <a:lnTo>
                      <a:pt x="397190" y="299187"/>
                    </a:lnTo>
                    <a:lnTo>
                      <a:pt x="386716" y="297678"/>
                    </a:lnTo>
                    <a:lnTo>
                      <a:pt x="376150" y="299187"/>
                    </a:lnTo>
                    <a:lnTo>
                      <a:pt x="368603" y="303715"/>
                    </a:lnTo>
                    <a:lnTo>
                      <a:pt x="364075" y="311261"/>
                    </a:lnTo>
                    <a:lnTo>
                      <a:pt x="362566" y="321826"/>
                    </a:lnTo>
                    <a:close/>
                  </a:path>
                  <a:path w="604520" h="1038860">
                    <a:moveTo>
                      <a:pt x="386716" y="193190"/>
                    </a:moveTo>
                    <a:lnTo>
                      <a:pt x="388201" y="203755"/>
                    </a:lnTo>
                    <a:lnTo>
                      <a:pt x="392675" y="211302"/>
                    </a:lnTo>
                    <a:lnTo>
                      <a:pt x="400167" y="215830"/>
                    </a:lnTo>
                    <a:lnTo>
                      <a:pt x="410708" y="217339"/>
                    </a:lnTo>
                    <a:lnTo>
                      <a:pt x="421274" y="215830"/>
                    </a:lnTo>
                    <a:lnTo>
                      <a:pt x="428821" y="211302"/>
                    </a:lnTo>
                    <a:lnTo>
                      <a:pt x="433349" y="203755"/>
                    </a:lnTo>
                    <a:lnTo>
                      <a:pt x="434858" y="193190"/>
                    </a:lnTo>
                    <a:lnTo>
                      <a:pt x="433349" y="182625"/>
                    </a:lnTo>
                    <a:lnTo>
                      <a:pt x="428821" y="175079"/>
                    </a:lnTo>
                    <a:lnTo>
                      <a:pt x="421274" y="170551"/>
                    </a:lnTo>
                    <a:lnTo>
                      <a:pt x="410708" y="169042"/>
                    </a:lnTo>
                    <a:lnTo>
                      <a:pt x="400167" y="170551"/>
                    </a:lnTo>
                    <a:lnTo>
                      <a:pt x="392675" y="175079"/>
                    </a:lnTo>
                    <a:lnTo>
                      <a:pt x="388201" y="182625"/>
                    </a:lnTo>
                    <a:lnTo>
                      <a:pt x="386716" y="193190"/>
                    </a:lnTo>
                    <a:close/>
                  </a:path>
                  <a:path w="604520" h="1038860">
                    <a:moveTo>
                      <a:pt x="410708" y="160992"/>
                    </a:moveTo>
                    <a:lnTo>
                      <a:pt x="412218" y="171557"/>
                    </a:lnTo>
                    <a:lnTo>
                      <a:pt x="416746" y="179104"/>
                    </a:lnTo>
                    <a:lnTo>
                      <a:pt x="424293" y="183631"/>
                    </a:lnTo>
                    <a:lnTo>
                      <a:pt x="434858" y="185141"/>
                    </a:lnTo>
                    <a:lnTo>
                      <a:pt x="445424" y="183631"/>
                    </a:lnTo>
                    <a:lnTo>
                      <a:pt x="452971" y="179104"/>
                    </a:lnTo>
                    <a:lnTo>
                      <a:pt x="457499" y="171557"/>
                    </a:lnTo>
                    <a:lnTo>
                      <a:pt x="459008" y="160992"/>
                    </a:lnTo>
                    <a:lnTo>
                      <a:pt x="457499" y="150444"/>
                    </a:lnTo>
                    <a:lnTo>
                      <a:pt x="452971" y="142782"/>
                    </a:lnTo>
                    <a:lnTo>
                      <a:pt x="445424" y="138108"/>
                    </a:lnTo>
                    <a:lnTo>
                      <a:pt x="434858" y="136527"/>
                    </a:lnTo>
                    <a:lnTo>
                      <a:pt x="424293" y="138108"/>
                    </a:lnTo>
                    <a:lnTo>
                      <a:pt x="416746" y="142782"/>
                    </a:lnTo>
                    <a:lnTo>
                      <a:pt x="412218" y="150444"/>
                    </a:lnTo>
                    <a:lnTo>
                      <a:pt x="410708" y="160992"/>
                    </a:lnTo>
                    <a:close/>
                  </a:path>
                  <a:path w="604520" h="1038860">
                    <a:moveTo>
                      <a:pt x="434858" y="386066"/>
                    </a:moveTo>
                    <a:lnTo>
                      <a:pt x="436368" y="396813"/>
                    </a:lnTo>
                    <a:lnTo>
                      <a:pt x="440896" y="404453"/>
                    </a:lnTo>
                    <a:lnTo>
                      <a:pt x="448443" y="409016"/>
                    </a:lnTo>
                    <a:lnTo>
                      <a:pt x="459008" y="410530"/>
                    </a:lnTo>
                    <a:lnTo>
                      <a:pt x="469574" y="409016"/>
                    </a:lnTo>
                    <a:lnTo>
                      <a:pt x="477121" y="404453"/>
                    </a:lnTo>
                    <a:lnTo>
                      <a:pt x="481649" y="396813"/>
                    </a:lnTo>
                    <a:lnTo>
                      <a:pt x="483158" y="386066"/>
                    </a:lnTo>
                    <a:lnTo>
                      <a:pt x="481649" y="375500"/>
                    </a:lnTo>
                    <a:lnTo>
                      <a:pt x="477121" y="367954"/>
                    </a:lnTo>
                    <a:lnTo>
                      <a:pt x="469574" y="363426"/>
                    </a:lnTo>
                    <a:lnTo>
                      <a:pt x="459008" y="361917"/>
                    </a:lnTo>
                    <a:lnTo>
                      <a:pt x="448443" y="363426"/>
                    </a:lnTo>
                    <a:lnTo>
                      <a:pt x="440896" y="367954"/>
                    </a:lnTo>
                    <a:lnTo>
                      <a:pt x="436368" y="375500"/>
                    </a:lnTo>
                    <a:lnTo>
                      <a:pt x="434858" y="386066"/>
                    </a:lnTo>
                    <a:close/>
                  </a:path>
                  <a:path w="604520" h="1038860">
                    <a:moveTo>
                      <a:pt x="459008" y="531117"/>
                    </a:moveTo>
                    <a:lnTo>
                      <a:pt x="460518" y="541682"/>
                    </a:lnTo>
                    <a:lnTo>
                      <a:pt x="465046" y="549228"/>
                    </a:lnTo>
                    <a:lnTo>
                      <a:pt x="472593" y="553756"/>
                    </a:lnTo>
                    <a:lnTo>
                      <a:pt x="483158" y="555265"/>
                    </a:lnTo>
                    <a:lnTo>
                      <a:pt x="493724" y="553756"/>
                    </a:lnTo>
                    <a:lnTo>
                      <a:pt x="501271" y="549228"/>
                    </a:lnTo>
                    <a:lnTo>
                      <a:pt x="505799" y="541682"/>
                    </a:lnTo>
                    <a:lnTo>
                      <a:pt x="507308" y="531117"/>
                    </a:lnTo>
                    <a:lnTo>
                      <a:pt x="505799" y="520551"/>
                    </a:lnTo>
                    <a:lnTo>
                      <a:pt x="501271" y="513005"/>
                    </a:lnTo>
                    <a:lnTo>
                      <a:pt x="493724" y="508477"/>
                    </a:lnTo>
                    <a:lnTo>
                      <a:pt x="483158" y="506968"/>
                    </a:lnTo>
                    <a:lnTo>
                      <a:pt x="472593" y="508477"/>
                    </a:lnTo>
                    <a:lnTo>
                      <a:pt x="465046" y="513005"/>
                    </a:lnTo>
                    <a:lnTo>
                      <a:pt x="460518" y="520551"/>
                    </a:lnTo>
                    <a:lnTo>
                      <a:pt x="459008" y="531117"/>
                    </a:lnTo>
                    <a:close/>
                  </a:path>
                  <a:path w="604520" h="1038860">
                    <a:moveTo>
                      <a:pt x="483158" y="426629"/>
                    </a:moveTo>
                    <a:lnTo>
                      <a:pt x="484668" y="437194"/>
                    </a:lnTo>
                    <a:lnTo>
                      <a:pt x="489196" y="444741"/>
                    </a:lnTo>
                    <a:lnTo>
                      <a:pt x="496743" y="449269"/>
                    </a:lnTo>
                    <a:lnTo>
                      <a:pt x="507308" y="450778"/>
                    </a:lnTo>
                    <a:lnTo>
                      <a:pt x="518057" y="449269"/>
                    </a:lnTo>
                    <a:lnTo>
                      <a:pt x="525697" y="444741"/>
                    </a:lnTo>
                    <a:lnTo>
                      <a:pt x="530260" y="437194"/>
                    </a:lnTo>
                    <a:lnTo>
                      <a:pt x="531774" y="426629"/>
                    </a:lnTo>
                    <a:lnTo>
                      <a:pt x="530260" y="416064"/>
                    </a:lnTo>
                    <a:lnTo>
                      <a:pt x="525697" y="408518"/>
                    </a:lnTo>
                    <a:lnTo>
                      <a:pt x="518057" y="403990"/>
                    </a:lnTo>
                    <a:lnTo>
                      <a:pt x="507308" y="402480"/>
                    </a:lnTo>
                    <a:lnTo>
                      <a:pt x="496743" y="403990"/>
                    </a:lnTo>
                    <a:lnTo>
                      <a:pt x="489196" y="408518"/>
                    </a:lnTo>
                    <a:lnTo>
                      <a:pt x="484668" y="416064"/>
                    </a:lnTo>
                    <a:lnTo>
                      <a:pt x="483158" y="426629"/>
                    </a:lnTo>
                    <a:close/>
                  </a:path>
                  <a:path w="604520" h="1038860">
                    <a:moveTo>
                      <a:pt x="507308" y="587464"/>
                    </a:moveTo>
                    <a:lnTo>
                      <a:pt x="508867" y="597938"/>
                    </a:lnTo>
                    <a:lnTo>
                      <a:pt x="513504" y="605437"/>
                    </a:lnTo>
                    <a:lnTo>
                      <a:pt x="521159" y="609948"/>
                    </a:lnTo>
                    <a:lnTo>
                      <a:pt x="531774" y="611455"/>
                    </a:lnTo>
                    <a:lnTo>
                      <a:pt x="542340" y="609948"/>
                    </a:lnTo>
                    <a:lnTo>
                      <a:pt x="549887" y="605437"/>
                    </a:lnTo>
                    <a:lnTo>
                      <a:pt x="554415" y="597938"/>
                    </a:lnTo>
                    <a:lnTo>
                      <a:pt x="555924" y="587464"/>
                    </a:lnTo>
                    <a:lnTo>
                      <a:pt x="554415" y="576899"/>
                    </a:lnTo>
                    <a:lnTo>
                      <a:pt x="549887" y="569352"/>
                    </a:lnTo>
                    <a:lnTo>
                      <a:pt x="542340" y="564824"/>
                    </a:lnTo>
                    <a:lnTo>
                      <a:pt x="531774" y="563315"/>
                    </a:lnTo>
                    <a:lnTo>
                      <a:pt x="521159" y="564824"/>
                    </a:lnTo>
                    <a:lnTo>
                      <a:pt x="513504" y="569352"/>
                    </a:lnTo>
                    <a:lnTo>
                      <a:pt x="508867" y="576899"/>
                    </a:lnTo>
                    <a:lnTo>
                      <a:pt x="507308" y="587464"/>
                    </a:lnTo>
                    <a:close/>
                  </a:path>
                  <a:path w="604520" h="1038860">
                    <a:moveTo>
                      <a:pt x="531774" y="724465"/>
                    </a:moveTo>
                    <a:lnTo>
                      <a:pt x="533284" y="734939"/>
                    </a:lnTo>
                    <a:lnTo>
                      <a:pt x="537812" y="742439"/>
                    </a:lnTo>
                    <a:lnTo>
                      <a:pt x="545359" y="746949"/>
                    </a:lnTo>
                    <a:lnTo>
                      <a:pt x="555924" y="748456"/>
                    </a:lnTo>
                    <a:lnTo>
                      <a:pt x="566399" y="746949"/>
                    </a:lnTo>
                    <a:lnTo>
                      <a:pt x="573899" y="742439"/>
                    </a:lnTo>
                    <a:lnTo>
                      <a:pt x="578410" y="734939"/>
                    </a:lnTo>
                    <a:lnTo>
                      <a:pt x="579916" y="724465"/>
                    </a:lnTo>
                    <a:lnTo>
                      <a:pt x="578410" y="713900"/>
                    </a:lnTo>
                    <a:lnTo>
                      <a:pt x="573899" y="706354"/>
                    </a:lnTo>
                    <a:lnTo>
                      <a:pt x="566399" y="701826"/>
                    </a:lnTo>
                    <a:lnTo>
                      <a:pt x="555924" y="700316"/>
                    </a:lnTo>
                    <a:lnTo>
                      <a:pt x="545359" y="701826"/>
                    </a:lnTo>
                    <a:lnTo>
                      <a:pt x="537812" y="706354"/>
                    </a:lnTo>
                    <a:lnTo>
                      <a:pt x="533284" y="713900"/>
                    </a:lnTo>
                    <a:lnTo>
                      <a:pt x="531774" y="724465"/>
                    </a:lnTo>
                    <a:close/>
                  </a:path>
                  <a:path w="604520" h="1038860">
                    <a:moveTo>
                      <a:pt x="555924" y="1014094"/>
                    </a:moveTo>
                    <a:lnTo>
                      <a:pt x="557431" y="1024659"/>
                    </a:lnTo>
                    <a:lnTo>
                      <a:pt x="561942" y="1032205"/>
                    </a:lnTo>
                    <a:lnTo>
                      <a:pt x="569442" y="1036733"/>
                    </a:lnTo>
                    <a:lnTo>
                      <a:pt x="579916" y="1038243"/>
                    </a:lnTo>
                    <a:lnTo>
                      <a:pt x="590482" y="1036733"/>
                    </a:lnTo>
                    <a:lnTo>
                      <a:pt x="598029" y="1032205"/>
                    </a:lnTo>
                    <a:lnTo>
                      <a:pt x="602557" y="1024659"/>
                    </a:lnTo>
                    <a:lnTo>
                      <a:pt x="604066" y="1014094"/>
                    </a:lnTo>
                    <a:lnTo>
                      <a:pt x="602557" y="1003529"/>
                    </a:lnTo>
                    <a:lnTo>
                      <a:pt x="598029" y="995982"/>
                    </a:lnTo>
                    <a:lnTo>
                      <a:pt x="590482" y="991454"/>
                    </a:lnTo>
                    <a:lnTo>
                      <a:pt x="579916" y="989945"/>
                    </a:lnTo>
                    <a:lnTo>
                      <a:pt x="569442" y="991454"/>
                    </a:lnTo>
                    <a:lnTo>
                      <a:pt x="561942" y="995982"/>
                    </a:lnTo>
                    <a:lnTo>
                      <a:pt x="557431" y="1003529"/>
                    </a:lnTo>
                    <a:lnTo>
                      <a:pt x="555924" y="1014094"/>
                    </a:lnTo>
                    <a:close/>
                  </a:path>
                </a:pathLst>
              </a:custGeom>
              <a:ln w="803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8" name="object 18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207783" y="2827369"/>
                <a:ext cx="80489" cy="104950"/>
              </a:xfrm>
              <a:prstGeom prst="rect">
                <a:avLst/>
              </a:prstGeom>
            </p:spPr>
          </p:pic>
          <p:pic>
            <p:nvPicPr>
              <p:cNvPr id="19" name="object 19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256084" y="3149670"/>
                <a:ext cx="104481" cy="112526"/>
              </a:xfrm>
              <a:prstGeom prst="rect">
                <a:avLst/>
              </a:prstGeom>
            </p:spPr>
          </p:pic>
          <p:sp>
            <p:nvSpPr>
              <p:cNvPr id="20" name="object 20"/>
              <p:cNvSpPr/>
              <p:nvPr/>
            </p:nvSpPr>
            <p:spPr>
              <a:xfrm>
                <a:off x="5332396" y="3290375"/>
                <a:ext cx="97155" cy="467359"/>
              </a:xfrm>
              <a:custGeom>
                <a:avLst/>
                <a:gdLst/>
                <a:ahLst/>
                <a:cxnLst/>
                <a:rect l="l" t="t" r="r" b="b"/>
                <a:pathLst>
                  <a:path w="97154" h="467360">
                    <a:moveTo>
                      <a:pt x="0" y="23991"/>
                    </a:moveTo>
                    <a:lnTo>
                      <a:pt x="1509" y="34556"/>
                    </a:lnTo>
                    <a:lnTo>
                      <a:pt x="6037" y="42102"/>
                    </a:lnTo>
                    <a:lnTo>
                      <a:pt x="13584" y="46630"/>
                    </a:lnTo>
                    <a:lnTo>
                      <a:pt x="24150" y="48139"/>
                    </a:lnTo>
                    <a:lnTo>
                      <a:pt x="34715" y="46630"/>
                    </a:lnTo>
                    <a:lnTo>
                      <a:pt x="42262" y="42102"/>
                    </a:lnTo>
                    <a:lnTo>
                      <a:pt x="46790" y="34556"/>
                    </a:lnTo>
                    <a:lnTo>
                      <a:pt x="48300" y="23991"/>
                    </a:lnTo>
                    <a:lnTo>
                      <a:pt x="46790" y="13517"/>
                    </a:lnTo>
                    <a:lnTo>
                      <a:pt x="42262" y="6017"/>
                    </a:lnTo>
                    <a:lnTo>
                      <a:pt x="34715" y="1506"/>
                    </a:lnTo>
                    <a:lnTo>
                      <a:pt x="24150" y="0"/>
                    </a:lnTo>
                    <a:lnTo>
                      <a:pt x="13584" y="1506"/>
                    </a:lnTo>
                    <a:lnTo>
                      <a:pt x="6037" y="6017"/>
                    </a:lnTo>
                    <a:lnTo>
                      <a:pt x="1509" y="13517"/>
                    </a:lnTo>
                    <a:lnTo>
                      <a:pt x="0" y="23991"/>
                    </a:lnTo>
                    <a:close/>
                  </a:path>
                  <a:path w="97154" h="467360">
                    <a:moveTo>
                      <a:pt x="24150" y="217339"/>
                    </a:moveTo>
                    <a:lnTo>
                      <a:pt x="25659" y="227904"/>
                    </a:lnTo>
                    <a:lnTo>
                      <a:pt x="30187" y="235451"/>
                    </a:lnTo>
                    <a:lnTo>
                      <a:pt x="37734" y="239979"/>
                    </a:lnTo>
                    <a:lnTo>
                      <a:pt x="48300" y="241488"/>
                    </a:lnTo>
                    <a:lnTo>
                      <a:pt x="59048" y="239979"/>
                    </a:lnTo>
                    <a:lnTo>
                      <a:pt x="66688" y="235451"/>
                    </a:lnTo>
                    <a:lnTo>
                      <a:pt x="71251" y="227904"/>
                    </a:lnTo>
                    <a:lnTo>
                      <a:pt x="72765" y="217339"/>
                    </a:lnTo>
                    <a:lnTo>
                      <a:pt x="71251" y="206774"/>
                    </a:lnTo>
                    <a:lnTo>
                      <a:pt x="66688" y="199228"/>
                    </a:lnTo>
                    <a:lnTo>
                      <a:pt x="59048" y="194700"/>
                    </a:lnTo>
                    <a:lnTo>
                      <a:pt x="48300" y="193190"/>
                    </a:lnTo>
                    <a:lnTo>
                      <a:pt x="37734" y="194700"/>
                    </a:lnTo>
                    <a:lnTo>
                      <a:pt x="30187" y="199228"/>
                    </a:lnTo>
                    <a:lnTo>
                      <a:pt x="25659" y="206774"/>
                    </a:lnTo>
                    <a:lnTo>
                      <a:pt x="24150" y="217339"/>
                    </a:lnTo>
                    <a:close/>
                  </a:path>
                  <a:path w="97154" h="467360">
                    <a:moveTo>
                      <a:pt x="48300" y="442729"/>
                    </a:moveTo>
                    <a:lnTo>
                      <a:pt x="49814" y="453294"/>
                    </a:lnTo>
                    <a:lnTo>
                      <a:pt x="54377" y="460840"/>
                    </a:lnTo>
                    <a:lnTo>
                      <a:pt x="62017" y="465368"/>
                    </a:lnTo>
                    <a:lnTo>
                      <a:pt x="72765" y="466877"/>
                    </a:lnTo>
                    <a:lnTo>
                      <a:pt x="83331" y="465368"/>
                    </a:lnTo>
                    <a:lnTo>
                      <a:pt x="90878" y="460840"/>
                    </a:lnTo>
                    <a:lnTo>
                      <a:pt x="95406" y="453294"/>
                    </a:lnTo>
                    <a:lnTo>
                      <a:pt x="96915" y="442729"/>
                    </a:lnTo>
                    <a:lnTo>
                      <a:pt x="95406" y="432163"/>
                    </a:lnTo>
                    <a:lnTo>
                      <a:pt x="90878" y="424617"/>
                    </a:lnTo>
                    <a:lnTo>
                      <a:pt x="83331" y="420089"/>
                    </a:lnTo>
                    <a:lnTo>
                      <a:pt x="72765" y="418580"/>
                    </a:lnTo>
                    <a:lnTo>
                      <a:pt x="62017" y="420089"/>
                    </a:lnTo>
                    <a:lnTo>
                      <a:pt x="54377" y="424617"/>
                    </a:lnTo>
                    <a:lnTo>
                      <a:pt x="49814" y="432163"/>
                    </a:lnTo>
                    <a:lnTo>
                      <a:pt x="48300" y="442729"/>
                    </a:lnTo>
                    <a:close/>
                  </a:path>
                </a:pathLst>
              </a:custGeom>
              <a:ln w="803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" name="object 21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401142" y="3817473"/>
                <a:ext cx="80489" cy="80328"/>
              </a:xfrm>
              <a:prstGeom prst="rect">
                <a:avLst/>
              </a:prstGeom>
            </p:spPr>
          </p:pic>
          <p:sp>
            <p:nvSpPr>
              <p:cNvPr id="22" name="object 22"/>
              <p:cNvSpPr/>
              <p:nvPr/>
            </p:nvSpPr>
            <p:spPr>
              <a:xfrm>
                <a:off x="5453462" y="3926295"/>
                <a:ext cx="48260" cy="48895"/>
              </a:xfrm>
              <a:custGeom>
                <a:avLst/>
                <a:gdLst/>
                <a:ahLst/>
                <a:cxnLst/>
                <a:rect l="l" t="t" r="r" b="b"/>
                <a:pathLst>
                  <a:path w="48260" h="48895">
                    <a:moveTo>
                      <a:pt x="0" y="24148"/>
                    </a:moveTo>
                    <a:lnTo>
                      <a:pt x="1509" y="34713"/>
                    </a:lnTo>
                    <a:lnTo>
                      <a:pt x="6037" y="42260"/>
                    </a:lnTo>
                    <a:lnTo>
                      <a:pt x="13584" y="46788"/>
                    </a:lnTo>
                    <a:lnTo>
                      <a:pt x="24150" y="48297"/>
                    </a:lnTo>
                    <a:lnTo>
                      <a:pt x="34691" y="46788"/>
                    </a:lnTo>
                    <a:lnTo>
                      <a:pt x="42183" y="42260"/>
                    </a:lnTo>
                    <a:lnTo>
                      <a:pt x="46657" y="34713"/>
                    </a:lnTo>
                    <a:lnTo>
                      <a:pt x="48142" y="24148"/>
                    </a:lnTo>
                    <a:lnTo>
                      <a:pt x="46657" y="13583"/>
                    </a:lnTo>
                    <a:lnTo>
                      <a:pt x="42183" y="6037"/>
                    </a:lnTo>
                    <a:lnTo>
                      <a:pt x="34691" y="1509"/>
                    </a:lnTo>
                    <a:lnTo>
                      <a:pt x="24150" y="0"/>
                    </a:lnTo>
                    <a:lnTo>
                      <a:pt x="13584" y="1509"/>
                    </a:lnTo>
                    <a:lnTo>
                      <a:pt x="6037" y="6037"/>
                    </a:lnTo>
                    <a:lnTo>
                      <a:pt x="1509" y="13583"/>
                    </a:lnTo>
                    <a:lnTo>
                      <a:pt x="0" y="24148"/>
                    </a:lnTo>
                    <a:close/>
                  </a:path>
                </a:pathLst>
              </a:custGeom>
              <a:ln w="803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" name="object 23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473592" y="4067011"/>
                <a:ext cx="128631" cy="177239"/>
              </a:xfrm>
              <a:prstGeom prst="rect">
                <a:avLst/>
              </a:prstGeom>
            </p:spPr>
          </p:pic>
          <p:pic>
            <p:nvPicPr>
              <p:cNvPr id="24" name="object 24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570034" y="4421036"/>
                <a:ext cx="104955" cy="96743"/>
              </a:xfrm>
              <a:prstGeom prst="rect">
                <a:avLst/>
              </a:prstGeom>
            </p:spPr>
          </p:pic>
          <p:sp>
            <p:nvSpPr>
              <p:cNvPr id="25" name="object 25"/>
              <p:cNvSpPr/>
              <p:nvPr/>
            </p:nvSpPr>
            <p:spPr>
              <a:xfrm>
                <a:off x="5646820" y="4666545"/>
                <a:ext cx="48260" cy="48895"/>
              </a:xfrm>
              <a:custGeom>
                <a:avLst/>
                <a:gdLst/>
                <a:ahLst/>
                <a:cxnLst/>
                <a:rect l="l" t="t" r="r" b="b"/>
                <a:pathLst>
                  <a:path w="48260" h="48895">
                    <a:moveTo>
                      <a:pt x="0" y="24464"/>
                    </a:moveTo>
                    <a:lnTo>
                      <a:pt x="1509" y="35029"/>
                    </a:lnTo>
                    <a:lnTo>
                      <a:pt x="6037" y="42576"/>
                    </a:lnTo>
                    <a:lnTo>
                      <a:pt x="13584" y="47104"/>
                    </a:lnTo>
                    <a:lnTo>
                      <a:pt x="24150" y="48613"/>
                    </a:lnTo>
                    <a:lnTo>
                      <a:pt x="34624" y="47104"/>
                    </a:lnTo>
                    <a:lnTo>
                      <a:pt x="42124" y="42576"/>
                    </a:lnTo>
                    <a:lnTo>
                      <a:pt x="46635" y="35029"/>
                    </a:lnTo>
                    <a:lnTo>
                      <a:pt x="48142" y="24464"/>
                    </a:lnTo>
                    <a:lnTo>
                      <a:pt x="46635" y="13716"/>
                    </a:lnTo>
                    <a:lnTo>
                      <a:pt x="42124" y="6076"/>
                    </a:lnTo>
                    <a:lnTo>
                      <a:pt x="34624" y="1514"/>
                    </a:lnTo>
                    <a:lnTo>
                      <a:pt x="24150" y="0"/>
                    </a:lnTo>
                    <a:lnTo>
                      <a:pt x="13584" y="1514"/>
                    </a:lnTo>
                    <a:lnTo>
                      <a:pt x="6037" y="6076"/>
                    </a:lnTo>
                    <a:lnTo>
                      <a:pt x="1509" y="13716"/>
                    </a:lnTo>
                    <a:lnTo>
                      <a:pt x="0" y="24464"/>
                    </a:lnTo>
                    <a:close/>
                  </a:path>
                </a:pathLst>
              </a:custGeom>
              <a:ln w="803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6" name="object 26"/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66950" y="4743179"/>
                <a:ext cx="104481" cy="120576"/>
              </a:xfrm>
              <a:prstGeom prst="rect">
                <a:avLst/>
              </a:prstGeom>
            </p:spPr>
          </p:pic>
          <p:pic>
            <p:nvPicPr>
              <p:cNvPr id="27" name="object 27"/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739242" y="4984668"/>
                <a:ext cx="1312458" cy="748636"/>
              </a:xfrm>
              <a:prstGeom prst="rect">
                <a:avLst/>
              </a:prstGeom>
            </p:spPr>
          </p:pic>
          <p:sp>
            <p:nvSpPr>
              <p:cNvPr id="28" name="object 28"/>
              <p:cNvSpPr/>
              <p:nvPr/>
            </p:nvSpPr>
            <p:spPr>
              <a:xfrm>
                <a:off x="2651014" y="1857543"/>
                <a:ext cx="4533900" cy="4072890"/>
              </a:xfrm>
              <a:custGeom>
                <a:avLst/>
                <a:gdLst/>
                <a:ahLst/>
                <a:cxnLst/>
                <a:rect l="l" t="t" r="r" b="b"/>
                <a:pathLst>
                  <a:path w="4533900" h="4072890">
                    <a:moveTo>
                      <a:pt x="322347" y="4000329"/>
                    </a:moveTo>
                    <a:lnTo>
                      <a:pt x="4187208" y="4000329"/>
                    </a:lnTo>
                  </a:path>
                  <a:path w="4533900" h="4072890">
                    <a:moveTo>
                      <a:pt x="322347" y="4000329"/>
                    </a:moveTo>
                    <a:lnTo>
                      <a:pt x="322347" y="4072665"/>
                    </a:lnTo>
                  </a:path>
                  <a:path w="4533900" h="4072890">
                    <a:moveTo>
                      <a:pt x="1288728" y="4000329"/>
                    </a:moveTo>
                    <a:lnTo>
                      <a:pt x="1288728" y="4072665"/>
                    </a:lnTo>
                  </a:path>
                  <a:path w="4533900" h="4072890">
                    <a:moveTo>
                      <a:pt x="2254888" y="4000329"/>
                    </a:moveTo>
                    <a:lnTo>
                      <a:pt x="2254888" y="4072665"/>
                    </a:lnTo>
                  </a:path>
                  <a:path w="4533900" h="4072890">
                    <a:moveTo>
                      <a:pt x="3220890" y="4000329"/>
                    </a:moveTo>
                    <a:lnTo>
                      <a:pt x="3220890" y="4072665"/>
                    </a:lnTo>
                  </a:path>
                  <a:path w="4533900" h="4072890">
                    <a:moveTo>
                      <a:pt x="4187208" y="4000329"/>
                    </a:moveTo>
                    <a:lnTo>
                      <a:pt x="4187208" y="4072665"/>
                    </a:lnTo>
                  </a:path>
                  <a:path w="4533900" h="4072890">
                    <a:moveTo>
                      <a:pt x="72734" y="3847260"/>
                    </a:moveTo>
                    <a:lnTo>
                      <a:pt x="72734" y="265479"/>
                    </a:lnTo>
                  </a:path>
                  <a:path w="4533900" h="4072890">
                    <a:moveTo>
                      <a:pt x="72734" y="3847260"/>
                    </a:moveTo>
                    <a:lnTo>
                      <a:pt x="0" y="3847260"/>
                    </a:lnTo>
                  </a:path>
                  <a:path w="4533900" h="4072890">
                    <a:moveTo>
                      <a:pt x="72734" y="2954052"/>
                    </a:moveTo>
                    <a:lnTo>
                      <a:pt x="0" y="2954052"/>
                    </a:lnTo>
                  </a:path>
                  <a:path w="4533900" h="4072890">
                    <a:moveTo>
                      <a:pt x="72734" y="2060860"/>
                    </a:moveTo>
                    <a:lnTo>
                      <a:pt x="0" y="2060860"/>
                    </a:lnTo>
                  </a:path>
                  <a:path w="4533900" h="4072890">
                    <a:moveTo>
                      <a:pt x="72734" y="1167194"/>
                    </a:moveTo>
                    <a:lnTo>
                      <a:pt x="0" y="1167194"/>
                    </a:lnTo>
                  </a:path>
                  <a:path w="4533900" h="4072890">
                    <a:moveTo>
                      <a:pt x="72734" y="265479"/>
                    </a:moveTo>
                    <a:lnTo>
                      <a:pt x="0" y="265479"/>
                    </a:lnTo>
                  </a:path>
                  <a:path w="4533900" h="4072890">
                    <a:moveTo>
                      <a:pt x="72734" y="4000329"/>
                    </a:moveTo>
                    <a:lnTo>
                      <a:pt x="4533674" y="4000329"/>
                    </a:lnTo>
                    <a:lnTo>
                      <a:pt x="4533674" y="0"/>
                    </a:lnTo>
                    <a:lnTo>
                      <a:pt x="72734" y="0"/>
                    </a:lnTo>
                    <a:lnTo>
                      <a:pt x="72734" y="4000329"/>
                    </a:lnTo>
                  </a:path>
                </a:pathLst>
              </a:custGeom>
              <a:ln w="803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9" name="object 29"/>
            <p:cNvSpPr txBox="1"/>
            <p:nvPr/>
          </p:nvSpPr>
          <p:spPr>
            <a:xfrm>
              <a:off x="2855759" y="5997833"/>
              <a:ext cx="241935" cy="18034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00" spc="-25" dirty="0">
                  <a:latin typeface="Arial"/>
                  <a:cs typeface="Arial"/>
                </a:rPr>
                <a:t>-0.4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3822077" y="5997833"/>
              <a:ext cx="241935" cy="18034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00" spc="-25" dirty="0">
                  <a:latin typeface="Arial"/>
                  <a:cs typeface="Arial"/>
                </a:rPr>
                <a:t>-0.2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4804495" y="5997833"/>
              <a:ext cx="201930" cy="18034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00" spc="-25" dirty="0">
                  <a:latin typeface="Arial"/>
                  <a:cs typeface="Arial"/>
                </a:rPr>
                <a:t>0.0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5770812" y="5997833"/>
              <a:ext cx="201930" cy="18034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00" spc="-25" dirty="0">
                  <a:latin typeface="Arial"/>
                  <a:cs typeface="Arial"/>
                </a:rPr>
                <a:t>0.2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6737130" y="5997833"/>
              <a:ext cx="201930" cy="18034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00" spc="-25" dirty="0">
                  <a:latin typeface="Arial"/>
                  <a:cs typeface="Arial"/>
                </a:rPr>
                <a:t>0.4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2416992" y="5532624"/>
              <a:ext cx="169545" cy="346075"/>
            </a:xfrm>
            <a:prstGeom prst="rect">
              <a:avLst/>
            </a:prstGeom>
          </p:spPr>
          <p:txBody>
            <a:bodyPr vert="vert270" wrap="square" lIns="0" tIns="25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0"/>
                </a:spcBef>
              </a:pPr>
              <a:r>
                <a:rPr sz="1000" spc="-20" dirty="0">
                  <a:latin typeface="Arial"/>
                  <a:cs typeface="Arial"/>
                </a:rPr>
                <a:t>0.000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2416992" y="4639448"/>
              <a:ext cx="169545" cy="346075"/>
            </a:xfrm>
            <a:prstGeom prst="rect">
              <a:avLst/>
            </a:prstGeom>
          </p:spPr>
          <p:txBody>
            <a:bodyPr vert="vert270" wrap="square" lIns="0" tIns="25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0"/>
                </a:spcBef>
              </a:pPr>
              <a:r>
                <a:rPr sz="1000" spc="-20" dirty="0">
                  <a:latin typeface="Arial"/>
                  <a:cs typeface="Arial"/>
                </a:rPr>
                <a:t>0.005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2416992" y="3745782"/>
              <a:ext cx="169545" cy="346075"/>
            </a:xfrm>
            <a:prstGeom prst="rect">
              <a:avLst/>
            </a:prstGeom>
          </p:spPr>
          <p:txBody>
            <a:bodyPr vert="vert270" wrap="square" lIns="0" tIns="25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0"/>
                </a:spcBef>
              </a:pPr>
              <a:r>
                <a:rPr sz="1000" spc="-20" dirty="0">
                  <a:latin typeface="Arial"/>
                  <a:cs typeface="Arial"/>
                </a:rPr>
                <a:t>0.010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416992" y="2852590"/>
              <a:ext cx="169545" cy="346075"/>
            </a:xfrm>
            <a:prstGeom prst="rect">
              <a:avLst/>
            </a:prstGeom>
          </p:spPr>
          <p:txBody>
            <a:bodyPr vert="vert270" wrap="square" lIns="0" tIns="25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0"/>
                </a:spcBef>
              </a:pPr>
              <a:r>
                <a:rPr sz="1000" spc="-20" dirty="0">
                  <a:latin typeface="Arial"/>
                  <a:cs typeface="Arial"/>
                </a:rPr>
                <a:t>0.015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2416992" y="1950875"/>
              <a:ext cx="169545" cy="346075"/>
            </a:xfrm>
            <a:prstGeom prst="rect">
              <a:avLst/>
            </a:prstGeom>
          </p:spPr>
          <p:txBody>
            <a:bodyPr vert="vert270" wrap="square" lIns="0" tIns="25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0"/>
                </a:spcBef>
              </a:pPr>
              <a:r>
                <a:rPr sz="1000" spc="-20" dirty="0">
                  <a:latin typeface="Arial"/>
                  <a:cs typeface="Arial"/>
                </a:rPr>
                <a:t>0.020</a:t>
              </a:r>
              <a:endParaRPr sz="1000">
                <a:latin typeface="Arial"/>
                <a:cs typeface="Arial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2111100" y="3535969"/>
              <a:ext cx="169545" cy="636270"/>
            </a:xfrm>
            <a:prstGeom prst="rect">
              <a:avLst/>
            </a:prstGeom>
          </p:spPr>
          <p:txBody>
            <a:bodyPr vert="vert270" wrap="square" lIns="0" tIns="25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0"/>
                </a:spcBef>
              </a:pPr>
              <a:r>
                <a:rPr sz="1000" spc="-10" dirty="0">
                  <a:latin typeface="Arial"/>
                  <a:cs typeface="Arial"/>
                </a:rPr>
                <a:t>Frequency</a:t>
              </a:r>
              <a:endParaRPr sz="1000">
                <a:latin typeface="Arial"/>
                <a:cs typeface="Arial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753114" y="6282501"/>
            <a:ext cx="452120" cy="180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20" dirty="0">
                <a:latin typeface="Arial"/>
                <a:cs typeface="Arial"/>
              </a:rPr>
              <a:t>Returns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59D99E00-F02A-CC9D-5AFC-1029C18BF7BB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Histogram </a:t>
            </a:r>
            <a:r>
              <a:rPr lang="en-US" sz="4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/ Probability Distribution Function</a:t>
            </a:r>
            <a:endParaRPr lang="en-US" sz="3800" b="1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191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05" y="1509486"/>
            <a:ext cx="11246395" cy="3329758"/>
          </a:xfrm>
          <a:prstGeom prst="rect">
            <a:avLst/>
          </a:prstGeom>
        </p:spPr>
        <p:txBody>
          <a:bodyPr vert="horz" wrap="square" lIns="0" tIns="325755" rIns="0" bIns="0" rtlCol="0">
            <a:spAutoFit/>
          </a:bodyPr>
          <a:lstStyle/>
          <a:p>
            <a:pPr marL="679450" marR="5080" indent="-342900" algn="just">
              <a:lnSpc>
                <a:spcPct val="100000"/>
              </a:lnSpc>
              <a:spcBef>
                <a:spcPts val="2460"/>
              </a:spcBef>
              <a:buChar char="•"/>
              <a:tabLst>
                <a:tab pos="67945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Random</a:t>
            </a:r>
            <a:r>
              <a:rPr sz="30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Variable-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variable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that</a:t>
            </a:r>
            <a:r>
              <a:rPr sz="3000" spc="-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can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take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multiple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values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with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different probabilities.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1845"/>
              </a:spcBef>
              <a:buFont typeface="Calibri"/>
              <a:buChar char="•"/>
            </a:pP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679450" marR="839469" indent="-342900" algn="just">
              <a:lnSpc>
                <a:spcPct val="100000"/>
              </a:lnSpc>
              <a:buChar char="•"/>
              <a:tabLst>
                <a:tab pos="67945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10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mathematical</a:t>
            </a:r>
            <a:r>
              <a:rPr sz="3000" spc="-1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function</a:t>
            </a:r>
            <a:r>
              <a:rPr sz="3000" spc="-114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describing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these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possible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values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along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with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their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associated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probabilities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called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 </a:t>
            </a: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b="1" spc="-1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distribution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86EEAD-A618-F3E5-0D1A-4393BDABC786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3498327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AD646E0-6E15-BEEA-7A2C-16968F4B5940}"/>
              </a:ext>
            </a:extLst>
          </p:cNvPr>
          <p:cNvGrpSpPr/>
          <p:nvPr/>
        </p:nvGrpSpPr>
        <p:grpSpPr>
          <a:xfrm>
            <a:off x="2257424" y="1604543"/>
            <a:ext cx="7677151" cy="3339660"/>
            <a:chOff x="660375" y="1270715"/>
            <a:chExt cx="7677151" cy="3339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375" y="1328927"/>
              <a:ext cx="3194209" cy="23164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8984" y="1270715"/>
              <a:ext cx="3008542" cy="2363988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1323594" y="4043553"/>
              <a:ext cx="2228850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spc="-1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Countable</a:t>
              </a:r>
              <a:endParaRPr sz="3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836449" y="4043553"/>
              <a:ext cx="2378160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spc="-10" dirty="0">
                  <a:latin typeface="Cambria" panose="02040503050406030204" pitchFamily="18" charset="0"/>
                  <a:ea typeface="Cambria" panose="02040503050406030204" pitchFamily="18" charset="0"/>
                  <a:cs typeface="Calibri"/>
                </a:rPr>
                <a:t>Measurable</a:t>
              </a:r>
              <a:endParaRPr sz="36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53B4835F-514E-9C4B-8382-5C616E0FADB6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Discrete</a:t>
            </a:r>
            <a:r>
              <a:rPr lang="en-US" sz="3800" b="1" spc="-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3800" b="1" spc="-3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2220005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86849EF8-6A58-4511-DCC6-C7CC38CB445D}"/>
              </a:ext>
            </a:extLst>
          </p:cNvPr>
          <p:cNvSpPr/>
          <p:nvPr/>
        </p:nvSpPr>
        <p:spPr>
          <a:xfrm>
            <a:off x="1088571" y="3484517"/>
            <a:ext cx="10014858" cy="1319711"/>
          </a:xfrm>
          <a:custGeom>
            <a:avLst/>
            <a:gdLst/>
            <a:ahLst/>
            <a:cxnLst/>
            <a:rect l="l" t="t" r="r" b="b"/>
            <a:pathLst>
              <a:path w="9258300" h="874395">
                <a:moveTo>
                  <a:pt x="9258300" y="0"/>
                </a:moveTo>
                <a:lnTo>
                  <a:pt x="4629150" y="0"/>
                </a:lnTo>
                <a:lnTo>
                  <a:pt x="0" y="0"/>
                </a:lnTo>
                <a:lnTo>
                  <a:pt x="0" y="874141"/>
                </a:lnTo>
                <a:lnTo>
                  <a:pt x="4629150" y="874141"/>
                </a:lnTo>
                <a:lnTo>
                  <a:pt x="9258300" y="874141"/>
                </a:lnTo>
                <a:lnTo>
                  <a:pt x="9258300" y="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96630D8-9A9B-E1EC-EBF3-39E2F36623A4}"/>
              </a:ext>
            </a:extLst>
          </p:cNvPr>
          <p:cNvSpPr/>
          <p:nvPr/>
        </p:nvSpPr>
        <p:spPr>
          <a:xfrm>
            <a:off x="1088571" y="2046514"/>
            <a:ext cx="10014858" cy="1117600"/>
          </a:xfrm>
          <a:custGeom>
            <a:avLst/>
            <a:gdLst/>
            <a:ahLst/>
            <a:cxnLst/>
            <a:rect l="l" t="t" r="r" b="b"/>
            <a:pathLst>
              <a:path w="9258300" h="725169">
                <a:moveTo>
                  <a:pt x="9258300" y="0"/>
                </a:moveTo>
                <a:lnTo>
                  <a:pt x="4629150" y="0"/>
                </a:lnTo>
                <a:lnTo>
                  <a:pt x="0" y="0"/>
                </a:lnTo>
                <a:lnTo>
                  <a:pt x="0" y="724789"/>
                </a:lnTo>
                <a:lnTo>
                  <a:pt x="4629150" y="724789"/>
                </a:lnTo>
                <a:lnTo>
                  <a:pt x="9258300" y="724789"/>
                </a:lnTo>
                <a:lnTo>
                  <a:pt x="9258300" y="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object 9">
                <a:extLst>
                  <a:ext uri="{FF2B5EF4-FFF2-40B4-BE49-F238E27FC236}">
                    <a16:creationId xmlns:a16="http://schemas.microsoft.com/office/drawing/2014/main" id="{54CAEF8D-6A03-AB01-11F7-FE015C6B7B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6973414"/>
                  </p:ext>
                </p:extLst>
              </p:nvPr>
            </p:nvGraphicFramePr>
            <p:xfrm>
              <a:off x="1088571" y="1248772"/>
              <a:ext cx="10014858" cy="394734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074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074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92936">
                    <a:tc>
                      <a:txBody>
                        <a:bodyPr/>
                        <a:lstStyle/>
                        <a:p>
                          <a:pPr marL="88265" algn="ctr">
                            <a:lnSpc>
                              <a:spcPct val="100000"/>
                            </a:lnSpc>
                            <a:spcBef>
                              <a:spcPts val="290"/>
                            </a:spcBef>
                          </a:pP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Discrete</a:t>
                          </a:r>
                          <a:r>
                            <a:rPr sz="1800" b="1" spc="-4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spc="-1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Distributions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36830" marB="0">
                        <a:lnL w="9525">
                          <a:solidFill>
                            <a:srgbClr val="FFFFFF"/>
                          </a:solidFill>
                          <a:prstDash val="solid"/>
                        </a:lnL>
                        <a:lnR w="1270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3810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 algn="ctr">
                            <a:lnSpc>
                              <a:spcPct val="100000"/>
                            </a:lnSpc>
                            <a:spcBef>
                              <a:spcPts val="290"/>
                            </a:spcBef>
                          </a:pP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Continuous</a:t>
                          </a:r>
                          <a:r>
                            <a:rPr sz="1800" b="1" spc="-10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spc="-1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Distributions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36830" marB="0">
                        <a:lnL w="12700">
                          <a:solidFill>
                            <a:srgbClr val="FFFFFF"/>
                          </a:solidFill>
                          <a:prstDash val="solid"/>
                        </a:lnL>
                        <a:lnR w="9525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3810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44867">
                    <a:tc>
                      <a:txBody>
                        <a:bodyPr/>
                        <a:lstStyle/>
                        <a:p>
                          <a:pPr marL="8826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dirty="0">
                              <a:latin typeface="Arial"/>
                              <a:cs typeface="Arial"/>
                            </a:rPr>
                            <a:t>Probability that</a:t>
                          </a:r>
                          <a:r>
                            <a:rPr sz="1800" spc="-2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X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can</a:t>
                          </a:r>
                          <a:r>
                            <a:rPr sz="1800" spc="-3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take</a:t>
                          </a:r>
                          <a:r>
                            <a:rPr sz="1800" spc="-3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a</a:t>
                          </a:r>
                          <a:r>
                            <a:rPr sz="1800" spc="-2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specific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value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  <a:p>
                          <a:pPr marL="88265">
                            <a:lnSpc>
                              <a:spcPct val="100000"/>
                            </a:lnSpc>
                            <a:tabLst>
                              <a:tab pos="1492250" algn="l"/>
                            </a:tabLst>
                          </a:pP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spc="155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is</a:t>
                          </a:r>
                          <a:r>
                            <a:rPr sz="1800" spc="-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𝑃</a:t>
                          </a:r>
                          <a:r>
                            <a:rPr sz="1800" spc="385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𝑋</a:t>
                          </a:r>
                          <a:r>
                            <a:rPr sz="1800" spc="14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=</a:t>
                          </a:r>
                          <a:r>
                            <a:rPr sz="1800" spc="10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spc="-50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	=</a:t>
                          </a:r>
                          <a:r>
                            <a:rPr sz="1800" spc="9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spc="-20" dirty="0">
                              <a:latin typeface="Cambria Math"/>
                              <a:cs typeface="Cambria Math"/>
                            </a:rPr>
                            <a:t>𝑝(𝑥)</a:t>
                          </a:r>
                          <a:r>
                            <a:rPr sz="1800" spc="-20" dirty="0">
                              <a:latin typeface="Arial"/>
                              <a:cs typeface="Arial"/>
                            </a:rPr>
                            <a:t>.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9525">
                          <a:solidFill>
                            <a:srgbClr val="FFFFFF"/>
                          </a:solidFill>
                          <a:prstDash val="solid"/>
                        </a:lnL>
                        <a:lnR w="12700">
                          <a:solidFill>
                            <a:srgbClr val="FFFFFF"/>
                          </a:solidFill>
                          <a:prstDash val="solid"/>
                        </a:lnR>
                        <a:lnT w="38100">
                          <a:solidFill>
                            <a:srgbClr val="FFFFFF"/>
                          </a:solidFill>
                          <a:prstDash val="solid"/>
                        </a:lnT>
                        <a:lnB w="12700">
                          <a:solidFill>
                            <a:srgbClr val="FFFFFF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9207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dirty="0">
                              <a:latin typeface="Arial"/>
                              <a:cs typeface="Arial"/>
                            </a:rPr>
                            <a:t>Probability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that</a:t>
                          </a:r>
                          <a:r>
                            <a:rPr sz="1800" spc="-3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X</a:t>
                          </a:r>
                          <a:r>
                            <a:rPr sz="1800" spc="-3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is</a:t>
                          </a:r>
                          <a:r>
                            <a:rPr sz="1800" spc="-3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between</a:t>
                          </a:r>
                          <a:r>
                            <a:rPr sz="1800" spc="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two</a:t>
                          </a:r>
                          <a:r>
                            <a:rPr sz="1800" spc="-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points</a:t>
                          </a:r>
                          <a:r>
                            <a:rPr sz="1800" spc="-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50" dirty="0">
                              <a:latin typeface="Cambria Math"/>
                              <a:cs typeface="Cambria Math"/>
                            </a:rPr>
                            <a:t>𝑎</a:t>
                          </a:r>
                          <a:endParaRPr sz="1800" dirty="0">
                            <a:latin typeface="Cambria Math"/>
                            <a:cs typeface="Cambria Math"/>
                          </a:endParaRPr>
                        </a:p>
                        <a:p>
                          <a:pPr marL="92075">
                            <a:lnSpc>
                              <a:spcPts val="1655"/>
                            </a:lnSpc>
                            <a:spcBef>
                              <a:spcPts val="560"/>
                            </a:spcBef>
                            <a:tabLst>
                              <a:tab pos="2369185" algn="l"/>
                            </a:tabLst>
                          </a:pPr>
                          <a:r>
                            <a:rPr sz="2700" baseline="3086" dirty="0">
                              <a:latin typeface="Arial"/>
                              <a:cs typeface="Arial"/>
                            </a:rPr>
                            <a:t>and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𝑏</a:t>
                          </a:r>
                          <a:r>
                            <a:rPr sz="2700" spc="202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Arial"/>
                              <a:cs typeface="Arial"/>
                            </a:rPr>
                            <a:t>is</a:t>
                          </a:r>
                          <a:r>
                            <a:rPr sz="2700" spc="-7" baseline="3086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𝑃</a:t>
                          </a:r>
                          <a:r>
                            <a:rPr sz="2700" spc="555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𝑎</a:t>
                          </a:r>
                          <a:r>
                            <a:rPr sz="2700" spc="209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≤</a:t>
                          </a:r>
                          <a:r>
                            <a:rPr sz="2700" spc="135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𝑋</a:t>
                          </a:r>
                          <a:r>
                            <a:rPr sz="2700" spc="217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≤</a:t>
                          </a:r>
                          <a:r>
                            <a:rPr sz="2700" spc="150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spc="-75" baseline="3086" dirty="0">
                              <a:latin typeface="Cambria Math"/>
                              <a:cs typeface="Cambria Math"/>
                            </a:rPr>
                            <a:t>𝑏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	=</a:t>
                          </a:r>
                          <a:r>
                            <a:rPr sz="2700" spc="120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en-US" sz="2000" dirty="0"/>
                            <a:t>∫</a:t>
                          </a:r>
                          <a:r>
                            <a:rPr sz="1950" spc="-30" baseline="51282" dirty="0">
                              <a:latin typeface="Cambria Math"/>
                              <a:cs typeface="Cambria Math"/>
                            </a:rPr>
                            <a:t>𝑏</a:t>
                          </a:r>
                          <a:r>
                            <a:rPr sz="1950" spc="52" baseline="51282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𝑓</a:t>
                          </a:r>
                          <a:r>
                            <a:rPr sz="2700" spc="547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2700" spc="555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spc="-37" baseline="3086" dirty="0">
                              <a:latin typeface="Cambria Math"/>
                              <a:cs typeface="Cambria Math"/>
                            </a:rPr>
                            <a:t>𝑑𝑥</a:t>
                          </a:r>
                          <a:r>
                            <a:rPr sz="2700" spc="-37" baseline="3086" dirty="0">
                              <a:latin typeface="Arial"/>
                              <a:cs typeface="Arial"/>
                            </a:rPr>
                            <a:t>.</a:t>
                          </a:r>
                          <a:endParaRPr sz="2700" baseline="3086" dirty="0">
                            <a:latin typeface="Arial"/>
                            <a:cs typeface="Arial"/>
                          </a:endParaRPr>
                        </a:p>
                        <a:p>
                          <a:pPr marL="863600" algn="ctr">
                            <a:lnSpc>
                              <a:spcPts val="1055"/>
                            </a:lnSpc>
                          </a:pPr>
                          <a:r>
                            <a:rPr sz="1300" spc="40" dirty="0">
                              <a:latin typeface="Cambria Math"/>
                              <a:cs typeface="Cambria Math"/>
                            </a:rPr>
                            <a:t>𝑎</a:t>
                          </a:r>
                          <a:endParaRPr sz="1300" dirty="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40005" marB="0">
                        <a:lnL w="12700">
                          <a:solidFill>
                            <a:srgbClr val="FFFFFF"/>
                          </a:solidFill>
                          <a:prstDash val="solid"/>
                        </a:lnL>
                        <a:lnR w="9525">
                          <a:solidFill>
                            <a:srgbClr val="FFFFFF"/>
                          </a:solidFill>
                          <a:prstDash val="solid"/>
                        </a:lnR>
                        <a:lnT w="38100">
                          <a:solidFill>
                            <a:srgbClr val="FFFFFF"/>
                          </a:solidFill>
                          <a:prstDash val="solid"/>
                        </a:lnT>
                        <a:lnB w="12700">
                          <a:solidFill>
                            <a:srgbClr val="FFFFFF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7985">
                    <a:tc>
                      <a:txBody>
                        <a:bodyPr/>
                        <a:lstStyle/>
                        <a:p>
                          <a:pPr marL="8826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dirty="0">
                              <a:latin typeface="Arial"/>
                              <a:cs typeface="Arial"/>
                            </a:rPr>
                            <a:t>It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is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non-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negative for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all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real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25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.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9525">
                          <a:solidFill>
                            <a:srgbClr val="FFFFFF"/>
                          </a:solidFill>
                          <a:prstDash val="solid"/>
                        </a:lnL>
                        <a:lnR w="12700">
                          <a:solidFill>
                            <a:srgbClr val="FFFFFF"/>
                          </a:solidFill>
                          <a:prstDash val="solid"/>
                        </a:lnR>
                        <a:lnT w="12700">
                          <a:solidFill>
                            <a:srgbClr val="FFFFFF"/>
                          </a:solidFill>
                          <a:prstDash val="solid"/>
                        </a:lnT>
                        <a:lnB w="1270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dirty="0">
                              <a:latin typeface="Arial"/>
                              <a:cs typeface="Arial"/>
                            </a:rPr>
                            <a:t>It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is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non-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negative for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all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real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25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.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12700">
                          <a:solidFill>
                            <a:srgbClr val="FFFFFF"/>
                          </a:solidFill>
                          <a:prstDash val="solid"/>
                        </a:lnL>
                        <a:lnR w="9525">
                          <a:solidFill>
                            <a:srgbClr val="FFFFFF"/>
                          </a:solidFill>
                          <a:prstDash val="solid"/>
                        </a:lnR>
                        <a:lnT w="12700">
                          <a:solidFill>
                            <a:srgbClr val="FFFFFF"/>
                          </a:solidFill>
                          <a:prstDash val="solid"/>
                        </a:lnT>
                        <a:lnB w="1270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26693">
                    <a:tc>
                      <a:txBody>
                        <a:bodyPr/>
                        <a:lstStyle/>
                        <a:p>
                          <a:pPr marL="8826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dirty="0">
                              <a:latin typeface="Arial"/>
                              <a:cs typeface="Arial"/>
                            </a:rPr>
                            <a:t>The</a:t>
                          </a:r>
                          <a:r>
                            <a:rPr sz="1800" spc="-3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sum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of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𝑝(𝑥)</a:t>
                          </a:r>
                          <a:r>
                            <a:rPr sz="1800" spc="9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over all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possible</a:t>
                          </a:r>
                          <a:r>
                            <a:rPr sz="1800" spc="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values</a:t>
                          </a:r>
                          <a:r>
                            <a:rPr sz="1800" spc="-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of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  <a:p>
                          <a:pPr marL="88265">
                            <a:lnSpc>
                              <a:spcPct val="100000"/>
                            </a:lnSpc>
                            <a:tabLst>
                              <a:tab pos="1910080" algn="l"/>
                            </a:tabLst>
                          </a:pP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spc="16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is 1,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i.e., </a:t>
                          </a:r>
                          <a:r>
                            <a:rPr lang="el-GR" sz="2800" dirty="0"/>
                            <a:t>Σ</a:t>
                          </a:r>
                          <a:r>
                            <a:rPr sz="2700" spc="-135" baseline="1543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𝑝</a:t>
                          </a:r>
                          <a:r>
                            <a:rPr sz="1800" spc="37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spc="-50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	=</a:t>
                          </a:r>
                          <a:r>
                            <a:rPr sz="1800" spc="9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spc="-25" dirty="0">
                              <a:latin typeface="Cambria Math"/>
                              <a:cs typeface="Cambria Math"/>
                            </a:rPr>
                            <a:t>1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.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9525">
                          <a:solidFill>
                            <a:srgbClr val="FFFFFF"/>
                          </a:solidFill>
                          <a:prstDash val="solid"/>
                        </a:lnL>
                        <a:lnR w="12700">
                          <a:solidFill>
                            <a:srgbClr val="FFFFFF"/>
                          </a:solidFill>
                          <a:prstDash val="solid"/>
                        </a:lnR>
                        <a:lnT w="12700">
                          <a:solidFill>
                            <a:srgbClr val="FFFFFF"/>
                          </a:solidFill>
                          <a:prstDash val="solid"/>
                        </a:lnT>
                        <a:lnB w="38100">
                          <a:solidFill>
                            <a:srgbClr val="FFFFFF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R="2741930" algn="r">
                            <a:lnSpc>
                              <a:spcPts val="1525"/>
                            </a:lnSpc>
                          </a:pPr>
                          <a:r>
                            <a:rPr sz="1300" spc="60" dirty="0">
                              <a:latin typeface="Cambria Math"/>
                              <a:cs typeface="Cambria Math"/>
                            </a:rPr>
                            <a:t>∞</a:t>
                          </a:r>
                          <a:endParaRPr sz="1300" dirty="0">
                            <a:latin typeface="Cambria Math"/>
                            <a:cs typeface="Cambria Math"/>
                          </a:endParaRPr>
                        </a:p>
                        <a:p>
                          <a:pPr marL="90805" algn="ctr">
                            <a:lnSpc>
                              <a:spcPct val="100000"/>
                            </a:lnSpc>
                            <a:spcBef>
                              <a:spcPts val="844"/>
                            </a:spcBef>
                          </a:pPr>
                          <a:r>
                            <a:rPr lang="en-US" dirty="0"/>
                            <a:t>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</m:oMath>
                          </a14:m>
                          <a:r>
                            <a:rPr sz="1800" spc="11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𝑓</a:t>
                          </a:r>
                          <a:r>
                            <a:rPr sz="1800" spc="385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spc="42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𝑑𝑥</a:t>
                          </a:r>
                          <a:r>
                            <a:rPr sz="1800" spc="14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=</a:t>
                          </a:r>
                          <a:r>
                            <a:rPr sz="1800" spc="11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spc="-50" dirty="0">
                              <a:latin typeface="Cambria Math"/>
                              <a:cs typeface="Cambria Math"/>
                            </a:rPr>
                            <a:t>1</a:t>
                          </a:r>
                          <a:endParaRPr sz="1800" dirty="0">
                            <a:latin typeface="Cambria Math"/>
                            <a:cs typeface="Cambria Math"/>
                          </a:endParaRPr>
                        </a:p>
                        <a:p>
                          <a:pPr marR="2763520" algn="r">
                            <a:lnSpc>
                              <a:spcPts val="1545"/>
                            </a:lnSpc>
                            <a:spcBef>
                              <a:spcPts val="860"/>
                            </a:spcBef>
                          </a:pPr>
                          <a:r>
                            <a:rPr sz="1300" spc="-25" dirty="0">
                              <a:latin typeface="Cambria Math"/>
                              <a:cs typeface="Cambria Math"/>
                            </a:rPr>
                            <a:t>−∞</a:t>
                          </a:r>
                          <a:endParaRPr sz="1300" dirty="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0" marB="0">
                        <a:lnL w="12700">
                          <a:solidFill>
                            <a:srgbClr val="FFFFFF"/>
                          </a:solidFill>
                          <a:prstDash val="solid"/>
                        </a:lnL>
                        <a:lnR w="9525">
                          <a:solidFill>
                            <a:srgbClr val="FFFFFF"/>
                          </a:solidFill>
                          <a:prstDash val="solid"/>
                        </a:lnR>
                        <a:lnT w="12700">
                          <a:solidFill>
                            <a:srgbClr val="FFFFFF"/>
                          </a:solidFill>
                          <a:prstDash val="solid"/>
                        </a:lnT>
                        <a:lnB w="38100">
                          <a:solidFill>
                            <a:srgbClr val="FFFFFF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14861">
                    <a:tc>
                      <a:txBody>
                        <a:bodyPr/>
                        <a:lstStyle/>
                        <a:p>
                          <a:pPr marL="8826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Probability</a:t>
                          </a:r>
                          <a:r>
                            <a:rPr sz="1800" b="1" spc="-3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Mass</a:t>
                          </a:r>
                          <a:r>
                            <a:rPr sz="1800" b="1" spc="-5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spc="-1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Function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9525">
                          <a:solidFill>
                            <a:srgbClr val="FFFFFF"/>
                          </a:solidFill>
                          <a:prstDash val="solid"/>
                        </a:lnL>
                        <a:lnR w="12700">
                          <a:solidFill>
                            <a:srgbClr val="FFFFFF"/>
                          </a:solidFill>
                          <a:prstDash val="solid"/>
                        </a:lnR>
                        <a:lnT w="38100">
                          <a:solidFill>
                            <a:srgbClr val="FFFFFF"/>
                          </a:solidFill>
                          <a:prstDash val="solid"/>
                        </a:lnT>
                        <a:lnB w="952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Probability</a:t>
                          </a:r>
                          <a:r>
                            <a:rPr sz="1800" b="1" spc="-35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Density</a:t>
                          </a:r>
                          <a:r>
                            <a:rPr sz="1800" b="1" spc="-15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spc="-1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Function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12700">
                          <a:solidFill>
                            <a:srgbClr val="FFFFFF"/>
                          </a:solidFill>
                          <a:prstDash val="solid"/>
                        </a:lnL>
                        <a:lnR w="9525">
                          <a:solidFill>
                            <a:srgbClr val="FFFFFF"/>
                          </a:solidFill>
                          <a:prstDash val="solid"/>
                        </a:lnR>
                        <a:lnT w="38100">
                          <a:solidFill>
                            <a:srgbClr val="FFFFFF"/>
                          </a:solidFill>
                          <a:prstDash val="solid"/>
                        </a:lnT>
                        <a:lnB w="952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object 9">
                <a:extLst>
                  <a:ext uri="{FF2B5EF4-FFF2-40B4-BE49-F238E27FC236}">
                    <a16:creationId xmlns:a16="http://schemas.microsoft.com/office/drawing/2014/main" id="{54CAEF8D-6A03-AB01-11F7-FE015C6B7B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6973414"/>
                  </p:ext>
                </p:extLst>
              </p:nvPr>
            </p:nvGraphicFramePr>
            <p:xfrm>
              <a:off x="1088571" y="1248772"/>
              <a:ext cx="10014858" cy="394734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074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074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92936">
                    <a:tc>
                      <a:txBody>
                        <a:bodyPr/>
                        <a:lstStyle/>
                        <a:p>
                          <a:pPr marL="88265" algn="ctr">
                            <a:lnSpc>
                              <a:spcPct val="100000"/>
                            </a:lnSpc>
                            <a:spcBef>
                              <a:spcPts val="290"/>
                            </a:spcBef>
                          </a:pP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Discrete</a:t>
                          </a:r>
                          <a:r>
                            <a:rPr sz="1800" b="1" spc="-4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spc="-1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Distributions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36830" marB="0">
                        <a:lnL w="9525">
                          <a:solidFill>
                            <a:srgbClr val="FFFFFF"/>
                          </a:solidFill>
                          <a:prstDash val="solid"/>
                        </a:lnL>
                        <a:lnR w="1270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3810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 algn="ctr">
                            <a:lnSpc>
                              <a:spcPct val="100000"/>
                            </a:lnSpc>
                            <a:spcBef>
                              <a:spcPts val="290"/>
                            </a:spcBef>
                          </a:pP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Continuous</a:t>
                          </a:r>
                          <a:r>
                            <a:rPr sz="1800" b="1" spc="-10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spc="-1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Distributions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36830" marB="0">
                        <a:lnL w="12700">
                          <a:solidFill>
                            <a:srgbClr val="FFFFFF"/>
                          </a:solidFill>
                          <a:prstDash val="solid"/>
                        </a:lnL>
                        <a:lnR w="9525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3810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44867">
                    <a:tc>
                      <a:txBody>
                        <a:bodyPr/>
                        <a:lstStyle/>
                        <a:p>
                          <a:pPr marL="8826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dirty="0">
                              <a:latin typeface="Arial"/>
                              <a:cs typeface="Arial"/>
                            </a:rPr>
                            <a:t>Probability that</a:t>
                          </a:r>
                          <a:r>
                            <a:rPr sz="1800" spc="-2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X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can</a:t>
                          </a:r>
                          <a:r>
                            <a:rPr sz="1800" spc="-3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take</a:t>
                          </a:r>
                          <a:r>
                            <a:rPr sz="1800" spc="-3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a</a:t>
                          </a:r>
                          <a:r>
                            <a:rPr sz="1800" spc="-2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specific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value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  <a:p>
                          <a:pPr marL="88265">
                            <a:lnSpc>
                              <a:spcPct val="100000"/>
                            </a:lnSpc>
                            <a:tabLst>
                              <a:tab pos="1492250" algn="l"/>
                            </a:tabLst>
                          </a:pP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spc="155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is</a:t>
                          </a:r>
                          <a:r>
                            <a:rPr sz="1800" spc="-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𝑃</a:t>
                          </a:r>
                          <a:r>
                            <a:rPr sz="1800" spc="385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𝑋</a:t>
                          </a:r>
                          <a:r>
                            <a:rPr sz="1800" spc="14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=</a:t>
                          </a:r>
                          <a:r>
                            <a:rPr sz="1800" spc="10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spc="-50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	=</a:t>
                          </a:r>
                          <a:r>
                            <a:rPr sz="1800" spc="9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spc="-20" dirty="0">
                              <a:latin typeface="Cambria Math"/>
                              <a:cs typeface="Cambria Math"/>
                            </a:rPr>
                            <a:t>𝑝(𝑥)</a:t>
                          </a:r>
                          <a:r>
                            <a:rPr sz="1800" spc="-20" dirty="0">
                              <a:latin typeface="Arial"/>
                              <a:cs typeface="Arial"/>
                            </a:rPr>
                            <a:t>.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9525">
                          <a:solidFill>
                            <a:srgbClr val="FFFFFF"/>
                          </a:solidFill>
                          <a:prstDash val="solid"/>
                        </a:lnL>
                        <a:lnR w="12700">
                          <a:solidFill>
                            <a:srgbClr val="FFFFFF"/>
                          </a:solidFill>
                          <a:prstDash val="solid"/>
                        </a:lnR>
                        <a:lnT w="38100">
                          <a:solidFill>
                            <a:srgbClr val="FFFFFF"/>
                          </a:solidFill>
                          <a:prstDash val="solid"/>
                        </a:lnT>
                        <a:lnB w="12700">
                          <a:solidFill>
                            <a:srgbClr val="FFFFFF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9207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dirty="0">
                              <a:latin typeface="Arial"/>
                              <a:cs typeface="Arial"/>
                            </a:rPr>
                            <a:t>Probability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that</a:t>
                          </a:r>
                          <a:r>
                            <a:rPr sz="1800" spc="-3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X</a:t>
                          </a:r>
                          <a:r>
                            <a:rPr sz="1800" spc="-3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is</a:t>
                          </a:r>
                          <a:r>
                            <a:rPr sz="1800" spc="-3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between</a:t>
                          </a:r>
                          <a:r>
                            <a:rPr sz="1800" spc="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two</a:t>
                          </a:r>
                          <a:r>
                            <a:rPr sz="1800" spc="-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points</a:t>
                          </a:r>
                          <a:r>
                            <a:rPr sz="1800" spc="-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50" dirty="0">
                              <a:latin typeface="Cambria Math"/>
                              <a:cs typeface="Cambria Math"/>
                            </a:rPr>
                            <a:t>𝑎</a:t>
                          </a:r>
                          <a:endParaRPr sz="1800" dirty="0">
                            <a:latin typeface="Cambria Math"/>
                            <a:cs typeface="Cambria Math"/>
                          </a:endParaRPr>
                        </a:p>
                        <a:p>
                          <a:pPr marL="92075">
                            <a:lnSpc>
                              <a:spcPts val="1655"/>
                            </a:lnSpc>
                            <a:spcBef>
                              <a:spcPts val="560"/>
                            </a:spcBef>
                            <a:tabLst>
                              <a:tab pos="2369185" algn="l"/>
                            </a:tabLst>
                          </a:pPr>
                          <a:r>
                            <a:rPr sz="2700" baseline="3086" dirty="0">
                              <a:latin typeface="Arial"/>
                              <a:cs typeface="Arial"/>
                            </a:rPr>
                            <a:t>and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𝑏</a:t>
                          </a:r>
                          <a:r>
                            <a:rPr sz="2700" spc="202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Arial"/>
                              <a:cs typeface="Arial"/>
                            </a:rPr>
                            <a:t>is</a:t>
                          </a:r>
                          <a:r>
                            <a:rPr sz="2700" spc="-7" baseline="3086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𝑃</a:t>
                          </a:r>
                          <a:r>
                            <a:rPr sz="2700" spc="555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𝑎</a:t>
                          </a:r>
                          <a:r>
                            <a:rPr sz="2700" spc="209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≤</a:t>
                          </a:r>
                          <a:r>
                            <a:rPr sz="2700" spc="135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𝑋</a:t>
                          </a:r>
                          <a:r>
                            <a:rPr sz="2700" spc="217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≤</a:t>
                          </a:r>
                          <a:r>
                            <a:rPr sz="2700" spc="150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spc="-75" baseline="3086" dirty="0">
                              <a:latin typeface="Cambria Math"/>
                              <a:cs typeface="Cambria Math"/>
                            </a:rPr>
                            <a:t>𝑏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	=</a:t>
                          </a:r>
                          <a:r>
                            <a:rPr sz="2700" spc="120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lang="en-US" sz="2000" dirty="0"/>
                            <a:t>∫</a:t>
                          </a:r>
                          <a:r>
                            <a:rPr sz="1950" spc="-30" baseline="51282" dirty="0">
                              <a:latin typeface="Cambria Math"/>
                              <a:cs typeface="Cambria Math"/>
                            </a:rPr>
                            <a:t>𝑏</a:t>
                          </a:r>
                          <a:r>
                            <a:rPr sz="1950" spc="52" baseline="51282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𝑓</a:t>
                          </a:r>
                          <a:r>
                            <a:rPr sz="2700" spc="547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baseline="3086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2700" spc="555" baseline="3086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2700" spc="-37" baseline="3086" dirty="0">
                              <a:latin typeface="Cambria Math"/>
                              <a:cs typeface="Cambria Math"/>
                            </a:rPr>
                            <a:t>𝑑𝑥</a:t>
                          </a:r>
                          <a:r>
                            <a:rPr sz="2700" spc="-37" baseline="3086" dirty="0">
                              <a:latin typeface="Arial"/>
                              <a:cs typeface="Arial"/>
                            </a:rPr>
                            <a:t>.</a:t>
                          </a:r>
                          <a:endParaRPr sz="2700" baseline="3086" dirty="0">
                            <a:latin typeface="Arial"/>
                            <a:cs typeface="Arial"/>
                          </a:endParaRPr>
                        </a:p>
                        <a:p>
                          <a:pPr marL="863600" algn="ctr">
                            <a:lnSpc>
                              <a:spcPts val="1055"/>
                            </a:lnSpc>
                          </a:pPr>
                          <a:r>
                            <a:rPr sz="1300" spc="40" dirty="0">
                              <a:latin typeface="Cambria Math"/>
                              <a:cs typeface="Cambria Math"/>
                            </a:rPr>
                            <a:t>𝑎</a:t>
                          </a:r>
                          <a:endParaRPr sz="1300" dirty="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40005" marB="0">
                        <a:lnL w="12700">
                          <a:solidFill>
                            <a:srgbClr val="FFFFFF"/>
                          </a:solidFill>
                          <a:prstDash val="solid"/>
                        </a:lnL>
                        <a:lnR w="9525">
                          <a:solidFill>
                            <a:srgbClr val="FFFFFF"/>
                          </a:solidFill>
                          <a:prstDash val="solid"/>
                        </a:lnR>
                        <a:lnT w="38100">
                          <a:solidFill>
                            <a:srgbClr val="FFFFFF"/>
                          </a:solidFill>
                          <a:prstDash val="solid"/>
                        </a:lnT>
                        <a:lnB w="12700">
                          <a:solidFill>
                            <a:srgbClr val="FFFFFF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7985">
                    <a:tc>
                      <a:txBody>
                        <a:bodyPr/>
                        <a:lstStyle/>
                        <a:p>
                          <a:pPr marL="8826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dirty="0">
                              <a:latin typeface="Arial"/>
                              <a:cs typeface="Arial"/>
                            </a:rPr>
                            <a:t>It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is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non-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negative for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all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real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25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.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9525">
                          <a:solidFill>
                            <a:srgbClr val="FFFFFF"/>
                          </a:solidFill>
                          <a:prstDash val="solid"/>
                        </a:lnL>
                        <a:lnR w="12700">
                          <a:solidFill>
                            <a:srgbClr val="FFFFFF"/>
                          </a:solidFill>
                          <a:prstDash val="solid"/>
                        </a:lnR>
                        <a:lnT w="12700">
                          <a:solidFill>
                            <a:srgbClr val="FFFFFF"/>
                          </a:solidFill>
                          <a:prstDash val="solid"/>
                        </a:lnT>
                        <a:lnB w="1270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dirty="0">
                              <a:latin typeface="Arial"/>
                              <a:cs typeface="Arial"/>
                            </a:rPr>
                            <a:t>It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is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non-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negative for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all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real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25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.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12700">
                          <a:solidFill>
                            <a:srgbClr val="FFFFFF"/>
                          </a:solidFill>
                          <a:prstDash val="solid"/>
                        </a:lnL>
                        <a:lnR w="9525">
                          <a:solidFill>
                            <a:srgbClr val="FFFFFF"/>
                          </a:solidFill>
                          <a:prstDash val="solid"/>
                        </a:lnR>
                        <a:lnT w="12700">
                          <a:solidFill>
                            <a:srgbClr val="FFFFFF"/>
                          </a:solidFill>
                          <a:prstDash val="solid"/>
                        </a:lnT>
                        <a:lnB w="1270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26693">
                    <a:tc>
                      <a:txBody>
                        <a:bodyPr/>
                        <a:lstStyle/>
                        <a:p>
                          <a:pPr marL="8826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dirty="0">
                              <a:latin typeface="Arial"/>
                              <a:cs typeface="Arial"/>
                            </a:rPr>
                            <a:t>The</a:t>
                          </a:r>
                          <a:r>
                            <a:rPr sz="1800" spc="-3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sum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of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𝑝(𝑥)</a:t>
                          </a:r>
                          <a:r>
                            <a:rPr sz="1800" spc="9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over all</a:t>
                          </a:r>
                          <a:r>
                            <a:rPr sz="1800" spc="-1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possible</a:t>
                          </a:r>
                          <a:r>
                            <a:rPr sz="1800" spc="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values</a:t>
                          </a:r>
                          <a:r>
                            <a:rPr sz="1800" spc="-5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of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  <a:p>
                          <a:pPr marL="88265">
                            <a:lnSpc>
                              <a:spcPct val="100000"/>
                            </a:lnSpc>
                            <a:tabLst>
                              <a:tab pos="1910080" algn="l"/>
                            </a:tabLst>
                          </a:pP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spc="16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is 1,</a:t>
                          </a:r>
                          <a:r>
                            <a:rPr sz="1800" spc="-10" dirty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dirty="0">
                              <a:latin typeface="Arial"/>
                              <a:cs typeface="Arial"/>
                            </a:rPr>
                            <a:t>i.e., </a:t>
                          </a:r>
                          <a:r>
                            <a:rPr lang="el-GR" sz="2800" dirty="0"/>
                            <a:t>Σ</a:t>
                          </a:r>
                          <a:r>
                            <a:rPr sz="2700" spc="-135" baseline="1543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𝑝</a:t>
                          </a:r>
                          <a:r>
                            <a:rPr sz="1800" spc="37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spc="-50" dirty="0">
                              <a:latin typeface="Cambria Math"/>
                              <a:cs typeface="Cambria Math"/>
                            </a:rPr>
                            <a:t>𝑥</a:t>
                          </a:r>
                          <a:r>
                            <a:rPr sz="1800" dirty="0">
                              <a:latin typeface="Cambria Math"/>
                              <a:cs typeface="Cambria Math"/>
                            </a:rPr>
                            <a:t>	=</a:t>
                          </a:r>
                          <a:r>
                            <a:rPr sz="1800" spc="90" dirty="0">
                              <a:latin typeface="Cambria Math"/>
                              <a:cs typeface="Cambria Math"/>
                            </a:rPr>
                            <a:t> </a:t>
                          </a:r>
                          <a:r>
                            <a:rPr sz="1800" spc="-25" dirty="0">
                              <a:latin typeface="Cambria Math"/>
                              <a:cs typeface="Cambria Math"/>
                            </a:rPr>
                            <a:t>1</a:t>
                          </a:r>
                          <a:r>
                            <a:rPr sz="1800" spc="-25" dirty="0">
                              <a:latin typeface="Arial"/>
                              <a:cs typeface="Arial"/>
                            </a:rPr>
                            <a:t>.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9525">
                          <a:solidFill>
                            <a:srgbClr val="FFFFFF"/>
                          </a:solidFill>
                          <a:prstDash val="solid"/>
                        </a:lnL>
                        <a:lnR w="12700">
                          <a:solidFill>
                            <a:srgbClr val="FFFFFF"/>
                          </a:solidFill>
                          <a:prstDash val="solid"/>
                        </a:lnR>
                        <a:lnT w="12700">
                          <a:solidFill>
                            <a:srgbClr val="FFFFFF"/>
                          </a:solidFill>
                          <a:prstDash val="solid"/>
                        </a:lnT>
                        <a:lnB w="38100">
                          <a:solidFill>
                            <a:srgbClr val="FFFFFF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>
                          <a:solidFill>
                            <a:srgbClr val="FFFFFF"/>
                          </a:solidFill>
                          <a:prstDash val="solid"/>
                        </a:lnL>
                        <a:lnR w="9525">
                          <a:solidFill>
                            <a:srgbClr val="FFFFFF"/>
                          </a:solidFill>
                          <a:prstDash val="solid"/>
                        </a:lnR>
                        <a:lnT w="12700">
                          <a:solidFill>
                            <a:srgbClr val="FFFFFF"/>
                          </a:solidFill>
                          <a:prstDash val="solid"/>
                        </a:lnT>
                        <a:lnB w="3810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100122" t="-208108" r="-487" b="-4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14861">
                    <a:tc>
                      <a:txBody>
                        <a:bodyPr/>
                        <a:lstStyle/>
                        <a:p>
                          <a:pPr marL="8826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Probability</a:t>
                          </a:r>
                          <a:r>
                            <a:rPr sz="1800" b="1" spc="-3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Mass</a:t>
                          </a:r>
                          <a:r>
                            <a:rPr sz="1800" b="1" spc="-5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spc="-1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Function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9525">
                          <a:solidFill>
                            <a:srgbClr val="FFFFFF"/>
                          </a:solidFill>
                          <a:prstDash val="solid"/>
                        </a:lnL>
                        <a:lnR w="12700">
                          <a:solidFill>
                            <a:srgbClr val="FFFFFF"/>
                          </a:solidFill>
                          <a:prstDash val="solid"/>
                        </a:lnR>
                        <a:lnT w="38100">
                          <a:solidFill>
                            <a:srgbClr val="FFFFFF"/>
                          </a:solidFill>
                          <a:prstDash val="solid"/>
                        </a:lnT>
                        <a:lnB w="952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Probability</a:t>
                          </a:r>
                          <a:r>
                            <a:rPr sz="1800" b="1" spc="-35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Density</a:t>
                          </a:r>
                          <a:r>
                            <a:rPr sz="1800" b="1" spc="-15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800" b="1" spc="-10" dirty="0">
                              <a:solidFill>
                                <a:srgbClr val="FFFFFF"/>
                              </a:solidFill>
                              <a:latin typeface="Arial"/>
                              <a:cs typeface="Arial"/>
                            </a:rPr>
                            <a:t>Function</a:t>
                          </a:r>
                          <a:endParaRPr sz="18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40005" marB="0">
                        <a:lnL w="12700">
                          <a:solidFill>
                            <a:srgbClr val="FFFFFF"/>
                          </a:solidFill>
                          <a:prstDash val="solid"/>
                        </a:lnL>
                        <a:lnR w="9525">
                          <a:solidFill>
                            <a:srgbClr val="FFFFFF"/>
                          </a:solidFill>
                          <a:prstDash val="solid"/>
                        </a:lnR>
                        <a:lnT w="38100">
                          <a:solidFill>
                            <a:srgbClr val="FFFFFF"/>
                          </a:solidFill>
                          <a:prstDash val="solid"/>
                        </a:lnT>
                        <a:lnB w="9525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3232E45B-81C9-78FC-5F69-B26D0DF229BF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Can</a:t>
            </a:r>
            <a:r>
              <a:rPr lang="en-US" sz="38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any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function</a:t>
            </a:r>
            <a:r>
              <a:rPr lang="en-US" sz="38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be</a:t>
            </a:r>
            <a:r>
              <a:rPr lang="en-US" sz="38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800" b="1" spc="-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distribution?</a:t>
            </a:r>
          </a:p>
        </p:txBody>
      </p:sp>
    </p:spTree>
    <p:extLst>
      <p:ext uri="{BB962C8B-B14F-4D97-AF65-F5344CB8AC3E}">
        <p14:creationId xmlns:p14="http://schemas.microsoft.com/office/powerpoint/2010/main" val="185035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9AA1FC5-0869-6F08-60AC-0EA67D89CEAE}"/>
              </a:ext>
            </a:extLst>
          </p:cNvPr>
          <p:cNvSpPr txBox="1"/>
          <p:nvPr/>
        </p:nvSpPr>
        <p:spPr>
          <a:xfrm>
            <a:off x="530678" y="1270691"/>
            <a:ext cx="9227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What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term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describe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shape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boxplot?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5" name="object 8">
            <a:extLst>
              <a:ext uri="{FF2B5EF4-FFF2-40B4-BE49-F238E27FC236}">
                <a16:creationId xmlns:a16="http://schemas.microsoft.com/office/drawing/2014/main" id="{D3B3F042-1126-90A4-7B5E-FC8B24459A3A}"/>
              </a:ext>
            </a:extLst>
          </p:cNvPr>
          <p:cNvGrpSpPr/>
          <p:nvPr/>
        </p:nvGrpSpPr>
        <p:grpSpPr>
          <a:xfrm>
            <a:off x="2132693" y="2671889"/>
            <a:ext cx="5697220" cy="855344"/>
            <a:chOff x="998219" y="1807464"/>
            <a:chExt cx="5697220" cy="855344"/>
          </a:xfrm>
        </p:grpSpPr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4A69ED2B-441E-1956-5B41-1B8FF5BC5D70}"/>
                </a:ext>
              </a:extLst>
            </p:cNvPr>
            <p:cNvSpPr/>
            <p:nvPr/>
          </p:nvSpPr>
          <p:spPr>
            <a:xfrm>
              <a:off x="3467862" y="1829562"/>
              <a:ext cx="2286000" cy="762000"/>
            </a:xfrm>
            <a:custGeom>
              <a:avLst/>
              <a:gdLst/>
              <a:ahLst/>
              <a:cxnLst/>
              <a:rect l="l" t="t" r="r" b="b"/>
              <a:pathLst>
                <a:path w="2286000" h="762000">
                  <a:moveTo>
                    <a:pt x="0" y="762000"/>
                  </a:moveTo>
                  <a:lnTo>
                    <a:pt x="2286000" y="762000"/>
                  </a:lnTo>
                  <a:lnTo>
                    <a:pt x="2286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4E920B79-4C62-E6F4-232A-024693BFDE1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2435" y="1807464"/>
              <a:ext cx="106616" cy="854963"/>
            </a:xfrm>
            <a:prstGeom prst="rect">
              <a:avLst/>
            </a:prstGeom>
          </p:spPr>
        </p:pic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52951C9C-3825-5B34-DA4A-8DF5F04DF0D7}"/>
                </a:ext>
              </a:extLst>
            </p:cNvPr>
            <p:cNvSpPr/>
            <p:nvPr/>
          </p:nvSpPr>
          <p:spPr>
            <a:xfrm>
              <a:off x="5068061" y="1829562"/>
              <a:ext cx="0" cy="762000"/>
            </a:xfrm>
            <a:custGeom>
              <a:avLst/>
              <a:gdLst/>
              <a:ahLst/>
              <a:cxnLst/>
              <a:rect l="l" t="t" r="r" b="b"/>
              <a:pathLst>
                <a:path h="762000">
                  <a:moveTo>
                    <a:pt x="0" y="0"/>
                  </a:moveTo>
                  <a:lnTo>
                    <a:pt x="0" y="76200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AD274827-D60E-35EB-8DD0-2753E158637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219" y="2122957"/>
              <a:ext cx="2508504" cy="210413"/>
            </a:xfrm>
            <a:prstGeom prst="rect">
              <a:avLst/>
            </a:prstGeom>
          </p:spPr>
        </p:pic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26203440-5DB6-98A9-82AA-F4FEC3CB7EA9}"/>
                </a:ext>
              </a:extLst>
            </p:cNvPr>
            <p:cNvSpPr/>
            <p:nvPr/>
          </p:nvSpPr>
          <p:spPr>
            <a:xfrm>
              <a:off x="1079753" y="2145792"/>
              <a:ext cx="2388235" cy="129539"/>
            </a:xfrm>
            <a:custGeom>
              <a:avLst/>
              <a:gdLst/>
              <a:ahLst/>
              <a:cxnLst/>
              <a:rect l="l" t="t" r="r" b="b"/>
              <a:pathLst>
                <a:path w="2388235" h="129539">
                  <a:moveTo>
                    <a:pt x="25908" y="0"/>
                  </a:moveTo>
                  <a:lnTo>
                    <a:pt x="15821" y="5083"/>
                  </a:lnTo>
                  <a:lnTo>
                    <a:pt x="7586" y="18954"/>
                  </a:lnTo>
                  <a:lnTo>
                    <a:pt x="2035" y="39540"/>
                  </a:lnTo>
                  <a:lnTo>
                    <a:pt x="0" y="64770"/>
                  </a:lnTo>
                  <a:lnTo>
                    <a:pt x="2035" y="89999"/>
                  </a:lnTo>
                  <a:lnTo>
                    <a:pt x="7586" y="110585"/>
                  </a:lnTo>
                  <a:lnTo>
                    <a:pt x="15821" y="124456"/>
                  </a:lnTo>
                  <a:lnTo>
                    <a:pt x="25908" y="129540"/>
                  </a:lnTo>
                  <a:lnTo>
                    <a:pt x="35994" y="124456"/>
                  </a:lnTo>
                  <a:lnTo>
                    <a:pt x="44229" y="110585"/>
                  </a:lnTo>
                  <a:lnTo>
                    <a:pt x="49780" y="89999"/>
                  </a:lnTo>
                  <a:lnTo>
                    <a:pt x="50770" y="77724"/>
                  </a:lnTo>
                  <a:lnTo>
                    <a:pt x="25908" y="77724"/>
                  </a:lnTo>
                  <a:lnTo>
                    <a:pt x="25908" y="51816"/>
                  </a:lnTo>
                  <a:lnTo>
                    <a:pt x="50770" y="51816"/>
                  </a:lnTo>
                  <a:lnTo>
                    <a:pt x="49780" y="39540"/>
                  </a:lnTo>
                  <a:lnTo>
                    <a:pt x="44229" y="18954"/>
                  </a:lnTo>
                  <a:lnTo>
                    <a:pt x="35994" y="5083"/>
                  </a:lnTo>
                  <a:lnTo>
                    <a:pt x="25908" y="0"/>
                  </a:lnTo>
                  <a:close/>
                </a:path>
                <a:path w="2388235" h="129539">
                  <a:moveTo>
                    <a:pt x="50770" y="51816"/>
                  </a:moveTo>
                  <a:lnTo>
                    <a:pt x="25908" y="51816"/>
                  </a:lnTo>
                  <a:lnTo>
                    <a:pt x="25908" y="77724"/>
                  </a:lnTo>
                  <a:lnTo>
                    <a:pt x="50770" y="77724"/>
                  </a:lnTo>
                  <a:lnTo>
                    <a:pt x="51815" y="64770"/>
                  </a:lnTo>
                  <a:lnTo>
                    <a:pt x="50770" y="51816"/>
                  </a:lnTo>
                  <a:close/>
                </a:path>
                <a:path w="2388235" h="129539">
                  <a:moveTo>
                    <a:pt x="2388108" y="51816"/>
                  </a:moveTo>
                  <a:lnTo>
                    <a:pt x="50770" y="51816"/>
                  </a:lnTo>
                  <a:lnTo>
                    <a:pt x="51815" y="64770"/>
                  </a:lnTo>
                  <a:lnTo>
                    <a:pt x="50770" y="77724"/>
                  </a:lnTo>
                  <a:lnTo>
                    <a:pt x="2388108" y="77724"/>
                  </a:lnTo>
                  <a:lnTo>
                    <a:pt x="2388108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E0A7DA67-F8BF-A1B3-170F-EC27BE93EB7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0428" y="2122957"/>
              <a:ext cx="984491" cy="210413"/>
            </a:xfrm>
            <a:prstGeom prst="rect">
              <a:avLst/>
            </a:prstGeom>
          </p:spPr>
        </p:pic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C7D31163-5A44-F2FA-736A-F6D54AC6B825}"/>
                </a:ext>
              </a:extLst>
            </p:cNvPr>
            <p:cNvSpPr/>
            <p:nvPr/>
          </p:nvSpPr>
          <p:spPr>
            <a:xfrm>
              <a:off x="5753861" y="2145792"/>
              <a:ext cx="864235" cy="129539"/>
            </a:xfrm>
            <a:custGeom>
              <a:avLst/>
              <a:gdLst/>
              <a:ahLst/>
              <a:cxnLst/>
              <a:rect l="l" t="t" r="r" b="b"/>
              <a:pathLst>
                <a:path w="864234" h="129539">
                  <a:moveTo>
                    <a:pt x="838199" y="0"/>
                  </a:moveTo>
                  <a:lnTo>
                    <a:pt x="828097" y="5083"/>
                  </a:lnTo>
                  <a:lnTo>
                    <a:pt x="819864" y="18954"/>
                  </a:lnTo>
                  <a:lnTo>
                    <a:pt x="814322" y="39540"/>
                  </a:lnTo>
                  <a:lnTo>
                    <a:pt x="812291" y="64770"/>
                  </a:lnTo>
                  <a:lnTo>
                    <a:pt x="814322" y="89999"/>
                  </a:lnTo>
                  <a:lnTo>
                    <a:pt x="819864" y="110585"/>
                  </a:lnTo>
                  <a:lnTo>
                    <a:pt x="828097" y="124456"/>
                  </a:lnTo>
                  <a:lnTo>
                    <a:pt x="838199" y="129540"/>
                  </a:lnTo>
                  <a:lnTo>
                    <a:pt x="848302" y="124456"/>
                  </a:lnTo>
                  <a:lnTo>
                    <a:pt x="856535" y="110585"/>
                  </a:lnTo>
                  <a:lnTo>
                    <a:pt x="862077" y="89999"/>
                  </a:lnTo>
                  <a:lnTo>
                    <a:pt x="863065" y="77724"/>
                  </a:lnTo>
                  <a:lnTo>
                    <a:pt x="838199" y="77724"/>
                  </a:lnTo>
                  <a:lnTo>
                    <a:pt x="838199" y="51816"/>
                  </a:lnTo>
                  <a:lnTo>
                    <a:pt x="863065" y="51816"/>
                  </a:lnTo>
                  <a:lnTo>
                    <a:pt x="862077" y="39540"/>
                  </a:lnTo>
                  <a:lnTo>
                    <a:pt x="856535" y="18954"/>
                  </a:lnTo>
                  <a:lnTo>
                    <a:pt x="848302" y="5083"/>
                  </a:lnTo>
                  <a:lnTo>
                    <a:pt x="838199" y="0"/>
                  </a:lnTo>
                  <a:close/>
                </a:path>
                <a:path w="864234" h="129539">
                  <a:moveTo>
                    <a:pt x="813334" y="51816"/>
                  </a:moveTo>
                  <a:lnTo>
                    <a:pt x="0" y="51816"/>
                  </a:lnTo>
                  <a:lnTo>
                    <a:pt x="0" y="77724"/>
                  </a:lnTo>
                  <a:lnTo>
                    <a:pt x="813334" y="77724"/>
                  </a:lnTo>
                  <a:lnTo>
                    <a:pt x="812291" y="64770"/>
                  </a:lnTo>
                  <a:lnTo>
                    <a:pt x="813334" y="51816"/>
                  </a:lnTo>
                  <a:close/>
                </a:path>
                <a:path w="864234" h="129539">
                  <a:moveTo>
                    <a:pt x="863065" y="51816"/>
                  </a:moveTo>
                  <a:lnTo>
                    <a:pt x="838199" y="51816"/>
                  </a:lnTo>
                  <a:lnTo>
                    <a:pt x="838199" y="77724"/>
                  </a:lnTo>
                  <a:lnTo>
                    <a:pt x="863065" y="77724"/>
                  </a:lnTo>
                  <a:lnTo>
                    <a:pt x="864108" y="64770"/>
                  </a:lnTo>
                  <a:lnTo>
                    <a:pt x="863065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4">
            <a:extLst>
              <a:ext uri="{FF2B5EF4-FFF2-40B4-BE49-F238E27FC236}">
                <a16:creationId xmlns:a16="http://schemas.microsoft.com/office/drawing/2014/main" id="{C9B05086-1430-91B0-C557-5F9A9C85549C}"/>
              </a:ext>
            </a:extLst>
          </p:cNvPr>
          <p:cNvSpPr txBox="1"/>
          <p:nvPr/>
        </p:nvSpPr>
        <p:spPr>
          <a:xfrm>
            <a:off x="530678" y="3674759"/>
            <a:ext cx="7385177" cy="2091598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Symmetric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Skewed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tail</a:t>
            </a:r>
            <a:endParaRPr lang="en-US" sz="2800" spc="-2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lang="en-US" sz="2800" spc="-20" dirty="0">
                <a:highlight>
                  <a:srgbClr val="FFFF00"/>
                </a:highlight>
                <a:latin typeface="Calibri"/>
                <a:cs typeface="Calibri"/>
              </a:rPr>
              <a:t>Skewed with lest tail</a:t>
            </a: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lang="en-US" sz="2800" spc="-20" dirty="0">
                <a:latin typeface="Calibri"/>
                <a:cs typeface="Calibri"/>
              </a:rPr>
              <a:t>Normal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DB0940-0BE8-61C0-E2F5-BB6A47176A5C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Measures</a:t>
            </a:r>
            <a:r>
              <a:rPr lang="en-US" sz="3800" b="1" spc="-4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Spread</a:t>
            </a:r>
            <a:r>
              <a:rPr lang="en-US" sz="3800" b="1" spc="-4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Recent</a:t>
            </a:r>
            <a:r>
              <a:rPr lang="en-US" sz="38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Interview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Question</a:t>
            </a:r>
            <a:endParaRPr lang="en-US" sz="3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069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9ED35CF1-F7A9-743B-9515-528BB9516D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85" y="696974"/>
            <a:ext cx="3757386" cy="5268760"/>
          </a:xfrm>
          <a:prstGeom prst="rect">
            <a:avLst/>
          </a:prstGeom>
        </p:spPr>
      </p:pic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EFD473F1-3D33-3B9F-E4EE-A64B65F0E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372175"/>
              </p:ext>
            </p:extLst>
          </p:nvPr>
        </p:nvGraphicFramePr>
        <p:xfrm>
          <a:off x="4699290" y="748283"/>
          <a:ext cx="6164577" cy="730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5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Possible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Outcome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Cherry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Lemon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Other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Probability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Outcome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0.1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0.2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0.2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0.5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8A725E5E-6869-06B8-8EB7-E56772E33A96}"/>
              </a:ext>
            </a:extLst>
          </p:cNvPr>
          <p:cNvGrpSpPr/>
          <p:nvPr/>
        </p:nvGrpSpPr>
        <p:grpSpPr>
          <a:xfrm>
            <a:off x="4699290" y="1895510"/>
            <a:ext cx="4526280" cy="4070224"/>
            <a:chOff x="3546475" y="1880996"/>
            <a:chExt cx="4526280" cy="4070224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8C75A1D-197C-5DF0-B9EB-A8EEB643B20F}"/>
                </a:ext>
              </a:extLst>
            </p:cNvPr>
            <p:cNvSpPr txBox="1"/>
            <p:nvPr/>
          </p:nvSpPr>
          <p:spPr>
            <a:xfrm>
              <a:off x="3546475" y="1880996"/>
              <a:ext cx="4526280" cy="3888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Cost:</a:t>
              </a:r>
              <a:r>
                <a:rPr sz="2400" spc="-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$1</a:t>
              </a:r>
              <a:r>
                <a:rPr sz="2400" spc="-1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for</a:t>
              </a:r>
              <a:r>
                <a:rPr sz="24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each</a:t>
              </a:r>
              <a:r>
                <a:rPr sz="2400" spc="-1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spc="-2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game</a:t>
              </a:r>
              <a:endParaRPr sz="1800" dirty="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</a:pP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Winning</a:t>
              </a:r>
              <a:r>
                <a:rPr sz="2400" spc="-3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combinations:</a:t>
              </a:r>
              <a:endParaRPr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90"/>
                </a:spcBef>
              </a:pPr>
              <a:endParaRPr sz="1800" dirty="0">
                <a:latin typeface="Arial"/>
                <a:cs typeface="Arial"/>
              </a:endParaRPr>
            </a:p>
            <a:p>
              <a:pPr marL="2755900">
                <a:lnSpc>
                  <a:spcPct val="100000"/>
                </a:lnSpc>
              </a:pPr>
              <a:r>
                <a:rPr sz="1800" dirty="0">
                  <a:latin typeface="Arial"/>
                  <a:cs typeface="Arial"/>
                </a:rPr>
                <a:t>= </a:t>
              </a:r>
              <a:r>
                <a:rPr sz="1800" spc="-25" dirty="0">
                  <a:latin typeface="Arial"/>
                  <a:cs typeface="Arial"/>
                </a:rPr>
                <a:t>$20</a:t>
              </a: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180"/>
                </a:spcBef>
              </a:pPr>
              <a:endParaRPr sz="1800" dirty="0">
                <a:latin typeface="Arial"/>
                <a:cs typeface="Arial"/>
              </a:endParaRPr>
            </a:p>
            <a:p>
              <a:pPr marL="2755900">
                <a:lnSpc>
                  <a:spcPct val="100000"/>
                </a:lnSpc>
              </a:pPr>
              <a:r>
                <a:rPr sz="1800" dirty="0">
                  <a:latin typeface="Arial"/>
                  <a:cs typeface="Arial"/>
                </a:rPr>
                <a:t>=</a:t>
              </a:r>
              <a:r>
                <a:rPr sz="1800" spc="-20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$15</a:t>
              </a:r>
              <a:r>
                <a:rPr sz="1800" spc="-10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(any</a:t>
              </a:r>
              <a:r>
                <a:rPr sz="1800" spc="-15" dirty="0">
                  <a:latin typeface="Arial"/>
                  <a:cs typeface="Arial"/>
                </a:rPr>
                <a:t> </a:t>
              </a:r>
              <a:r>
                <a:rPr sz="1800" spc="-10" dirty="0">
                  <a:latin typeface="Arial"/>
                  <a:cs typeface="Arial"/>
                </a:rPr>
                <a:t>order)</a:t>
              </a: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185"/>
                </a:spcBef>
              </a:pPr>
              <a:endParaRPr sz="1800" dirty="0">
                <a:latin typeface="Arial"/>
                <a:cs typeface="Arial"/>
              </a:endParaRPr>
            </a:p>
            <a:p>
              <a:pPr marL="2755900">
                <a:lnSpc>
                  <a:spcPct val="100000"/>
                </a:lnSpc>
              </a:pPr>
              <a:r>
                <a:rPr sz="1800" dirty="0">
                  <a:latin typeface="Arial"/>
                  <a:cs typeface="Arial"/>
                </a:rPr>
                <a:t>= </a:t>
              </a:r>
              <a:r>
                <a:rPr sz="1800" spc="-25" dirty="0">
                  <a:latin typeface="Arial"/>
                  <a:cs typeface="Arial"/>
                </a:rPr>
                <a:t>$10</a:t>
              </a: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180"/>
                </a:spcBef>
              </a:pPr>
              <a:endParaRPr sz="1800" dirty="0">
                <a:latin typeface="Arial"/>
                <a:cs typeface="Arial"/>
              </a:endParaRPr>
            </a:p>
            <a:p>
              <a:pPr marL="2755900">
                <a:lnSpc>
                  <a:spcPct val="100000"/>
                </a:lnSpc>
              </a:pPr>
              <a:r>
                <a:rPr sz="1800" dirty="0">
                  <a:latin typeface="Arial"/>
                  <a:cs typeface="Arial"/>
                </a:rPr>
                <a:t>= </a:t>
              </a:r>
              <a:r>
                <a:rPr sz="1800" spc="-25" dirty="0">
                  <a:latin typeface="Arial"/>
                  <a:cs typeface="Arial"/>
                </a:rPr>
                <a:t>$5</a:t>
              </a:r>
              <a:endParaRPr sz="1800" dirty="0">
                <a:latin typeface="Arial"/>
                <a:cs typeface="Arial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0284" y="3631691"/>
              <a:ext cx="685800" cy="685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500" y="2808732"/>
              <a:ext cx="762000" cy="685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791" y="2808732"/>
              <a:ext cx="762000" cy="685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084" y="2808732"/>
              <a:ext cx="762000" cy="685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500" y="3631691"/>
              <a:ext cx="762000" cy="685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791" y="3631691"/>
              <a:ext cx="762000" cy="685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00" y="4454652"/>
              <a:ext cx="685800" cy="685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1228" y="4459223"/>
              <a:ext cx="685800" cy="685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4855" y="4454652"/>
              <a:ext cx="685800" cy="685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7788" y="5244084"/>
              <a:ext cx="705612" cy="7071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9223" y="5219700"/>
              <a:ext cx="707136" cy="7056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4376" y="5244084"/>
              <a:ext cx="705612" cy="707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50201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393483"/>
              </p:ext>
            </p:extLst>
          </p:nvPr>
        </p:nvGraphicFramePr>
        <p:xfrm>
          <a:off x="2423159" y="1302915"/>
          <a:ext cx="6167120" cy="730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Possible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Outcome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Cherry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Lemon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Other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Probability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Outcome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0.1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0.2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0.2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0.5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4BD9EF5D-DAE8-C505-869E-24FC4E601FDB}"/>
              </a:ext>
            </a:extLst>
          </p:cNvPr>
          <p:cNvGrpSpPr/>
          <p:nvPr/>
        </p:nvGrpSpPr>
        <p:grpSpPr>
          <a:xfrm>
            <a:off x="1165859" y="2448784"/>
            <a:ext cx="8681719" cy="3578274"/>
            <a:chOff x="876300" y="2898726"/>
            <a:chExt cx="8681719" cy="3578274"/>
          </a:xfrm>
        </p:grpSpPr>
        <p:sp>
          <p:nvSpPr>
            <p:cNvPr id="3" name="object 3"/>
            <p:cNvSpPr txBox="1"/>
            <p:nvPr/>
          </p:nvSpPr>
          <p:spPr>
            <a:xfrm>
              <a:off x="1064196" y="2898726"/>
              <a:ext cx="4863465" cy="9489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Probability</a:t>
              </a:r>
              <a:r>
                <a:rPr sz="2400" spc="-1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of</a:t>
              </a:r>
              <a:r>
                <a:rPr sz="2400" spc="-4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Winning</a:t>
              </a:r>
              <a:r>
                <a:rPr sz="2400" spc="-1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combinations:</a:t>
              </a:r>
              <a:endParaRPr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90"/>
                </a:spcBef>
              </a:pPr>
              <a:endParaRPr sz="1800" dirty="0">
                <a:latin typeface="Arial"/>
                <a:cs typeface="Arial"/>
              </a:endParaRPr>
            </a:p>
            <a:p>
              <a:pPr marL="2755900">
                <a:lnSpc>
                  <a:spcPct val="100000"/>
                </a:lnSpc>
              </a:pPr>
              <a:r>
                <a:rPr sz="1800" dirty="0">
                  <a:latin typeface="Arial"/>
                  <a:cs typeface="Arial"/>
                </a:rPr>
                <a:t>=</a:t>
              </a:r>
              <a:r>
                <a:rPr sz="1800" spc="-20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0.1*0.1*0.1</a:t>
              </a:r>
              <a:r>
                <a:rPr sz="1800" spc="-10" dirty="0">
                  <a:latin typeface="Arial"/>
                  <a:cs typeface="Arial"/>
                </a:rPr>
                <a:t> =0.001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3767709" y="5196585"/>
              <a:ext cx="2437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=</a:t>
              </a:r>
              <a:r>
                <a:rPr sz="1800" spc="-5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0.2</a:t>
              </a:r>
              <a:r>
                <a:rPr sz="1800" spc="-5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* 0.2</a:t>
              </a:r>
              <a:r>
                <a:rPr sz="1800" spc="-5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* 0.2</a:t>
              </a:r>
              <a:r>
                <a:rPr sz="1800" spc="-5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=</a:t>
              </a:r>
              <a:r>
                <a:rPr sz="1800" spc="-5" dirty="0">
                  <a:latin typeface="Arial"/>
                  <a:cs typeface="Arial"/>
                </a:rPr>
                <a:t> </a:t>
              </a:r>
              <a:r>
                <a:rPr sz="1800" spc="-20" dirty="0">
                  <a:latin typeface="Arial"/>
                  <a:cs typeface="Arial"/>
                </a:rPr>
                <a:t>0.008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7083" y="4157471"/>
              <a:ext cx="685799" cy="685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" y="3329940"/>
              <a:ext cx="762000" cy="685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8592" y="3334511"/>
              <a:ext cx="762000" cy="685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0883" y="3334511"/>
              <a:ext cx="761999" cy="685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" y="4157471"/>
              <a:ext cx="762000" cy="685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8592" y="4157471"/>
              <a:ext cx="762000" cy="685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4980432"/>
              <a:ext cx="685800" cy="685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027" y="4985003"/>
              <a:ext cx="685800" cy="685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1655" y="4980432"/>
              <a:ext cx="685799" cy="685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588" y="5771388"/>
              <a:ext cx="705612" cy="7056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6023" y="5747003"/>
              <a:ext cx="707136" cy="7056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1176" y="5771388"/>
              <a:ext cx="705612" cy="705612"/>
            </a:xfrm>
            <a:prstGeom prst="rect">
              <a:avLst/>
            </a:prstGeom>
          </p:spPr>
        </p:pic>
        <p:sp>
          <p:nvSpPr>
            <p:cNvPr id="18" name="object 18"/>
            <p:cNvSpPr txBox="1"/>
            <p:nvPr/>
          </p:nvSpPr>
          <p:spPr>
            <a:xfrm>
              <a:off x="3767709" y="3987800"/>
              <a:ext cx="5742305" cy="685800"/>
            </a:xfrm>
            <a:prstGeom prst="rect">
              <a:avLst/>
            </a:prstGeom>
          </p:spPr>
          <p:txBody>
            <a:bodyPr vert="horz" wrap="square" lIns="0" tIns="68580" rIns="0" bIns="0" rtlCol="0">
              <a:spAutoFit/>
            </a:bodyPr>
            <a:lstStyle/>
            <a:p>
              <a:pPr marL="3601720">
                <a:lnSpc>
                  <a:spcPct val="100000"/>
                </a:lnSpc>
                <a:spcBef>
                  <a:spcPts val="540"/>
                </a:spcBef>
              </a:pPr>
              <a:r>
                <a:rPr sz="18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No</a:t>
              </a:r>
              <a:r>
                <a:rPr sz="1800" spc="-5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18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win</a:t>
              </a:r>
              <a:r>
                <a:rPr sz="18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18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probability= </a:t>
              </a:r>
              <a:r>
                <a:rPr sz="1800" spc="-5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?</a:t>
              </a:r>
              <a:endParaRPr sz="18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434"/>
                </a:spcBef>
              </a:pPr>
              <a:r>
                <a:rPr sz="1800" dirty="0">
                  <a:latin typeface="Arial"/>
                  <a:cs typeface="Arial"/>
                </a:rPr>
                <a:t>= </a:t>
              </a:r>
              <a:r>
                <a:rPr sz="1800" spc="-10" dirty="0">
                  <a:latin typeface="Arial"/>
                  <a:cs typeface="Arial"/>
                </a:rPr>
                <a:t>3*(0.1*0.1*0.2)=0.006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767709" y="5634024"/>
              <a:ext cx="4319905" cy="685800"/>
            </a:xfrm>
            <a:prstGeom prst="rect">
              <a:avLst/>
            </a:prstGeom>
          </p:spPr>
          <p:txBody>
            <a:bodyPr vert="horz" wrap="square" lIns="0" tIns="68580" rIns="0" bIns="0" rtlCol="0">
              <a:spAutoFit/>
            </a:bodyPr>
            <a:lstStyle/>
            <a:p>
              <a:pPr marL="3601720">
                <a:lnSpc>
                  <a:spcPct val="100000"/>
                </a:lnSpc>
                <a:spcBef>
                  <a:spcPts val="540"/>
                </a:spcBef>
              </a:pPr>
              <a:r>
                <a:rPr sz="1800" spc="-10" dirty="0">
                  <a:latin typeface="Arial"/>
                  <a:cs typeface="Arial"/>
                </a:rPr>
                <a:t>=0.977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434"/>
                </a:spcBef>
              </a:pPr>
              <a:r>
                <a:rPr sz="1800" dirty="0">
                  <a:latin typeface="Arial"/>
                  <a:cs typeface="Arial"/>
                </a:rPr>
                <a:t>=</a:t>
              </a:r>
              <a:r>
                <a:rPr sz="1800" spc="-5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0.2*</a:t>
              </a:r>
              <a:r>
                <a:rPr sz="1800" spc="-10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0.2* 0.2</a:t>
              </a:r>
              <a:r>
                <a:rPr sz="1800" spc="-10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=</a:t>
              </a:r>
              <a:r>
                <a:rPr sz="1800" spc="-5" dirty="0">
                  <a:latin typeface="Arial"/>
                  <a:cs typeface="Arial"/>
                </a:rPr>
                <a:t> </a:t>
              </a:r>
              <a:r>
                <a:rPr sz="1800" spc="-20" dirty="0">
                  <a:latin typeface="Arial"/>
                  <a:cs typeface="Arial"/>
                </a:rPr>
                <a:t>0.008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357109" y="4592192"/>
              <a:ext cx="2200910" cy="84899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=1</a:t>
              </a:r>
              <a:r>
                <a:rPr sz="1800" spc="-2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18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–</a:t>
              </a:r>
              <a:r>
                <a:rPr sz="1800" spc="-1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18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(Win</a:t>
              </a:r>
              <a:r>
                <a:rPr sz="1800" spc="-2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18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something)</a:t>
              </a:r>
              <a:endParaRPr sz="18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  <a:p>
              <a:pPr marL="12700">
                <a:lnSpc>
                  <a:spcPct val="100000"/>
                </a:lnSpc>
              </a:pPr>
              <a:r>
                <a:rPr sz="18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=</a:t>
              </a:r>
              <a:r>
                <a:rPr sz="18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18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1-</a:t>
              </a:r>
              <a:r>
                <a:rPr sz="18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(0.001+0.006</a:t>
              </a:r>
              <a:endParaRPr sz="18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  <a:p>
              <a:pPr marL="12700">
                <a:lnSpc>
                  <a:spcPct val="100000"/>
                </a:lnSpc>
              </a:pPr>
              <a:r>
                <a:rPr sz="18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+0.008</a:t>
              </a:r>
              <a:r>
                <a:rPr sz="18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+0.008)</a:t>
              </a:r>
              <a:endParaRPr sz="18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CF961A4C-2D34-F13A-5707-C6DC9A3576A0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Winnings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Combinations</a:t>
            </a:r>
            <a:endParaRPr lang="en-US" sz="3800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37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8691F2D2-0BB7-75EA-7D84-8A369B0CF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026367"/>
              </p:ext>
            </p:extLst>
          </p:nvPr>
        </p:nvGraphicFramePr>
        <p:xfrm>
          <a:off x="870857" y="1089804"/>
          <a:ext cx="9608183" cy="1101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0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24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Combination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Lemons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Cherries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Dollars/Cherry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Dollars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Probability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0.977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Gain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$1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$14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$19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EA3F97EB-8E96-EAE2-E224-87D4B98ADE49}"/>
              </a:ext>
            </a:extLst>
          </p:cNvPr>
          <p:cNvGrpSpPr/>
          <p:nvPr/>
        </p:nvGrpSpPr>
        <p:grpSpPr>
          <a:xfrm>
            <a:off x="1950357" y="2393741"/>
            <a:ext cx="4526915" cy="4178067"/>
            <a:chOff x="802640" y="2364740"/>
            <a:chExt cx="4526915" cy="4178067"/>
          </a:xfrm>
        </p:grpSpPr>
        <p:sp>
          <p:nvSpPr>
            <p:cNvPr id="4" name="object 4"/>
            <p:cNvSpPr txBox="1"/>
            <p:nvPr/>
          </p:nvSpPr>
          <p:spPr>
            <a:xfrm>
              <a:off x="802640" y="2364740"/>
              <a:ext cx="4526915" cy="41780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Cost:</a:t>
              </a:r>
              <a:r>
                <a:rPr sz="2400" spc="-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$1</a:t>
              </a:r>
              <a:r>
                <a:rPr sz="2400" spc="-1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for</a:t>
              </a:r>
              <a:r>
                <a:rPr sz="24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each</a:t>
              </a:r>
              <a:r>
                <a:rPr sz="2400" spc="-1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spc="-2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game</a:t>
              </a:r>
              <a:endParaRPr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90"/>
                </a:spcBef>
              </a:pPr>
              <a:endParaRPr sz="1800" dirty="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</a:pPr>
              <a:r>
                <a:rPr sz="24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Winning</a:t>
              </a:r>
              <a:r>
                <a:rPr sz="2400" spc="-4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4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combinations:</a:t>
              </a:r>
              <a:endParaRPr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90"/>
                </a:spcBef>
              </a:pPr>
              <a:endParaRPr sz="1800" dirty="0">
                <a:latin typeface="Arial"/>
                <a:cs typeface="Arial"/>
              </a:endParaRPr>
            </a:p>
            <a:p>
              <a:pPr marL="2756535">
                <a:lnSpc>
                  <a:spcPct val="100000"/>
                </a:lnSpc>
              </a:pPr>
              <a:r>
                <a:rPr sz="1800" dirty="0">
                  <a:latin typeface="Arial"/>
                  <a:cs typeface="Arial"/>
                </a:rPr>
                <a:t>= </a:t>
              </a:r>
              <a:r>
                <a:rPr sz="1800" spc="-25" dirty="0">
                  <a:latin typeface="Arial"/>
                  <a:cs typeface="Arial"/>
                </a:rPr>
                <a:t>$20</a:t>
              </a: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180"/>
                </a:spcBef>
              </a:pPr>
              <a:endParaRPr sz="1800" dirty="0">
                <a:latin typeface="Arial"/>
                <a:cs typeface="Arial"/>
              </a:endParaRPr>
            </a:p>
            <a:p>
              <a:pPr marL="2756535">
                <a:lnSpc>
                  <a:spcPct val="100000"/>
                </a:lnSpc>
              </a:pPr>
              <a:r>
                <a:rPr sz="1800" dirty="0">
                  <a:latin typeface="Arial"/>
                  <a:cs typeface="Arial"/>
                </a:rPr>
                <a:t>=</a:t>
              </a:r>
              <a:r>
                <a:rPr sz="1800" spc="-10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$15</a:t>
              </a:r>
              <a:r>
                <a:rPr sz="1800" spc="-5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(any</a:t>
              </a:r>
              <a:r>
                <a:rPr sz="1800" spc="-10" dirty="0">
                  <a:latin typeface="Arial"/>
                  <a:cs typeface="Arial"/>
                </a:rPr>
                <a:t> order)</a:t>
              </a: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185"/>
                </a:spcBef>
              </a:pPr>
              <a:endParaRPr sz="1800" dirty="0">
                <a:latin typeface="Arial"/>
                <a:cs typeface="Arial"/>
              </a:endParaRPr>
            </a:p>
            <a:p>
              <a:pPr marL="2756535">
                <a:lnSpc>
                  <a:spcPct val="100000"/>
                </a:lnSpc>
              </a:pPr>
              <a:r>
                <a:rPr sz="1800" dirty="0">
                  <a:latin typeface="Arial"/>
                  <a:cs typeface="Arial"/>
                </a:rPr>
                <a:t>= </a:t>
              </a:r>
              <a:r>
                <a:rPr sz="1800" spc="-25" dirty="0">
                  <a:latin typeface="Arial"/>
                  <a:cs typeface="Arial"/>
                </a:rPr>
                <a:t>$10</a:t>
              </a: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18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180"/>
                </a:spcBef>
              </a:pPr>
              <a:endParaRPr sz="1800" dirty="0">
                <a:latin typeface="Arial"/>
                <a:cs typeface="Arial"/>
              </a:endParaRPr>
            </a:p>
            <a:p>
              <a:pPr marL="2756535">
                <a:lnSpc>
                  <a:spcPct val="100000"/>
                </a:lnSpc>
              </a:pPr>
              <a:r>
                <a:rPr sz="1800" dirty="0">
                  <a:latin typeface="Arial"/>
                  <a:cs typeface="Arial"/>
                </a:rPr>
                <a:t>=</a:t>
              </a:r>
              <a:r>
                <a:rPr sz="1800" spc="-5" dirty="0">
                  <a:latin typeface="Arial"/>
                  <a:cs typeface="Arial"/>
                </a:rPr>
                <a:t> </a:t>
              </a:r>
              <a:r>
                <a:rPr sz="1800" spc="-25" dirty="0">
                  <a:latin typeface="Arial"/>
                  <a:cs typeface="Arial"/>
                </a:rPr>
                <a:t>$5</a:t>
              </a:r>
              <a:endParaRPr sz="1800" dirty="0">
                <a:latin typeface="Arial"/>
                <a:cs typeface="Arial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2FF666-1AE0-D269-E15C-7022282D023F}"/>
                </a:ext>
              </a:extLst>
            </p:cNvPr>
            <p:cNvGrpSpPr/>
            <p:nvPr/>
          </p:nvGrpSpPr>
          <p:grpSpPr>
            <a:xfrm>
              <a:off x="876300" y="3334511"/>
              <a:ext cx="2391154" cy="3142489"/>
              <a:chOff x="876300" y="3334511"/>
              <a:chExt cx="2391154" cy="3142489"/>
            </a:xfrm>
          </p:grpSpPr>
          <p:pic>
            <p:nvPicPr>
              <p:cNvPr id="5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77083" y="4157471"/>
                <a:ext cx="685799" cy="685800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300" y="3334511"/>
                <a:ext cx="762000" cy="685800"/>
              </a:xfrm>
              <a:prstGeom prst="rect">
                <a:avLst/>
              </a:prstGeom>
            </p:spPr>
          </p:pic>
          <p:pic>
            <p:nvPicPr>
              <p:cNvPr id="7" name="object 7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88592" y="3334511"/>
                <a:ext cx="762000" cy="685800"/>
              </a:xfrm>
              <a:prstGeom prst="rect">
                <a:avLst/>
              </a:prstGeom>
            </p:spPr>
          </p:pic>
          <p:pic>
            <p:nvPicPr>
              <p:cNvPr id="8" name="object 8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0883" y="3334511"/>
                <a:ext cx="761999" cy="685800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300" y="4157471"/>
                <a:ext cx="762000" cy="685800"/>
              </a:xfrm>
              <a:prstGeom prst="rect">
                <a:avLst/>
              </a:prstGeom>
            </p:spPr>
          </p:pic>
          <p:pic>
            <p:nvPicPr>
              <p:cNvPr id="10" name="object 10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88592" y="4157471"/>
                <a:ext cx="762000" cy="685800"/>
              </a:xfrm>
              <a:prstGeom prst="rect">
                <a:avLst/>
              </a:prstGeom>
            </p:spPr>
          </p:pic>
          <p:pic>
            <p:nvPicPr>
              <p:cNvPr id="11" name="object 11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400" y="4980432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12" name="object 12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48027" y="4985003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13" name="object 1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81655" y="4980432"/>
                <a:ext cx="685799" cy="685800"/>
              </a:xfrm>
              <a:prstGeom prst="rect">
                <a:avLst/>
              </a:prstGeom>
            </p:spPr>
          </p:pic>
          <p:pic>
            <p:nvPicPr>
              <p:cNvPr id="14" name="object 14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4588" y="5771388"/>
                <a:ext cx="705612" cy="705612"/>
              </a:xfrm>
              <a:prstGeom prst="rect">
                <a:avLst/>
              </a:prstGeom>
            </p:spPr>
          </p:pic>
          <p:pic>
            <p:nvPicPr>
              <p:cNvPr id="15" name="object 15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3" y="5747003"/>
                <a:ext cx="707136" cy="705612"/>
              </a:xfrm>
              <a:prstGeom prst="rect">
                <a:avLst/>
              </a:prstGeom>
            </p:spPr>
          </p:pic>
          <p:pic>
            <p:nvPicPr>
              <p:cNvPr id="16" name="object 1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51176" y="5771388"/>
                <a:ext cx="705612" cy="705612"/>
              </a:xfrm>
              <a:prstGeom prst="rect">
                <a:avLst/>
              </a:prstGeom>
            </p:spPr>
          </p:pic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A841B14A-BF1B-D27D-0EA3-386F3024CDD1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Winnings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Combinations</a:t>
            </a:r>
            <a:endParaRPr lang="en-US" sz="3800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599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8691F2D2-0BB7-75EA-7D84-8A369B0CF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297942"/>
              </p:ext>
            </p:extLst>
          </p:nvPr>
        </p:nvGraphicFramePr>
        <p:xfrm>
          <a:off x="923925" y="1267759"/>
          <a:ext cx="8528684" cy="1101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Combination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Lemons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Cherries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Dollars/Cherry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Dollars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Probability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0.977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Gain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$1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$4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$14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$19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4">
            <a:extLst>
              <a:ext uri="{FF2B5EF4-FFF2-40B4-BE49-F238E27FC236}">
                <a16:creationId xmlns:a16="http://schemas.microsoft.com/office/drawing/2014/main" id="{13C84D32-09D6-D4DC-E510-77038CE3D73B}"/>
              </a:ext>
            </a:extLst>
          </p:cNvPr>
          <p:cNvSpPr txBox="1"/>
          <p:nvPr/>
        </p:nvSpPr>
        <p:spPr>
          <a:xfrm>
            <a:off x="923925" y="2906097"/>
            <a:ext cx="10585904" cy="1786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Why</a:t>
            </a:r>
            <a:r>
              <a:rPr sz="28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do</a:t>
            </a:r>
            <a:r>
              <a:rPr sz="28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need</a:t>
            </a:r>
            <a:r>
              <a:rPr sz="28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28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distribution?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370"/>
              </a:spcBef>
            </a:pP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Once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28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distribution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28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calculated,</a:t>
            </a:r>
            <a:r>
              <a:rPr sz="28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can</a:t>
            </a:r>
            <a:r>
              <a:rPr sz="28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used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8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determine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EXPECTED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outcome.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7D7913-F188-81D7-C3BF-79FA935AB830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7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Winnings</a:t>
            </a:r>
            <a:r>
              <a:rPr lang="en-US" sz="38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Combinations</a:t>
            </a:r>
            <a:endParaRPr lang="en-US" sz="3800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44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object 3"/>
          <p:cNvGrpSpPr/>
          <p:nvPr/>
        </p:nvGrpSpPr>
        <p:grpSpPr>
          <a:xfrm>
            <a:off x="1253770" y="1174288"/>
            <a:ext cx="5706110" cy="4133850"/>
            <a:chOff x="230513" y="1076317"/>
            <a:chExt cx="5706110" cy="4133850"/>
          </a:xfrm>
        </p:grpSpPr>
        <p:pic>
          <p:nvPicPr>
            <p:cNvPr id="35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513" y="1076317"/>
              <a:ext cx="5705843" cy="4133478"/>
            </a:xfrm>
            <a:prstGeom prst="rect">
              <a:avLst/>
            </a:prstGeom>
          </p:spPr>
        </p:pic>
        <p:sp>
          <p:nvSpPr>
            <p:cNvPr id="36" name="object 5"/>
            <p:cNvSpPr/>
            <p:nvPr/>
          </p:nvSpPr>
          <p:spPr>
            <a:xfrm>
              <a:off x="3183636" y="1295399"/>
              <a:ext cx="2708275" cy="1381125"/>
            </a:xfrm>
            <a:custGeom>
              <a:avLst/>
              <a:gdLst/>
              <a:ahLst/>
              <a:cxnLst/>
              <a:rect l="l" t="t" r="r" b="b"/>
              <a:pathLst>
                <a:path w="2708275" h="1381125">
                  <a:moveTo>
                    <a:pt x="2708148" y="0"/>
                  </a:moveTo>
                  <a:lnTo>
                    <a:pt x="0" y="0"/>
                  </a:lnTo>
                  <a:lnTo>
                    <a:pt x="0" y="1380744"/>
                  </a:lnTo>
                  <a:lnTo>
                    <a:pt x="2708148" y="1380744"/>
                  </a:lnTo>
                  <a:lnTo>
                    <a:pt x="270814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6"/>
          <p:cNvSpPr txBox="1"/>
          <p:nvPr/>
        </p:nvSpPr>
        <p:spPr>
          <a:xfrm>
            <a:off x="4273695" y="1431174"/>
            <a:ext cx="2468245" cy="132600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38735" algn="ctr">
              <a:lnSpc>
                <a:spcPct val="100000"/>
              </a:lnSpc>
              <a:spcBef>
                <a:spcPts val="700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2400" dirty="0">
                <a:latin typeface="Cambria Math"/>
                <a:cs typeface="Cambria Math"/>
              </a:rPr>
              <a:t>E(x)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lang="el-GR" sz="3200" spc="95" dirty="0">
                <a:latin typeface="Cambria Math"/>
                <a:cs typeface="Cambria Math"/>
              </a:rPr>
              <a:t>Σ</a:t>
            </a:r>
            <a:r>
              <a:rPr sz="2400" spc="239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𝑥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400" spc="-10" dirty="0">
                <a:latin typeface="Cambria Math"/>
                <a:cs typeface="Cambria Math"/>
              </a:rPr>
              <a:t>𝑃(𝑥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400" spc="-10" dirty="0"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 marR="34290" algn="ctr">
              <a:lnSpc>
                <a:spcPct val="100000"/>
              </a:lnSpc>
              <a:spcBef>
                <a:spcPts val="835"/>
              </a:spcBef>
            </a:pPr>
            <a:r>
              <a:rPr sz="1750" spc="-25" dirty="0">
                <a:latin typeface="Cambria Math"/>
                <a:cs typeface="Cambria Math"/>
              </a:rPr>
              <a:t>𝑖=1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8" name="object 7"/>
          <p:cNvSpPr txBox="1"/>
          <p:nvPr/>
        </p:nvSpPr>
        <p:spPr>
          <a:xfrm>
            <a:off x="7437899" y="2740028"/>
            <a:ext cx="159829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Yoga</a:t>
            </a:r>
            <a:r>
              <a:rPr sz="2400" b="1" spc="-10" dirty="0">
                <a:latin typeface="Calibri"/>
                <a:cs typeface="Calibri"/>
              </a:rPr>
              <a:t> class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latin typeface="Calibri"/>
                <a:cs typeface="Calibri"/>
              </a:rPr>
              <a:t>composition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9" name="object 23"/>
          <p:cNvGrpSpPr/>
          <p:nvPr/>
        </p:nvGrpSpPr>
        <p:grpSpPr>
          <a:xfrm>
            <a:off x="6655960" y="1652451"/>
            <a:ext cx="2499360" cy="581025"/>
            <a:chOff x="5632703" y="1554480"/>
            <a:chExt cx="2499360" cy="581025"/>
          </a:xfrm>
        </p:grpSpPr>
        <p:pic>
          <p:nvPicPr>
            <p:cNvPr id="40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2703" y="1554480"/>
              <a:ext cx="2499359" cy="580644"/>
            </a:xfrm>
            <a:prstGeom prst="rect">
              <a:avLst/>
            </a:prstGeom>
          </p:spPr>
        </p:pic>
        <p:sp>
          <p:nvSpPr>
            <p:cNvPr id="41" name="object 25"/>
            <p:cNvSpPr/>
            <p:nvPr/>
          </p:nvSpPr>
          <p:spPr>
            <a:xfrm>
              <a:off x="5753861" y="1577594"/>
              <a:ext cx="2340610" cy="447040"/>
            </a:xfrm>
            <a:custGeom>
              <a:avLst/>
              <a:gdLst/>
              <a:ahLst/>
              <a:cxnLst/>
              <a:rect l="l" t="t" r="r" b="b"/>
              <a:pathLst>
                <a:path w="2340609" h="447039">
                  <a:moveTo>
                    <a:pt x="69850" y="370077"/>
                  </a:moveTo>
                  <a:lnTo>
                    <a:pt x="0" y="421766"/>
                  </a:lnTo>
                  <a:lnTo>
                    <a:pt x="83312" y="446658"/>
                  </a:lnTo>
                  <a:lnTo>
                    <a:pt x="79226" y="423417"/>
                  </a:lnTo>
                  <a:lnTo>
                    <a:pt x="66039" y="423417"/>
                  </a:lnTo>
                  <a:lnTo>
                    <a:pt x="61595" y="397890"/>
                  </a:lnTo>
                  <a:lnTo>
                    <a:pt x="74347" y="395660"/>
                  </a:lnTo>
                  <a:lnTo>
                    <a:pt x="69850" y="370077"/>
                  </a:lnTo>
                  <a:close/>
                </a:path>
                <a:path w="2340609" h="447039">
                  <a:moveTo>
                    <a:pt x="74347" y="395660"/>
                  </a:moveTo>
                  <a:lnTo>
                    <a:pt x="61595" y="397890"/>
                  </a:lnTo>
                  <a:lnTo>
                    <a:pt x="66039" y="423417"/>
                  </a:lnTo>
                  <a:lnTo>
                    <a:pt x="78832" y="421179"/>
                  </a:lnTo>
                  <a:lnTo>
                    <a:pt x="74347" y="395660"/>
                  </a:lnTo>
                  <a:close/>
                </a:path>
                <a:path w="2340609" h="447039">
                  <a:moveTo>
                    <a:pt x="78832" y="421179"/>
                  </a:moveTo>
                  <a:lnTo>
                    <a:pt x="66039" y="423417"/>
                  </a:lnTo>
                  <a:lnTo>
                    <a:pt x="79226" y="423417"/>
                  </a:lnTo>
                  <a:lnTo>
                    <a:pt x="78936" y="421766"/>
                  </a:lnTo>
                  <a:lnTo>
                    <a:pt x="78832" y="421179"/>
                  </a:lnTo>
                  <a:close/>
                </a:path>
                <a:path w="2340609" h="447039">
                  <a:moveTo>
                    <a:pt x="2336165" y="0"/>
                  </a:moveTo>
                  <a:lnTo>
                    <a:pt x="74347" y="395660"/>
                  </a:lnTo>
                  <a:lnTo>
                    <a:pt x="78832" y="421179"/>
                  </a:lnTo>
                  <a:lnTo>
                    <a:pt x="2340610" y="25400"/>
                  </a:lnTo>
                  <a:lnTo>
                    <a:pt x="233616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22"/>
          <p:cNvSpPr txBox="1"/>
          <p:nvPr/>
        </p:nvSpPr>
        <p:spPr>
          <a:xfrm>
            <a:off x="7276355" y="1175184"/>
            <a:ext cx="3549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solidFill>
                  <a:srgbClr val="FF0000"/>
                </a:solidFill>
                <a:latin typeface="Calibri"/>
                <a:cs typeface="Calibri"/>
              </a:rPr>
              <a:t>Recall</a:t>
            </a:r>
            <a:r>
              <a:rPr sz="2800" i="1" spc="-1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0000"/>
                </a:solidFill>
                <a:latin typeface="Calibri"/>
                <a:cs typeface="Calibri"/>
              </a:rPr>
              <a:t>anything</a:t>
            </a:r>
            <a:r>
              <a:rPr sz="2800" i="1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0000"/>
                </a:solidFill>
                <a:latin typeface="Calibri"/>
                <a:cs typeface="Calibri"/>
              </a:rPr>
              <a:t>like</a:t>
            </a:r>
            <a:r>
              <a:rPr sz="2800" i="1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Calibri"/>
                <a:cs typeface="Calibri"/>
              </a:rPr>
              <a:t>this?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3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2376" y="2729919"/>
            <a:ext cx="1668779" cy="1252727"/>
          </a:xfrm>
          <a:prstGeom prst="rect">
            <a:avLst/>
          </a:prstGeom>
        </p:spPr>
      </p:pic>
      <p:graphicFrame>
        <p:nvGraphicFramePr>
          <p:cNvPr id="44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839491"/>
              </p:ext>
            </p:extLst>
          </p:nvPr>
        </p:nvGraphicFramePr>
        <p:xfrm>
          <a:off x="7108589" y="4090850"/>
          <a:ext cx="3775074" cy="724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7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Age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(years)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Frequency,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object 10"/>
          <p:cNvSpPr/>
          <p:nvPr/>
        </p:nvSpPr>
        <p:spPr>
          <a:xfrm>
            <a:off x="2739280" y="5702760"/>
            <a:ext cx="274320" cy="20320"/>
          </a:xfrm>
          <a:custGeom>
            <a:avLst/>
            <a:gdLst/>
            <a:ahLst/>
            <a:cxnLst/>
            <a:rect l="l" t="t" r="r" b="b"/>
            <a:pathLst>
              <a:path w="274319" h="20320">
                <a:moveTo>
                  <a:pt x="274319" y="0"/>
                </a:moveTo>
                <a:lnTo>
                  <a:pt x="0" y="0"/>
                </a:lnTo>
                <a:lnTo>
                  <a:pt x="0" y="19812"/>
                </a:lnTo>
                <a:lnTo>
                  <a:pt x="274319" y="19812"/>
                </a:lnTo>
                <a:lnTo>
                  <a:pt x="274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1"/>
          <p:cNvSpPr/>
          <p:nvPr/>
        </p:nvSpPr>
        <p:spPr>
          <a:xfrm>
            <a:off x="3409840" y="5702760"/>
            <a:ext cx="407034" cy="20320"/>
          </a:xfrm>
          <a:custGeom>
            <a:avLst/>
            <a:gdLst/>
            <a:ahLst/>
            <a:cxnLst/>
            <a:rect l="l" t="t" r="r" b="b"/>
            <a:pathLst>
              <a:path w="407035" h="20320">
                <a:moveTo>
                  <a:pt x="406907" y="0"/>
                </a:moveTo>
                <a:lnTo>
                  <a:pt x="0" y="0"/>
                </a:lnTo>
                <a:lnTo>
                  <a:pt x="0" y="19812"/>
                </a:lnTo>
                <a:lnTo>
                  <a:pt x="406907" y="19812"/>
                </a:lnTo>
                <a:lnTo>
                  <a:pt x="406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2"/>
          <p:cNvSpPr/>
          <p:nvPr/>
        </p:nvSpPr>
        <p:spPr>
          <a:xfrm>
            <a:off x="4214512" y="5702760"/>
            <a:ext cx="1804670" cy="20320"/>
          </a:xfrm>
          <a:custGeom>
            <a:avLst/>
            <a:gdLst/>
            <a:ahLst/>
            <a:cxnLst/>
            <a:rect l="l" t="t" r="r" b="b"/>
            <a:pathLst>
              <a:path w="1804670" h="20320">
                <a:moveTo>
                  <a:pt x="1804416" y="0"/>
                </a:moveTo>
                <a:lnTo>
                  <a:pt x="0" y="0"/>
                </a:lnTo>
                <a:lnTo>
                  <a:pt x="0" y="19812"/>
                </a:lnTo>
                <a:lnTo>
                  <a:pt x="1804416" y="19812"/>
                </a:lnTo>
                <a:lnTo>
                  <a:pt x="18044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4"/>
          <p:cNvSpPr txBox="1"/>
          <p:nvPr/>
        </p:nvSpPr>
        <p:spPr>
          <a:xfrm>
            <a:off x="6092461" y="5482364"/>
            <a:ext cx="88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13 </a:t>
            </a:r>
            <a:r>
              <a:rPr sz="2400" spc="-5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9" name="object 15"/>
          <p:cNvSpPr/>
          <p:nvPr/>
        </p:nvSpPr>
        <p:spPr>
          <a:xfrm>
            <a:off x="7035436" y="5702760"/>
            <a:ext cx="128270" cy="20320"/>
          </a:xfrm>
          <a:custGeom>
            <a:avLst/>
            <a:gdLst/>
            <a:ahLst/>
            <a:cxnLst/>
            <a:rect l="l" t="t" r="r" b="b"/>
            <a:pathLst>
              <a:path w="128270" h="20320">
                <a:moveTo>
                  <a:pt x="128015" y="0"/>
                </a:moveTo>
                <a:lnTo>
                  <a:pt x="0" y="0"/>
                </a:lnTo>
                <a:lnTo>
                  <a:pt x="0" y="19812"/>
                </a:lnTo>
                <a:lnTo>
                  <a:pt x="128015" y="19812"/>
                </a:lnTo>
                <a:lnTo>
                  <a:pt x="128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6"/>
          <p:cNvSpPr/>
          <p:nvPr/>
        </p:nvSpPr>
        <p:spPr>
          <a:xfrm>
            <a:off x="8146433" y="5702760"/>
            <a:ext cx="128270" cy="20320"/>
          </a:xfrm>
          <a:custGeom>
            <a:avLst/>
            <a:gdLst/>
            <a:ahLst/>
            <a:cxnLst/>
            <a:rect l="l" t="t" r="r" b="b"/>
            <a:pathLst>
              <a:path w="128270" h="20320">
                <a:moveTo>
                  <a:pt x="128016" y="0"/>
                </a:moveTo>
                <a:lnTo>
                  <a:pt x="0" y="0"/>
                </a:lnTo>
                <a:lnTo>
                  <a:pt x="0" y="19812"/>
                </a:lnTo>
                <a:lnTo>
                  <a:pt x="128016" y="19812"/>
                </a:lnTo>
                <a:lnTo>
                  <a:pt x="128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7"/>
          <p:cNvSpPr txBox="1"/>
          <p:nvPr/>
        </p:nvSpPr>
        <p:spPr>
          <a:xfrm>
            <a:off x="7023626" y="5321176"/>
            <a:ext cx="1265555" cy="69024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  <a:tabLst>
                <a:tab pos="1123315" algn="l"/>
              </a:tabLst>
            </a:pPr>
            <a:r>
              <a:rPr sz="1750" spc="-5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-5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123315" algn="l"/>
              </a:tabLst>
            </a:pPr>
            <a:r>
              <a:rPr sz="1750" spc="-50" dirty="0">
                <a:latin typeface="Cambria Math"/>
                <a:cs typeface="Cambria Math"/>
              </a:rPr>
              <a:t>6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-50" dirty="0">
                <a:latin typeface="Cambria Math"/>
                <a:cs typeface="Cambria Math"/>
              </a:rPr>
              <a:t>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2" name="object 18"/>
          <p:cNvSpPr txBox="1"/>
          <p:nvPr/>
        </p:nvSpPr>
        <p:spPr>
          <a:xfrm>
            <a:off x="7220222" y="5482364"/>
            <a:ext cx="1982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3950" algn="l"/>
              </a:tabLst>
            </a:pP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15 </a:t>
            </a:r>
            <a:r>
              <a:rPr sz="2400" spc="-50" dirty="0">
                <a:latin typeface="Cambria Math"/>
                <a:cs typeface="Cambria Math"/>
              </a:rPr>
              <a:t>∗</a:t>
            </a:r>
            <a:r>
              <a:rPr sz="2400" dirty="0">
                <a:latin typeface="Cambria Math"/>
                <a:cs typeface="Cambria Math"/>
              </a:rPr>
              <a:t>	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17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∗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53" name="object 19"/>
          <p:cNvSpPr/>
          <p:nvPr/>
        </p:nvSpPr>
        <p:spPr>
          <a:xfrm>
            <a:off x="9257428" y="5702760"/>
            <a:ext cx="128270" cy="20320"/>
          </a:xfrm>
          <a:custGeom>
            <a:avLst/>
            <a:gdLst/>
            <a:ahLst/>
            <a:cxnLst/>
            <a:rect l="l" t="t" r="r" b="b"/>
            <a:pathLst>
              <a:path w="128270" h="20320">
                <a:moveTo>
                  <a:pt x="128016" y="0"/>
                </a:moveTo>
                <a:lnTo>
                  <a:pt x="0" y="0"/>
                </a:lnTo>
                <a:lnTo>
                  <a:pt x="0" y="19812"/>
                </a:lnTo>
                <a:lnTo>
                  <a:pt x="128016" y="19812"/>
                </a:lnTo>
                <a:lnTo>
                  <a:pt x="128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0"/>
          <p:cNvSpPr txBox="1"/>
          <p:nvPr/>
        </p:nvSpPr>
        <p:spPr>
          <a:xfrm>
            <a:off x="9245999" y="5321176"/>
            <a:ext cx="154305" cy="69024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750" spc="-50" dirty="0">
                <a:latin typeface="Cambria Math"/>
                <a:cs typeface="Cambria Math"/>
              </a:rPr>
              <a:t>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5" name="object 21"/>
          <p:cNvSpPr txBox="1"/>
          <p:nvPr/>
        </p:nvSpPr>
        <p:spPr>
          <a:xfrm>
            <a:off x="9459359" y="5482364"/>
            <a:ext cx="9061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15.3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6" name="object 26"/>
          <p:cNvSpPr txBox="1"/>
          <p:nvPr/>
        </p:nvSpPr>
        <p:spPr>
          <a:xfrm>
            <a:off x="737633" y="6183241"/>
            <a:ext cx="8380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Recall</a:t>
            </a:r>
            <a:r>
              <a:rPr sz="2400" i="1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Assigning</a:t>
            </a:r>
            <a:r>
              <a:rPr sz="2400" i="1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Probabilities</a:t>
            </a:r>
            <a:r>
              <a:rPr sz="2400" i="1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using</a:t>
            </a:r>
            <a:r>
              <a:rPr sz="2400" i="1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Empirical</a:t>
            </a:r>
            <a:r>
              <a:rPr sz="2400" i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2400" i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libri"/>
                <a:cs typeface="Calibri"/>
              </a:rPr>
              <a:t>Frequentist</a:t>
            </a:r>
            <a:r>
              <a:rPr sz="2400" i="1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libri"/>
                <a:cs typeface="Calibri"/>
              </a:rPr>
              <a:t>Method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7" name="object 13"/>
          <p:cNvSpPr txBox="1"/>
          <p:nvPr/>
        </p:nvSpPr>
        <p:spPr>
          <a:xfrm>
            <a:off x="1254397" y="5237311"/>
            <a:ext cx="4817110" cy="77406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25"/>
              </a:spcBef>
            </a:pPr>
            <a:r>
              <a:rPr sz="3600" baseline="-32407" dirty="0">
                <a:latin typeface="Calibri"/>
                <a:cs typeface="Calibri"/>
              </a:rPr>
              <a:t>Mean,</a:t>
            </a:r>
            <a:r>
              <a:rPr sz="3600" spc="-15" baseline="-32407" dirty="0">
                <a:latin typeface="Calibri"/>
                <a:cs typeface="Calibri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𝜇</a:t>
            </a:r>
            <a:r>
              <a:rPr sz="3600" spc="277" baseline="-32407" dirty="0">
                <a:latin typeface="Cambria Math"/>
                <a:cs typeface="Cambria Math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=</a:t>
            </a:r>
            <a:r>
              <a:rPr sz="3600" spc="179" baseline="-32407" dirty="0">
                <a:latin typeface="Cambria Math"/>
                <a:cs typeface="Cambria Math"/>
              </a:rPr>
              <a:t> </a:t>
            </a:r>
            <a:r>
              <a:rPr sz="1750" spc="95" dirty="0">
                <a:latin typeface="Cambria Math"/>
                <a:cs typeface="Cambria Math"/>
              </a:rPr>
              <a:t>Σ𝑥</a:t>
            </a:r>
            <a:r>
              <a:rPr sz="1750" spc="330" dirty="0">
                <a:latin typeface="Cambria Math"/>
                <a:cs typeface="Cambria Math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=</a:t>
            </a:r>
            <a:r>
              <a:rPr sz="3600" spc="179" baseline="-32407" dirty="0">
                <a:latin typeface="Cambria Math"/>
                <a:cs typeface="Cambria Math"/>
              </a:rPr>
              <a:t> </a:t>
            </a:r>
            <a:r>
              <a:rPr sz="1750" spc="95" dirty="0">
                <a:latin typeface="Cambria Math"/>
                <a:cs typeface="Cambria Math"/>
              </a:rPr>
              <a:t>Σ𝑥𝑓</a:t>
            </a:r>
            <a:r>
              <a:rPr sz="1750" spc="315" dirty="0">
                <a:latin typeface="Cambria Math"/>
                <a:cs typeface="Cambria Math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=</a:t>
            </a:r>
            <a:r>
              <a:rPr sz="3600" spc="195" baseline="-32407" dirty="0">
                <a:latin typeface="Cambria Math"/>
                <a:cs typeface="Cambria Math"/>
              </a:rPr>
              <a:t> </a:t>
            </a:r>
            <a:r>
              <a:rPr sz="1750" spc="-10" dirty="0">
                <a:latin typeface="Cambria Math"/>
                <a:cs typeface="Cambria Math"/>
              </a:rPr>
              <a:t>13∗1+15∗3+17∗2</a:t>
            </a:r>
            <a:endParaRPr sz="1750" dirty="0">
              <a:latin typeface="Cambria Math"/>
              <a:cs typeface="Cambria Math"/>
            </a:endParaRPr>
          </a:p>
          <a:p>
            <a:pPr marL="1547495">
              <a:lnSpc>
                <a:spcPct val="100000"/>
              </a:lnSpc>
              <a:spcBef>
                <a:spcPts val="385"/>
              </a:spcBef>
              <a:tabLst>
                <a:tab pos="2220595" algn="l"/>
                <a:tab pos="3507740" algn="l"/>
              </a:tabLst>
            </a:pPr>
            <a:r>
              <a:rPr sz="1750" spc="80" dirty="0">
                <a:latin typeface="Cambria Math"/>
                <a:cs typeface="Cambria Math"/>
              </a:rPr>
              <a:t>𝑛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65" dirty="0">
                <a:latin typeface="Cambria Math"/>
                <a:cs typeface="Cambria Math"/>
              </a:rPr>
              <a:t>Σ𝑓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-20" dirty="0">
                <a:latin typeface="Cambria Math"/>
                <a:cs typeface="Cambria Math"/>
              </a:rPr>
              <a:t>1+3+2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EF4A1-5F93-3EA2-FD59-C68CB42EB2B5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Expectation: Discrete</a:t>
            </a:r>
            <a:endParaRPr lang="en-US" sz="3800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7528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1F05EAA-19BD-CE39-04AE-2AD794905542}"/>
              </a:ext>
            </a:extLst>
          </p:cNvPr>
          <p:cNvGrpSpPr/>
          <p:nvPr/>
        </p:nvGrpSpPr>
        <p:grpSpPr>
          <a:xfrm>
            <a:off x="2541672" y="1326197"/>
            <a:ext cx="5986780" cy="4205605"/>
            <a:chOff x="1511158" y="1333284"/>
            <a:chExt cx="5986780" cy="4205605"/>
          </a:xfrm>
        </p:grpSpPr>
        <p:grpSp>
          <p:nvGrpSpPr>
            <p:cNvPr id="3" name="object 3"/>
            <p:cNvGrpSpPr/>
            <p:nvPr/>
          </p:nvGrpSpPr>
          <p:grpSpPr>
            <a:xfrm>
              <a:off x="1511158" y="1333284"/>
              <a:ext cx="5986780" cy="4205605"/>
              <a:chOff x="1511158" y="1333284"/>
              <a:chExt cx="5986780" cy="4205605"/>
            </a:xfrm>
          </p:grpSpPr>
          <p:pic>
            <p:nvPicPr>
              <p:cNvPr id="4" name="object 4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11158" y="1333284"/>
                <a:ext cx="5986259" cy="4205147"/>
              </a:xfrm>
              <a:prstGeom prst="rect">
                <a:avLst/>
              </a:prstGeom>
            </p:spPr>
          </p:pic>
          <p:sp>
            <p:nvSpPr>
              <p:cNvPr id="5" name="object 5"/>
              <p:cNvSpPr/>
              <p:nvPr/>
            </p:nvSpPr>
            <p:spPr>
              <a:xfrm>
                <a:off x="5026405" y="1961261"/>
                <a:ext cx="34734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347345" h="282575">
                    <a:moveTo>
                      <a:pt x="257302" y="0"/>
                    </a:moveTo>
                    <a:lnTo>
                      <a:pt x="253238" y="11429"/>
                    </a:lnTo>
                    <a:lnTo>
                      <a:pt x="269601" y="18504"/>
                    </a:lnTo>
                    <a:lnTo>
                      <a:pt x="283654" y="28305"/>
                    </a:lnTo>
                    <a:lnTo>
                      <a:pt x="312187" y="73852"/>
                    </a:lnTo>
                    <a:lnTo>
                      <a:pt x="320477" y="115339"/>
                    </a:lnTo>
                    <a:lnTo>
                      <a:pt x="321564" y="139700"/>
                    </a:lnTo>
                    <a:lnTo>
                      <a:pt x="320516" y="164580"/>
                    </a:lnTo>
                    <a:lnTo>
                      <a:pt x="312134" y="207529"/>
                    </a:lnTo>
                    <a:lnTo>
                      <a:pt x="283654" y="253777"/>
                    </a:lnTo>
                    <a:lnTo>
                      <a:pt x="253746" y="270763"/>
                    </a:lnTo>
                    <a:lnTo>
                      <a:pt x="257302" y="282321"/>
                    </a:lnTo>
                    <a:lnTo>
                      <a:pt x="295798" y="264239"/>
                    </a:lnTo>
                    <a:lnTo>
                      <a:pt x="324104" y="232917"/>
                    </a:lnTo>
                    <a:lnTo>
                      <a:pt x="341534" y="191071"/>
                    </a:lnTo>
                    <a:lnTo>
                      <a:pt x="347345" y="141224"/>
                    </a:lnTo>
                    <a:lnTo>
                      <a:pt x="345906" y="115623"/>
                    </a:lnTo>
                    <a:lnTo>
                      <a:pt x="345890" y="115339"/>
                    </a:lnTo>
                    <a:lnTo>
                      <a:pt x="334218" y="69429"/>
                    </a:lnTo>
                    <a:lnTo>
                      <a:pt x="311094" y="32093"/>
                    </a:lnTo>
                    <a:lnTo>
                      <a:pt x="277756" y="7379"/>
                    </a:lnTo>
                    <a:lnTo>
                      <a:pt x="257302" y="0"/>
                    </a:lnTo>
                    <a:close/>
                  </a:path>
                  <a:path w="347345" h="282575">
                    <a:moveTo>
                      <a:pt x="90043" y="0"/>
                    </a:moveTo>
                    <a:lnTo>
                      <a:pt x="51657" y="18081"/>
                    </a:lnTo>
                    <a:lnTo>
                      <a:pt x="23368" y="49402"/>
                    </a:lnTo>
                    <a:lnTo>
                      <a:pt x="5873" y="91408"/>
                    </a:lnTo>
                    <a:lnTo>
                      <a:pt x="86" y="139700"/>
                    </a:lnTo>
                    <a:lnTo>
                      <a:pt x="0" y="141224"/>
                    </a:lnTo>
                    <a:lnTo>
                      <a:pt x="5810" y="191071"/>
                    </a:lnTo>
                    <a:lnTo>
                      <a:pt x="23241" y="232917"/>
                    </a:lnTo>
                    <a:lnTo>
                      <a:pt x="51593" y="264239"/>
                    </a:lnTo>
                    <a:lnTo>
                      <a:pt x="90043" y="282321"/>
                    </a:lnTo>
                    <a:lnTo>
                      <a:pt x="93726" y="270763"/>
                    </a:lnTo>
                    <a:lnTo>
                      <a:pt x="77602" y="263663"/>
                    </a:lnTo>
                    <a:lnTo>
                      <a:pt x="63706" y="253777"/>
                    </a:lnTo>
                    <a:lnTo>
                      <a:pt x="35210" y="207529"/>
                    </a:lnTo>
                    <a:lnTo>
                      <a:pt x="26828" y="164580"/>
                    </a:lnTo>
                    <a:lnTo>
                      <a:pt x="25845" y="141224"/>
                    </a:lnTo>
                    <a:lnTo>
                      <a:pt x="25781" y="139700"/>
                    </a:lnTo>
                    <a:lnTo>
                      <a:pt x="29972" y="93678"/>
                    </a:lnTo>
                    <a:lnTo>
                      <a:pt x="42545" y="56134"/>
                    </a:lnTo>
                    <a:lnTo>
                      <a:pt x="77817" y="18504"/>
                    </a:lnTo>
                    <a:lnTo>
                      <a:pt x="94107" y="11429"/>
                    </a:lnTo>
                    <a:lnTo>
                      <a:pt x="9004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bject 6"/>
                <p:cNvSpPr txBox="1"/>
                <p:nvPr/>
              </p:nvSpPr>
              <p:spPr>
                <a:xfrm>
                  <a:off x="4812538" y="1607566"/>
                  <a:ext cx="2281555" cy="92836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384810" algn="ctr">
                    <a:lnSpc>
                      <a:spcPts val="2085"/>
                    </a:lnSpc>
                    <a:spcBef>
                      <a:spcPts val="100"/>
                    </a:spcBef>
                  </a:pPr>
                  <a:r>
                    <a:rPr sz="1750" spc="55" dirty="0">
                      <a:latin typeface="Cambria Math"/>
                      <a:cs typeface="Cambria Math"/>
                    </a:rPr>
                    <a:t>∞</a:t>
                  </a:r>
                  <a:endParaRPr sz="1750" dirty="0">
                    <a:latin typeface="Cambria Math"/>
                    <a:cs typeface="Cambria Math"/>
                  </a:endParaRPr>
                </a:p>
                <a:p>
                  <a:pPr marL="12700">
                    <a:lnSpc>
                      <a:spcPts val="2865"/>
                    </a:lnSpc>
                    <a:tabLst>
                      <a:tab pos="672465" algn="l"/>
                      <a:tab pos="1484630" algn="l"/>
                    </a:tabLst>
                  </a:pPr>
                  <a:r>
                    <a:rPr sz="2400" dirty="0">
                      <a:latin typeface="Cambria Math"/>
                      <a:cs typeface="Cambria Math"/>
                    </a:rPr>
                    <a:t>E</a:t>
                  </a:r>
                  <a:r>
                    <a:rPr sz="2400" spc="459" dirty="0">
                      <a:latin typeface="Cambria Math"/>
                      <a:cs typeface="Cambria Math"/>
                    </a:rPr>
                    <a:t> </a:t>
                  </a:r>
                  <a:r>
                    <a:rPr sz="2400" spc="-50" dirty="0">
                      <a:latin typeface="Cambria Math"/>
                      <a:cs typeface="Cambria Math"/>
                    </a:rPr>
                    <a:t>x</a:t>
                  </a:r>
                  <a:r>
                    <a:rPr sz="2400" dirty="0">
                      <a:latin typeface="Cambria Math"/>
                      <a:cs typeface="Cambria Math"/>
                    </a:rPr>
                    <a:t>	=</a:t>
                  </a:r>
                  <a:r>
                    <a:rPr sz="2400" spc="125" dirty="0">
                      <a:latin typeface="Cambria Math"/>
                      <a:cs typeface="Cambria Math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sz="2400" dirty="0">
                      <a:latin typeface="Cambria Math"/>
                      <a:cs typeface="Cambria Math"/>
                    </a:rPr>
                    <a:t>	</a:t>
                  </a:r>
                  <a:r>
                    <a:rPr sz="2400" spc="-10" dirty="0">
                      <a:latin typeface="Cambria Math"/>
                      <a:cs typeface="Cambria Math"/>
                    </a:rPr>
                    <a:t>𝑥𝑃(𝑥)</a:t>
                  </a:r>
                  <a:endParaRPr sz="2400" dirty="0">
                    <a:latin typeface="Cambria Math"/>
                    <a:cs typeface="Cambria Math"/>
                  </a:endParaRPr>
                </a:p>
                <a:p>
                  <a:pPr marL="323850" algn="ctr">
                    <a:lnSpc>
                      <a:spcPct val="100000"/>
                    </a:lnSpc>
                    <a:spcBef>
                      <a:spcPts val="55"/>
                    </a:spcBef>
                  </a:pPr>
                  <a:r>
                    <a:rPr sz="1750" spc="-25" dirty="0">
                      <a:latin typeface="Cambria Math"/>
                      <a:cs typeface="Cambria Math"/>
                    </a:rPr>
                    <a:t>−∞</a:t>
                  </a:r>
                  <a:endParaRPr sz="1750" dirty="0">
                    <a:latin typeface="Cambria Math"/>
                    <a:cs typeface="Cambria Math"/>
                  </a:endParaRPr>
                </a:p>
              </p:txBody>
            </p:sp>
          </mc:Choice>
          <mc:Fallback xmlns="">
            <p:sp>
              <p:nvSpPr>
                <p:cNvPr id="6" name="object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2538" y="1607566"/>
                  <a:ext cx="2281555" cy="928369"/>
                </a:xfrm>
                <a:prstGeom prst="rect">
                  <a:avLst/>
                </a:prstGeom>
                <a:blipFill>
                  <a:blip r:embed="rId3"/>
                  <a:stretch>
                    <a:fillRect l="-7754" t="-6579" r="-7219" b="-14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10EE3066-506F-5F06-454A-D11F4B172E9E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Expectation: Continuous</a:t>
            </a:r>
            <a:endParaRPr lang="en-US" sz="3800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767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DF4B93CB-AF73-6AED-51FA-F342BC489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61746"/>
              </p:ext>
            </p:extLst>
          </p:nvPr>
        </p:nvGraphicFramePr>
        <p:xfrm>
          <a:off x="1379147" y="1325935"/>
          <a:ext cx="8528684" cy="1101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Combination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Lemons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Cherries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Dollars/Cherry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Dollars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P(X=x)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0.977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0.001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$1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$19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379147" y="2533772"/>
            <a:ext cx="11026031" cy="4094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57095" algn="l"/>
              </a:tabLst>
            </a:pPr>
            <a:r>
              <a:rPr sz="2400" b="1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EXPECTATION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,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Ε</a:t>
            </a:r>
            <a:r>
              <a:rPr sz="2400" spc="38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2400" spc="38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(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𝑋</a:t>
            </a:r>
            <a:r>
              <a:rPr lang="en-US"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)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r>
              <a:rPr sz="2400" spc="1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𝜇</a:t>
            </a:r>
            <a:r>
              <a:rPr sz="2400" spc="16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r>
              <a:rPr sz="2400" spc="9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Σ𝑥𝑃</a:t>
            </a:r>
            <a:r>
              <a:rPr lang="en-US" sz="2400" spc="40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(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𝑋</a:t>
            </a:r>
            <a:r>
              <a:rPr sz="2400" spc="14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r>
              <a:rPr sz="2400" spc="1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𝑥</a:t>
            </a:r>
            <a:r>
              <a:rPr lang="en-US"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E(X)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(-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$1)*0.977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+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$4*0.008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+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$9*0.008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+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$14*0.006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+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$19*0.001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526415">
              <a:lnSpc>
                <a:spcPct val="10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-$0.77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5"/>
              </a:spcBef>
            </a:pP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amount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$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expected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“gained”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each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pull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lever.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So,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why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play?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1254760">
              <a:lnSpc>
                <a:spcPts val="4800"/>
              </a:lnSpc>
              <a:spcBef>
                <a:spcPts val="359"/>
              </a:spcBef>
            </a:pP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never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makes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sense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play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Slot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machine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Lottery. </a:t>
            </a:r>
            <a:endParaRPr lang="en-US" sz="2400" spc="-1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1254760">
              <a:lnSpc>
                <a:spcPts val="4800"/>
              </a:lnSpc>
              <a:spcBef>
                <a:spcPts val="359"/>
              </a:spcBef>
            </a:pP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Until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does!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07C71F-DE5B-B517-BE35-71F50A5E3C2C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8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Distribution</a:t>
            </a:r>
            <a:r>
              <a:rPr lang="en-US" sz="3800" b="1" spc="-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Winnings</a:t>
            </a:r>
            <a:endParaRPr lang="en-US" sz="3800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7922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A18F978C-9E6B-E9FC-B35E-87822139FEE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488" y="1461307"/>
            <a:ext cx="8786586" cy="16076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2ABFFFE-C8C0-6827-2190-5AEEF8ED419B}"/>
              </a:ext>
            </a:extLst>
          </p:cNvPr>
          <p:cNvGrpSpPr/>
          <p:nvPr/>
        </p:nvGrpSpPr>
        <p:grpSpPr>
          <a:xfrm>
            <a:off x="1665658" y="3465710"/>
            <a:ext cx="8151496" cy="3118750"/>
            <a:chOff x="1491487" y="3442069"/>
            <a:chExt cx="8151496" cy="311875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CDC6A3E9-4C89-7A2B-582D-D017432B704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4812" y="3442069"/>
              <a:ext cx="4882088" cy="1392704"/>
            </a:xfrm>
            <a:prstGeom prst="rect">
              <a:avLst/>
            </a:prstGeom>
          </p:spPr>
        </p:pic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C869F7B0-F517-35F5-F66D-7013A69A022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3700" y="5562600"/>
              <a:ext cx="4994148" cy="998219"/>
            </a:xfrm>
            <a:prstGeom prst="rect">
              <a:avLst/>
            </a:prstGeom>
          </p:spPr>
        </p:pic>
        <p:sp>
          <p:nvSpPr>
            <p:cNvPr id="8" name="object 8"/>
            <p:cNvSpPr txBox="1"/>
            <p:nvPr/>
          </p:nvSpPr>
          <p:spPr>
            <a:xfrm>
              <a:off x="7927848" y="5423100"/>
              <a:ext cx="171513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It</a:t>
              </a:r>
              <a:r>
                <a:rPr spc="-1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does</a:t>
              </a:r>
              <a:r>
                <a:rPr spc="-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not</a:t>
              </a:r>
              <a:r>
                <a:rPr spc="-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pc="-2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make </a:t>
              </a:r>
              <a:r>
                <a:rPr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sense</a:t>
              </a:r>
              <a:r>
                <a:rPr spc="-1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to</a:t>
              </a:r>
              <a:r>
                <a:rPr spc="-2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play!</a:t>
              </a:r>
              <a:endParaRPr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2174494" y="5884570"/>
              <a:ext cx="5765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Arial"/>
                  <a:cs typeface="Arial"/>
                </a:rPr>
                <a:t>E(x)=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F02DADF-1924-CAE1-2B5F-C431AF416A12}"/>
                </a:ext>
              </a:extLst>
            </p:cNvPr>
            <p:cNvSpPr txBox="1"/>
            <p:nvPr/>
          </p:nvSpPr>
          <p:spPr>
            <a:xfrm>
              <a:off x="1491487" y="5028691"/>
              <a:ext cx="4430341" cy="62837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Cost</a:t>
              </a:r>
              <a:r>
                <a:rPr sz="2000" spc="-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of</a:t>
              </a:r>
              <a:r>
                <a:rPr sz="20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the</a:t>
              </a:r>
              <a:r>
                <a:rPr sz="2000" spc="-1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ticket</a:t>
              </a:r>
              <a:r>
                <a:rPr sz="20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=</a:t>
              </a:r>
              <a:r>
                <a:rPr sz="2000" spc="-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000" spc="-2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$2</a:t>
              </a:r>
              <a:endParaRPr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  <a:p>
              <a:pPr marL="12700">
                <a:lnSpc>
                  <a:spcPct val="100000"/>
                </a:lnSpc>
              </a:pP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Jackpot</a:t>
              </a:r>
              <a:r>
                <a:rPr sz="2000" spc="-2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value</a:t>
              </a:r>
              <a:r>
                <a:rPr sz="2000" spc="-1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=</a:t>
              </a:r>
              <a:r>
                <a:rPr sz="2000" spc="-114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0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Atleast</a:t>
              </a:r>
              <a:r>
                <a:rPr sz="2000" spc="-2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000" spc="-1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$1Million</a:t>
              </a:r>
              <a:endParaRPr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ED807120-EF0D-9DB2-7D54-5F8B4147D694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4000" b="1" dirty="0"/>
              <a:t>Massachusetts</a:t>
            </a:r>
            <a:r>
              <a:rPr lang="en-US" sz="4000" b="1" spc="-30" dirty="0"/>
              <a:t> </a:t>
            </a:r>
            <a:r>
              <a:rPr lang="en-US" sz="4000" b="1" dirty="0"/>
              <a:t>State</a:t>
            </a:r>
            <a:r>
              <a:rPr lang="en-US" sz="4000" b="1" spc="-15" dirty="0"/>
              <a:t> </a:t>
            </a:r>
            <a:r>
              <a:rPr lang="en-US" sz="4000" b="1" spc="-10" dirty="0"/>
              <a:t>Lottery</a:t>
            </a:r>
            <a:endParaRPr lang="en-US" sz="3800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183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3242" y="987297"/>
            <a:ext cx="11090758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RollDay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-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When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Jackpot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increases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$2M,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then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prize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money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Match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5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also</a:t>
            </a:r>
            <a:r>
              <a:rPr sz="3000" spc="-9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increases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8269" y="2377899"/>
            <a:ext cx="8523959" cy="18312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3242" y="4522377"/>
            <a:ext cx="9272270" cy="96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1900" marR="27222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Expected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roll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changes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dramatically. </a:t>
            </a:r>
            <a:r>
              <a:rPr sz="1800" dirty="0">
                <a:latin typeface="Arial"/>
                <a:cs typeface="Arial"/>
              </a:rPr>
              <a:t>E(x)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$5.53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600" dirty="0">
                <a:latin typeface="Arial"/>
                <a:cs typeface="Arial"/>
              </a:rPr>
              <a:t>See: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http://www.theatlantic.com/business/archive/2016/02/how-</a:t>
            </a:r>
            <a:r>
              <a:rPr sz="1600" u="sng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mit-</a:t>
            </a:r>
            <a:r>
              <a:rPr sz="16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students-gamed-the-lottery/470349/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6B01B6-73E3-121E-45C1-B1A4022FA344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4000" b="1" dirty="0"/>
              <a:t>Massachusetts</a:t>
            </a:r>
            <a:r>
              <a:rPr lang="en-US" sz="4000" b="1" spc="-30" dirty="0"/>
              <a:t> </a:t>
            </a:r>
            <a:r>
              <a:rPr lang="en-US" sz="4000" b="1" dirty="0"/>
              <a:t>State</a:t>
            </a:r>
            <a:r>
              <a:rPr lang="en-US" sz="4000" b="1" spc="-15" dirty="0"/>
              <a:t> </a:t>
            </a:r>
            <a:r>
              <a:rPr lang="en-US" sz="4000" b="1" spc="-10" dirty="0"/>
              <a:t>Lottery</a:t>
            </a:r>
            <a:endParaRPr lang="en-US" sz="3800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654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/>
          <p:cNvSpPr txBox="1"/>
          <p:nvPr/>
        </p:nvSpPr>
        <p:spPr>
          <a:xfrm>
            <a:off x="593242" y="1429444"/>
            <a:ext cx="11457214" cy="14754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6830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Width/Spread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distribution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67665" indent="-342265">
              <a:lnSpc>
                <a:spcPct val="100000"/>
              </a:lnSpc>
              <a:spcBef>
                <a:spcPts val="4185"/>
              </a:spcBef>
              <a:buFont typeface="Calibri"/>
              <a:buChar char="•"/>
              <a:tabLst>
                <a:tab pos="367665" algn="l"/>
                <a:tab pos="2463800" algn="l"/>
                <a:tab pos="2878455" algn="l"/>
                <a:tab pos="4908550" algn="l"/>
                <a:tab pos="5202555" algn="l"/>
                <a:tab pos="6038215" algn="l"/>
              </a:tabLst>
            </a:pPr>
            <a:r>
              <a:rPr sz="30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VARIANCE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,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𝑉𝑎𝑟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(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𝑋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)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r>
              <a:rPr sz="3000" spc="15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𝐸(𝑋</a:t>
            </a:r>
            <a:r>
              <a:rPr sz="3000" spc="8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−</a:t>
            </a:r>
            <a:r>
              <a:rPr sz="3000" spc="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𝜇)</a:t>
            </a:r>
            <a:r>
              <a:rPr sz="3000" spc="-30" baseline="28571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2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Σ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(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𝑥</a:t>
            </a:r>
            <a:r>
              <a:rPr sz="3000" spc="5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−</a:t>
            </a:r>
            <a:r>
              <a:rPr sz="3000" spc="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𝜇</a:t>
            </a:r>
            <a:r>
              <a:rPr lang="en-US" sz="30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)</a:t>
            </a:r>
            <a:r>
              <a:rPr sz="3000" baseline="28571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2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𝑃(𝑋</a:t>
            </a:r>
            <a:r>
              <a:rPr sz="3000" spc="27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r>
              <a:rPr sz="3000" spc="19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𝑥)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CAB9CB-7A5C-DE7E-7371-30BBB3BF26A8}"/>
              </a:ext>
            </a:extLst>
          </p:cNvPr>
          <p:cNvGrpSpPr/>
          <p:nvPr/>
        </p:nvGrpSpPr>
        <p:grpSpPr>
          <a:xfrm>
            <a:off x="593242" y="3579773"/>
            <a:ext cx="3627856" cy="746759"/>
            <a:chOff x="593242" y="3616833"/>
            <a:chExt cx="3627856" cy="746759"/>
          </a:xfrm>
        </p:grpSpPr>
        <p:sp>
          <p:nvSpPr>
            <p:cNvPr id="8" name="object 8"/>
            <p:cNvSpPr txBox="1"/>
            <p:nvPr/>
          </p:nvSpPr>
          <p:spPr>
            <a:xfrm>
              <a:off x="2420873" y="3616833"/>
              <a:ext cx="1800225" cy="696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400" spc="-10" dirty="0">
                  <a:latin typeface="Cambria Math"/>
                  <a:cs typeface="Cambria Math"/>
                </a:rPr>
                <a:t>𝑉𝑎𝑟(𝑋)</a:t>
              </a:r>
              <a:endParaRPr sz="4400" dirty="0">
                <a:latin typeface="Cambria Math"/>
                <a:cs typeface="Cambria Math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26539" y="3668267"/>
              <a:ext cx="2182495" cy="695325"/>
            </a:xfrm>
            <a:custGeom>
              <a:avLst/>
              <a:gdLst/>
              <a:ahLst/>
              <a:cxnLst/>
              <a:rect l="l" t="t" r="r" b="b"/>
              <a:pathLst>
                <a:path w="2182495" h="695325">
                  <a:moveTo>
                    <a:pt x="2181987" y="0"/>
                  </a:moveTo>
                  <a:lnTo>
                    <a:pt x="406527" y="0"/>
                  </a:lnTo>
                  <a:lnTo>
                    <a:pt x="406527" y="634"/>
                  </a:lnTo>
                  <a:lnTo>
                    <a:pt x="349885" y="634"/>
                  </a:lnTo>
                  <a:lnTo>
                    <a:pt x="184150" y="621918"/>
                  </a:lnTo>
                  <a:lnTo>
                    <a:pt x="89662" y="411098"/>
                  </a:lnTo>
                  <a:lnTo>
                    <a:pt x="0" y="452119"/>
                  </a:lnTo>
                  <a:lnTo>
                    <a:pt x="8509" y="472566"/>
                  </a:lnTo>
                  <a:lnTo>
                    <a:pt x="54610" y="452119"/>
                  </a:lnTo>
                  <a:lnTo>
                    <a:pt x="167767" y="695197"/>
                  </a:lnTo>
                  <a:lnTo>
                    <a:pt x="194183" y="695197"/>
                  </a:lnTo>
                  <a:lnTo>
                    <a:pt x="371729" y="36956"/>
                  </a:lnTo>
                  <a:lnTo>
                    <a:pt x="426338" y="36956"/>
                  </a:lnTo>
                  <a:lnTo>
                    <a:pt x="426338" y="36575"/>
                  </a:lnTo>
                  <a:lnTo>
                    <a:pt x="2181987" y="36575"/>
                  </a:lnTo>
                  <a:lnTo>
                    <a:pt x="2181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bject 6"/>
                <p:cNvSpPr txBox="1"/>
                <p:nvPr/>
              </p:nvSpPr>
              <p:spPr>
                <a:xfrm>
                  <a:off x="593242" y="3616833"/>
                  <a:ext cx="1281430" cy="69659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355600" indent="-342900">
                    <a:lnSpc>
                      <a:spcPct val="100000"/>
                    </a:lnSpc>
                    <a:spcBef>
                      <a:spcPts val="100"/>
                    </a:spcBef>
                    <a:buChar char="•"/>
                    <a:tabLst>
                      <a:tab pos="355600" algn="l"/>
                    </a:tabLst>
                  </a:pPr>
                  <a14:m>
                    <m:oMath xmlns:m="http://schemas.openxmlformats.org/officeDocument/2006/math">
                      <m:r>
                        <a:rPr lang="en-US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𝜎</m:t>
                      </m:r>
                    </m:oMath>
                  </a14:m>
                  <a:r>
                    <a:rPr sz="4400" spc="350" dirty="0">
                      <a:latin typeface="Cambria Math"/>
                      <a:cs typeface="Cambria Math"/>
                    </a:rPr>
                    <a:t> </a:t>
                  </a:r>
                  <a:r>
                    <a:rPr sz="4400" spc="-50" dirty="0">
                      <a:latin typeface="Cambria Math"/>
                      <a:cs typeface="Cambria Math"/>
                    </a:rPr>
                    <a:t>=</a:t>
                  </a:r>
                  <a:endParaRPr sz="4400" dirty="0">
                    <a:latin typeface="Cambria Math"/>
                    <a:cs typeface="Cambria Math"/>
                  </a:endParaRPr>
                </a:p>
              </p:txBody>
            </p:sp>
          </mc:Choice>
          <mc:Fallback xmlns="">
            <p:sp>
              <p:nvSpPr>
                <p:cNvPr id="6" name="object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42" y="3616833"/>
                  <a:ext cx="1281430" cy="696595"/>
                </a:xfrm>
                <a:prstGeom prst="rect">
                  <a:avLst/>
                </a:prstGeom>
                <a:blipFill>
                  <a:blip r:embed="rId2"/>
                  <a:stretch>
                    <a:fillRect t="-22609" r="-26066" b="-4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41B3B5B4-D5AA-8A41-690B-D41BEA5709CE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Variance</a:t>
            </a:r>
            <a:r>
              <a:rPr lang="en-US" sz="3800" b="1" spc="-4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n-US" sz="3800" b="1" spc="-5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Distribution</a:t>
            </a:r>
            <a:endParaRPr lang="en-US" sz="3800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34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5E7FB71B-5D37-5618-799C-231165BB6204}"/>
              </a:ext>
            </a:extLst>
          </p:cNvPr>
          <p:cNvSpPr txBox="1"/>
          <p:nvPr/>
        </p:nvSpPr>
        <p:spPr>
          <a:xfrm>
            <a:off x="580935" y="1278389"/>
            <a:ext cx="11030130" cy="38280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/>
            <a:r>
              <a:rPr lang="en-US" sz="2800" dirty="0"/>
              <a:t>A sample of 350 New York City apartments is surveyed, and various characteristics are noted. Which of the following statements is correct?</a:t>
            </a:r>
          </a:p>
          <a:p>
            <a:pPr algn="just"/>
            <a:endParaRPr lang="en-US" sz="28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FF00"/>
                </a:highlight>
              </a:rPr>
              <a:t>   The number of bedrooms in an apartment is a discrete variable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   The apartment's location (recorded as “Downtown”, “Uptown”, “Midtown”) is nominal level data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   The rent amount is an ordinal level variable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B3AF8D-2117-9366-6835-25A2F9B2F41A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348615">
              <a:lnSpc>
                <a:spcPct val="100000"/>
              </a:lnSpc>
              <a:spcBef>
                <a:spcPts val="95"/>
              </a:spcBef>
              <a:tabLst>
                <a:tab pos="3496945" algn="l"/>
              </a:tabLst>
            </a:pP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lang="en-US" sz="40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Types</a:t>
            </a:r>
            <a:r>
              <a:rPr lang="en-US" sz="4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4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Recent</a:t>
            </a:r>
            <a:r>
              <a:rPr lang="en-US" sz="40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Interview</a:t>
            </a:r>
            <a:r>
              <a:rPr lang="en-US" sz="4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Question</a:t>
            </a:r>
            <a:endParaRPr lang="en-US" sz="4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23930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704297-FECB-F9B4-4D9B-D24570A9AF1E}"/>
              </a:ext>
            </a:extLst>
          </p:cNvPr>
          <p:cNvGrpSpPr/>
          <p:nvPr/>
        </p:nvGrpSpPr>
        <p:grpSpPr>
          <a:xfrm>
            <a:off x="367393" y="1403567"/>
            <a:ext cx="10206083" cy="4552114"/>
            <a:chOff x="231140" y="1316482"/>
            <a:chExt cx="10206083" cy="4552114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DCB9E0B-AAAD-5524-D71D-6CF1C5B4E005}"/>
                </a:ext>
              </a:extLst>
            </p:cNvPr>
            <p:cNvSpPr txBox="1"/>
            <p:nvPr/>
          </p:nvSpPr>
          <p:spPr>
            <a:xfrm>
              <a:off x="256540" y="1316482"/>
              <a:ext cx="6389189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25400">
                <a:lnSpc>
                  <a:spcPct val="100000"/>
                </a:lnSpc>
                <a:spcBef>
                  <a:spcPts val="105"/>
                </a:spcBef>
                <a:tabLst>
                  <a:tab pos="607060" algn="l"/>
                  <a:tab pos="1764030" algn="l"/>
                </a:tabLst>
              </a:pPr>
              <a:r>
                <a:rPr sz="3200" spc="25" dirty="0">
                  <a:latin typeface="Cambria Math"/>
                  <a:cs typeface="Cambria Math"/>
                </a:rPr>
                <a:t>𝐸[</a:t>
              </a:r>
              <a:r>
                <a:rPr sz="3200" dirty="0">
                  <a:latin typeface="Cambria Math"/>
                  <a:cs typeface="Cambria Math"/>
                </a:rPr>
                <a:t>	</a:t>
              </a:r>
              <a:r>
                <a:rPr lang="en-US" sz="3200" dirty="0">
                  <a:latin typeface="Cambria Math"/>
                  <a:cs typeface="Cambria Math"/>
                </a:rPr>
                <a:t>(</a:t>
              </a:r>
              <a:r>
                <a:rPr sz="3200" dirty="0">
                  <a:latin typeface="Cambria Math"/>
                  <a:cs typeface="Cambria Math"/>
                </a:rPr>
                <a:t>𝑋</a:t>
              </a:r>
              <a:r>
                <a:rPr sz="3200" spc="75" dirty="0">
                  <a:latin typeface="Cambria Math"/>
                  <a:cs typeface="Cambria Math"/>
                </a:rPr>
                <a:t> </a:t>
              </a:r>
              <a:r>
                <a:rPr sz="3200" dirty="0">
                  <a:latin typeface="Cambria Math"/>
                  <a:cs typeface="Cambria Math"/>
                </a:rPr>
                <a:t>−</a:t>
              </a:r>
              <a:r>
                <a:rPr sz="3200" spc="-5" dirty="0">
                  <a:latin typeface="Cambria Math"/>
                  <a:cs typeface="Cambria Math"/>
                </a:rPr>
                <a:t> </a:t>
              </a:r>
              <a:r>
                <a:rPr sz="3200" spc="-60" dirty="0">
                  <a:latin typeface="Cambria Math"/>
                  <a:cs typeface="Cambria Math"/>
                </a:rPr>
                <a:t>𝜇</a:t>
              </a:r>
              <a:r>
                <a:rPr lang="en-US" sz="3200" spc="-60" dirty="0">
                  <a:latin typeface="Cambria Math"/>
                  <a:cs typeface="Cambria Math"/>
                </a:rPr>
                <a:t>)</a:t>
              </a:r>
              <a:r>
                <a:rPr sz="3525" baseline="28368" dirty="0">
                  <a:latin typeface="Cambria Math"/>
                  <a:cs typeface="Cambria Math"/>
                </a:rPr>
                <a:t>2</a:t>
              </a:r>
              <a:r>
                <a:rPr sz="3200" dirty="0">
                  <a:latin typeface="Cambria Math"/>
                  <a:cs typeface="Cambria Math"/>
                </a:rPr>
                <a:t>]</a:t>
              </a:r>
              <a:r>
                <a:rPr sz="3200" dirty="0">
                  <a:latin typeface="Arial"/>
                  <a:cs typeface="Arial"/>
                </a:rPr>
                <a:t>=</a:t>
              </a:r>
              <a:r>
                <a:rPr sz="3200" spc="20" dirty="0">
                  <a:latin typeface="Arial"/>
                  <a:cs typeface="Arial"/>
                </a:rPr>
                <a:t> </a:t>
              </a:r>
              <a:r>
                <a:rPr sz="3200" spc="75" dirty="0">
                  <a:latin typeface="Cambria Math"/>
                  <a:cs typeface="Cambria Math"/>
                </a:rPr>
                <a:t>𝐸[𝑋</a:t>
              </a:r>
              <a:r>
                <a:rPr sz="3525" spc="112" baseline="28368" dirty="0">
                  <a:latin typeface="Cambria Math"/>
                  <a:cs typeface="Cambria Math"/>
                </a:rPr>
                <a:t>2</a:t>
              </a:r>
              <a:r>
                <a:rPr sz="3525" spc="517" baseline="28368" dirty="0">
                  <a:latin typeface="Cambria Math"/>
                  <a:cs typeface="Cambria Math"/>
                </a:rPr>
                <a:t> </a:t>
              </a:r>
              <a:r>
                <a:rPr sz="3200" dirty="0">
                  <a:latin typeface="Cambria Math"/>
                  <a:cs typeface="Cambria Math"/>
                </a:rPr>
                <a:t>−</a:t>
              </a:r>
              <a:r>
                <a:rPr sz="3200" spc="15" dirty="0">
                  <a:latin typeface="Cambria Math"/>
                  <a:cs typeface="Cambria Math"/>
                </a:rPr>
                <a:t> </a:t>
              </a:r>
              <a:r>
                <a:rPr sz="3200" dirty="0">
                  <a:latin typeface="Cambria Math"/>
                  <a:cs typeface="Cambria Math"/>
                </a:rPr>
                <a:t>2𝜇𝑋</a:t>
              </a:r>
              <a:r>
                <a:rPr sz="3200" spc="95" dirty="0">
                  <a:latin typeface="Cambria Math"/>
                  <a:cs typeface="Cambria Math"/>
                </a:rPr>
                <a:t> </a:t>
              </a:r>
              <a:r>
                <a:rPr sz="3200" dirty="0">
                  <a:latin typeface="Cambria Math"/>
                  <a:cs typeface="Cambria Math"/>
                </a:rPr>
                <a:t>+</a:t>
              </a:r>
              <a:r>
                <a:rPr sz="3200" spc="35" dirty="0">
                  <a:latin typeface="Cambria Math"/>
                  <a:cs typeface="Cambria Math"/>
                </a:rPr>
                <a:t> </a:t>
              </a:r>
              <a:r>
                <a:rPr sz="3200" spc="55" dirty="0">
                  <a:latin typeface="Cambria Math"/>
                  <a:cs typeface="Cambria Math"/>
                </a:rPr>
                <a:t>𝜇</a:t>
              </a:r>
              <a:r>
                <a:rPr sz="3525" spc="82" baseline="28368" dirty="0">
                  <a:latin typeface="Cambria Math"/>
                  <a:cs typeface="Cambria Math"/>
                </a:rPr>
                <a:t>2</a:t>
              </a:r>
              <a:r>
                <a:rPr sz="3200" spc="55" dirty="0">
                  <a:latin typeface="Cambria Math"/>
                  <a:cs typeface="Cambria Math"/>
                </a:rPr>
                <a:t>]</a:t>
              </a:r>
              <a:endParaRPr sz="3200" dirty="0">
                <a:latin typeface="Cambria Math"/>
                <a:cs typeface="Cambria Math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2F8E17B2-DF49-C952-1D2A-6BF737D50671}"/>
                </a:ext>
              </a:extLst>
            </p:cNvPr>
            <p:cNvSpPr txBox="1"/>
            <p:nvPr/>
          </p:nvSpPr>
          <p:spPr>
            <a:xfrm>
              <a:off x="231140" y="2281555"/>
              <a:ext cx="4879703" cy="75212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5"/>
                </a:spcBef>
                <a:tabLst>
                  <a:tab pos="879475" algn="l"/>
                  <a:tab pos="1580515" algn="l"/>
                  <a:tab pos="2834005" algn="l"/>
                </a:tabLst>
              </a:pPr>
              <a:r>
                <a:rPr sz="3200" dirty="0">
                  <a:latin typeface="Cambria Math"/>
                  <a:cs typeface="Cambria Math"/>
                </a:rPr>
                <a:t>=</a:t>
              </a:r>
              <a:r>
                <a:rPr sz="3200" spc="175" dirty="0">
                  <a:latin typeface="Cambria Math"/>
                  <a:cs typeface="Cambria Math"/>
                </a:rPr>
                <a:t> </a:t>
              </a:r>
              <a:r>
                <a:rPr sz="3200" spc="-50" dirty="0">
                  <a:latin typeface="Cambria Math"/>
                  <a:cs typeface="Cambria Math"/>
                </a:rPr>
                <a:t>𝐸</a:t>
              </a:r>
              <a:r>
                <a:rPr sz="3200" dirty="0">
                  <a:latin typeface="Cambria Math"/>
                  <a:cs typeface="Cambria Math"/>
                </a:rPr>
                <a:t>	</a:t>
              </a:r>
              <a:r>
                <a:rPr lang="en-US" sz="3200" dirty="0">
                  <a:latin typeface="Cambria Math"/>
                  <a:cs typeface="Cambria Math"/>
                </a:rPr>
                <a:t>[</a:t>
              </a:r>
              <a:r>
                <a:rPr sz="3200" spc="75" dirty="0">
                  <a:latin typeface="Cambria Math"/>
                  <a:cs typeface="Cambria Math"/>
                </a:rPr>
                <a:t>𝑋</a:t>
              </a:r>
              <a:r>
                <a:rPr sz="3525" spc="112" baseline="28368" dirty="0">
                  <a:latin typeface="Cambria Math"/>
                  <a:cs typeface="Cambria Math"/>
                </a:rPr>
                <a:t>2</a:t>
              </a:r>
              <a:r>
                <a:rPr lang="en-US" sz="3200" spc="5" dirty="0">
                  <a:latin typeface="Cambria Math"/>
                  <a:cs typeface="Cambria Math"/>
                </a:rPr>
                <a:t>] </a:t>
              </a:r>
              <a:r>
                <a:rPr lang="en-US" sz="3200" dirty="0">
                  <a:latin typeface="Cambria Math"/>
                  <a:cs typeface="Cambria Math"/>
                </a:rPr>
                <a:t>− </a:t>
              </a:r>
              <a:r>
                <a:rPr sz="3200" spc="-25" dirty="0">
                  <a:latin typeface="Cambria Math"/>
                  <a:cs typeface="Cambria Math"/>
                </a:rPr>
                <a:t>2𝜇𝐸</a:t>
              </a:r>
              <a:r>
                <a:rPr sz="3200" dirty="0">
                  <a:latin typeface="Cambria Math"/>
                  <a:cs typeface="Cambria Math"/>
                </a:rPr>
                <a:t>	</a:t>
              </a:r>
              <a:r>
                <a:rPr lang="en-US" sz="3200" dirty="0">
                  <a:latin typeface="Cambria Math"/>
                  <a:cs typeface="Cambria Math"/>
                </a:rPr>
                <a:t>[</a:t>
              </a:r>
              <a:r>
                <a:rPr sz="3200" spc="-50" dirty="0">
                  <a:latin typeface="Cambria Math"/>
                  <a:cs typeface="Cambria Math"/>
                </a:rPr>
                <a:t>𝑋</a:t>
              </a:r>
              <a:r>
                <a:rPr lang="en-US" sz="3200" spc="-50" dirty="0">
                  <a:latin typeface="Cambria Math"/>
                  <a:cs typeface="Cambria Math"/>
                </a:rPr>
                <a:t>]</a:t>
              </a:r>
              <a:r>
                <a:rPr lang="en-US" sz="4800" dirty="0">
                  <a:latin typeface="Cambria Math"/>
                  <a:cs typeface="Cambria Math"/>
                </a:rPr>
                <a:t> +</a:t>
              </a:r>
              <a:r>
                <a:rPr lang="en-US" sz="4800" spc="-5" dirty="0">
                  <a:latin typeface="Cambria Math"/>
                  <a:cs typeface="Cambria Math"/>
                </a:rPr>
                <a:t> </a:t>
              </a:r>
              <a:r>
                <a:rPr lang="en-US" sz="4800" spc="25" dirty="0">
                  <a:latin typeface="Cambria Math"/>
                  <a:cs typeface="Cambria Math"/>
                </a:rPr>
                <a:t>𝜇</a:t>
              </a:r>
              <a:r>
                <a:rPr lang="en-US" sz="3525" spc="37" baseline="28368" dirty="0">
                  <a:latin typeface="Cambria Math"/>
                  <a:cs typeface="Cambria Math"/>
                </a:rPr>
                <a:t>2</a:t>
              </a:r>
              <a:endParaRPr sz="3200" dirty="0">
                <a:latin typeface="Cambria Math"/>
                <a:cs typeface="Cambria Math"/>
              </a:endParaRPr>
            </a:p>
          </p:txBody>
        </p:sp>
        <p:sp>
          <p:nvSpPr>
            <p:cNvPr id="10" name="object 10"/>
            <p:cNvSpPr txBox="1">
              <a:spLocks/>
            </p:cNvSpPr>
            <p:nvPr/>
          </p:nvSpPr>
          <p:spPr>
            <a:xfrm>
              <a:off x="5110843" y="2533868"/>
              <a:ext cx="5326380" cy="999632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7465" marR="30480" indent="0" algn="just">
                <a:lnSpc>
                  <a:spcPct val="99700"/>
                </a:lnSpc>
                <a:spcBef>
                  <a:spcPts val="114"/>
                </a:spcBef>
                <a:buNone/>
                <a:tabLst>
                  <a:tab pos="965835" algn="l"/>
                </a:tabLst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(we</a:t>
              </a:r>
              <a:r>
                <a:rPr lang="en-US" sz="3200" spc="-9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get</a:t>
              </a:r>
              <a:r>
                <a:rPr lang="en-US" sz="3200" spc="-75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this</a:t>
              </a:r>
              <a:r>
                <a:rPr lang="en-US" sz="3200" spc="-75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from</a:t>
              </a:r>
              <a:r>
                <a:rPr lang="en-US" sz="3200" spc="-75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spc="-10" dirty="0">
                  <a:latin typeface="Cambria" panose="02040503050406030204" pitchFamily="18" charset="0"/>
                  <a:ea typeface="Cambria" panose="02040503050406030204" pitchFamily="18" charset="0"/>
                </a:rPr>
                <a:t>previous </a:t>
              </a: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formula</a:t>
              </a:r>
              <a:r>
                <a:rPr lang="en-US" sz="3200" spc="-35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as</a:t>
              </a:r>
              <a:r>
                <a:rPr lang="en-US" sz="3200" spc="-6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𝜇</a:t>
              </a:r>
              <a:r>
                <a:rPr lang="en-US" sz="3200" spc="40" dirty="0">
                  <a:latin typeface="Cambria" panose="02040503050406030204" pitchFamily="18" charset="0"/>
                  <a:ea typeface="Cambria" panose="02040503050406030204" pitchFamily="18" charset="0"/>
                  <a:cs typeface="Cambria Math"/>
                </a:rPr>
                <a:t> </a:t>
              </a: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is</a:t>
              </a:r>
              <a:r>
                <a:rPr lang="en-US" sz="3200" spc="-6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just</a:t>
              </a:r>
              <a:r>
                <a:rPr lang="en-US" sz="3200" spc="-55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spc="-50" dirty="0">
                  <a:latin typeface="Cambria" panose="02040503050406030204" pitchFamily="18" charset="0"/>
                  <a:ea typeface="Cambria" panose="02040503050406030204" pitchFamily="18" charset="0"/>
                </a:rPr>
                <a:t>a </a:t>
              </a:r>
              <a:r>
                <a:rPr lang="en-US" sz="3200" spc="-10" dirty="0">
                  <a:latin typeface="Cambria" panose="02040503050406030204" pitchFamily="18" charset="0"/>
                  <a:ea typeface="Cambria" panose="02040503050406030204" pitchFamily="18" charset="0"/>
                </a:rPr>
                <a:t>number)</a:t>
              </a:r>
              <a:endParaRPr 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4C1E7BB4-50DD-2946-9B4D-6F6F6D16D4CD}"/>
                </a:ext>
              </a:extLst>
            </p:cNvPr>
            <p:cNvSpPr txBox="1"/>
            <p:nvPr/>
          </p:nvSpPr>
          <p:spPr>
            <a:xfrm>
              <a:off x="243840" y="4243196"/>
              <a:ext cx="6107974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  <a:tabLst>
                  <a:tab pos="801370" algn="l"/>
                </a:tabLst>
              </a:pPr>
              <a:r>
                <a:rPr sz="3200" dirty="0">
                  <a:latin typeface="Arial"/>
                  <a:cs typeface="Arial"/>
                </a:rPr>
                <a:t>=</a:t>
              </a:r>
              <a:r>
                <a:rPr sz="3200" spc="-25" dirty="0">
                  <a:latin typeface="Arial"/>
                  <a:cs typeface="Arial"/>
                </a:rPr>
                <a:t> </a:t>
              </a:r>
              <a:r>
                <a:rPr sz="3200" spc="-50" dirty="0">
                  <a:latin typeface="Cambria Math"/>
                  <a:cs typeface="Cambria Math"/>
                </a:rPr>
                <a:t>𝐸</a:t>
              </a:r>
              <a:r>
                <a:rPr sz="3200" dirty="0">
                  <a:latin typeface="Cambria Math"/>
                  <a:cs typeface="Cambria Math"/>
                </a:rPr>
                <a:t>	</a:t>
              </a:r>
              <a:r>
                <a:rPr lang="en-US" sz="3200" dirty="0">
                  <a:latin typeface="Cambria Math"/>
                  <a:cs typeface="Cambria Math"/>
                </a:rPr>
                <a:t>[</a:t>
              </a:r>
              <a:r>
                <a:rPr sz="3200" spc="75" dirty="0">
                  <a:latin typeface="Cambria Math"/>
                  <a:cs typeface="Cambria Math"/>
                </a:rPr>
                <a:t>𝑋</a:t>
              </a:r>
              <a:r>
                <a:rPr sz="3525" spc="112" baseline="28368" dirty="0">
                  <a:latin typeface="Cambria Math"/>
                  <a:cs typeface="Cambria Math"/>
                </a:rPr>
                <a:t>2</a:t>
              </a:r>
              <a:r>
                <a:rPr lang="en-US" sz="3600" dirty="0">
                  <a:latin typeface="Cambria Math"/>
                  <a:cs typeface="Cambria Math"/>
                </a:rPr>
                <a:t>] −</a:t>
              </a:r>
              <a:r>
                <a:rPr lang="en-US" sz="3600" spc="25" dirty="0">
                  <a:latin typeface="Cambria Math"/>
                  <a:cs typeface="Cambria Math"/>
                </a:rPr>
                <a:t> </a:t>
              </a:r>
              <a:r>
                <a:rPr lang="en-US" sz="3600" dirty="0">
                  <a:latin typeface="Cambria Math"/>
                  <a:cs typeface="Cambria Math"/>
                </a:rPr>
                <a:t>2𝜇</a:t>
              </a:r>
              <a:r>
                <a:rPr lang="en-US" sz="4000" baseline="28368" dirty="0">
                  <a:latin typeface="Cambria Math"/>
                  <a:cs typeface="Cambria Math"/>
                </a:rPr>
                <a:t>2</a:t>
              </a:r>
              <a:r>
                <a:rPr lang="en-US" sz="4000" spc="525" baseline="28368" dirty="0">
                  <a:latin typeface="Cambria Math"/>
                  <a:cs typeface="Cambria Math"/>
                </a:rPr>
                <a:t> </a:t>
              </a:r>
              <a:r>
                <a:rPr lang="en-US" sz="3600" dirty="0">
                  <a:latin typeface="Cambria Math"/>
                  <a:cs typeface="Cambria Math"/>
                </a:rPr>
                <a:t>+</a:t>
              </a:r>
              <a:r>
                <a:rPr lang="en-US" sz="3600" spc="40" dirty="0">
                  <a:latin typeface="Cambria Math"/>
                  <a:cs typeface="Cambria Math"/>
                </a:rPr>
                <a:t> </a:t>
              </a:r>
              <a:r>
                <a:rPr lang="en-US" sz="3600" spc="35" dirty="0">
                  <a:latin typeface="Cambria Math"/>
                  <a:cs typeface="Cambria Math"/>
                </a:rPr>
                <a:t>𝜇</a:t>
              </a:r>
              <a:r>
                <a:rPr lang="en-US" sz="4000" spc="52" baseline="28368" dirty="0">
                  <a:latin typeface="Cambria Math"/>
                  <a:cs typeface="Cambria Math"/>
                </a:rPr>
                <a:t>2</a:t>
              </a:r>
              <a:endParaRPr sz="3525" baseline="28368" dirty="0">
                <a:latin typeface="Cambria Math"/>
                <a:cs typeface="Cambria Math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A098BFF2-67D7-D34C-E231-8C48723F0D5E}"/>
                </a:ext>
              </a:extLst>
            </p:cNvPr>
            <p:cNvSpPr txBox="1"/>
            <p:nvPr/>
          </p:nvSpPr>
          <p:spPr>
            <a:xfrm>
              <a:off x="231140" y="5301774"/>
              <a:ext cx="9141460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  <a:tabLst>
                  <a:tab pos="801370" algn="l"/>
                </a:tabLst>
              </a:pPr>
              <a:r>
                <a:rPr sz="3200" dirty="0">
                  <a:latin typeface="Arial"/>
                  <a:cs typeface="Arial"/>
                </a:rPr>
                <a:t>=</a:t>
              </a:r>
              <a:r>
                <a:rPr sz="3200" spc="-25" dirty="0">
                  <a:latin typeface="Arial"/>
                  <a:cs typeface="Arial"/>
                </a:rPr>
                <a:t> </a:t>
              </a:r>
              <a:r>
                <a:rPr sz="3200" spc="-50" dirty="0">
                  <a:latin typeface="Cambria Math"/>
                  <a:cs typeface="Cambria Math"/>
                </a:rPr>
                <a:t>𝐸</a:t>
              </a:r>
              <a:r>
                <a:rPr sz="3200" dirty="0">
                  <a:latin typeface="Cambria Math"/>
                  <a:cs typeface="Cambria Math"/>
                </a:rPr>
                <a:t>	</a:t>
              </a:r>
              <a:r>
                <a:rPr lang="en-US" sz="3200" dirty="0">
                  <a:latin typeface="Cambria Math"/>
                  <a:cs typeface="Cambria Math"/>
                </a:rPr>
                <a:t>[</a:t>
              </a:r>
              <a:r>
                <a:rPr sz="3200" spc="75" dirty="0">
                  <a:latin typeface="Cambria Math"/>
                  <a:cs typeface="Cambria Math"/>
                </a:rPr>
                <a:t>𝑋</a:t>
              </a:r>
              <a:r>
                <a:rPr sz="3525" spc="112" baseline="28368" dirty="0">
                  <a:latin typeface="Cambria Math"/>
                  <a:cs typeface="Cambria Math"/>
                </a:rPr>
                <a:t>2</a:t>
              </a:r>
              <a:r>
                <a:rPr lang="en-US" sz="3600" dirty="0">
                  <a:latin typeface="Cambria Math"/>
                  <a:cs typeface="Cambria Math"/>
                </a:rPr>
                <a:t>] −</a:t>
              </a:r>
              <a:r>
                <a:rPr lang="en-US" sz="3600" spc="-5" dirty="0">
                  <a:latin typeface="Cambria Math"/>
                  <a:cs typeface="Cambria Math"/>
                </a:rPr>
                <a:t> </a:t>
              </a:r>
              <a:r>
                <a:rPr lang="en-US" sz="3600" spc="25" dirty="0">
                  <a:latin typeface="Cambria Math"/>
                  <a:cs typeface="Cambria Math"/>
                </a:rPr>
                <a:t>𝜇</a:t>
              </a:r>
              <a:r>
                <a:rPr lang="en-US" sz="4000" spc="37" baseline="28368" dirty="0">
                  <a:latin typeface="Cambria Math"/>
                  <a:cs typeface="Cambria Math"/>
                </a:rPr>
                <a:t>2</a:t>
              </a:r>
              <a:r>
                <a:rPr lang="en-US" sz="4000" baseline="28368" dirty="0">
                  <a:latin typeface="Cambria Math"/>
                  <a:cs typeface="Cambria Math"/>
                </a:rPr>
                <a:t>	</a:t>
              </a:r>
              <a:r>
                <a:rPr lang="en-US" sz="3600" dirty="0">
                  <a:latin typeface="Cambria Math"/>
                  <a:cs typeface="Cambria Math"/>
                </a:rPr>
                <a:t>=</a:t>
              </a:r>
              <a:r>
                <a:rPr lang="en-US" sz="3600" spc="175" dirty="0">
                  <a:latin typeface="Cambria Math"/>
                  <a:cs typeface="Cambria Math"/>
                </a:rPr>
                <a:t> </a:t>
              </a:r>
              <a:r>
                <a:rPr lang="en-US" sz="3600" spc="85" dirty="0">
                  <a:latin typeface="Cambria Math"/>
                  <a:cs typeface="Cambria Math"/>
                </a:rPr>
                <a:t>𝐸[𝑋</a:t>
              </a:r>
              <a:r>
                <a:rPr lang="en-US" sz="4000" spc="127" baseline="28368" dirty="0">
                  <a:latin typeface="Cambria Math"/>
                  <a:cs typeface="Cambria Math"/>
                </a:rPr>
                <a:t>2</a:t>
              </a:r>
              <a:r>
                <a:rPr lang="en-US" sz="3600" spc="85" dirty="0">
                  <a:latin typeface="Cambria Math"/>
                  <a:cs typeface="Cambria Math"/>
                </a:rPr>
                <a:t>]</a:t>
              </a:r>
              <a:r>
                <a:rPr lang="en-US" sz="3600" spc="10" dirty="0">
                  <a:latin typeface="Cambria Math"/>
                  <a:cs typeface="Cambria Math"/>
                </a:rPr>
                <a:t> </a:t>
              </a:r>
              <a:r>
                <a:rPr lang="en-US" sz="3600" dirty="0">
                  <a:latin typeface="Cambria Math"/>
                  <a:cs typeface="Cambria Math"/>
                </a:rPr>
                <a:t>−</a:t>
              </a:r>
              <a:r>
                <a:rPr lang="en-US" sz="3600" spc="-5" dirty="0">
                  <a:latin typeface="Cambria Math"/>
                  <a:cs typeface="Cambria Math"/>
                </a:rPr>
                <a:t> </a:t>
              </a:r>
              <a:r>
                <a:rPr lang="en-US" sz="3600" spc="-10" dirty="0">
                  <a:latin typeface="Cambria Math"/>
                  <a:cs typeface="Cambria Math"/>
                </a:rPr>
                <a:t>[𝐸(𝑋)]</a:t>
              </a:r>
              <a:r>
                <a:rPr lang="en-US" sz="4000" spc="-15" baseline="28368" dirty="0">
                  <a:latin typeface="Cambria Math"/>
                  <a:cs typeface="Cambria Math"/>
                </a:rPr>
                <a:t>2</a:t>
              </a:r>
              <a:endParaRPr sz="3525" baseline="28368" dirty="0">
                <a:latin typeface="Cambria Math"/>
                <a:cs typeface="Cambria Math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7E7EA1E2-A493-1A0E-FCBB-A63814AE06DB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Simplifying</a:t>
            </a:r>
            <a:r>
              <a:rPr lang="en-US" sz="3800" b="1" spc="-3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n-US" sz="3800" b="1" spc="-5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Formula</a:t>
            </a:r>
            <a:endParaRPr lang="en-US" sz="3800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6176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C877479-7567-01C5-CF19-D879CEA088F0}"/>
              </a:ext>
            </a:extLst>
          </p:cNvPr>
          <p:cNvSpPr txBox="1"/>
          <p:nvPr/>
        </p:nvSpPr>
        <p:spPr>
          <a:xfrm>
            <a:off x="448491" y="1325817"/>
            <a:ext cx="11295017" cy="34037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5410" algn="just">
              <a:lnSpc>
                <a:spcPct val="114999"/>
              </a:lnSpc>
              <a:spcBef>
                <a:spcPts val="95"/>
              </a:spcBef>
              <a:tabLst>
                <a:tab pos="3330575" algn="l"/>
                <a:tab pos="8208009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E(X+Y)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E(X)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+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E(Y)</a:t>
            </a:r>
            <a:r>
              <a:rPr lang="en-US"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e.g.,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Playing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game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each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slot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machines</a:t>
            </a:r>
            <a:r>
              <a:rPr sz="3000" spc="-8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with</a:t>
            </a:r>
            <a:r>
              <a:rPr sz="3000" spc="-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different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probabilities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winning.</a:t>
            </a:r>
            <a:r>
              <a:rPr lang="en-US"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called</a:t>
            </a:r>
            <a:r>
              <a:rPr sz="3000" spc="-1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Independent</a:t>
            </a:r>
            <a:r>
              <a:rPr lang="en-US"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Observation.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2515"/>
              </a:spcBef>
            </a:pP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5080" algn="just">
              <a:lnSpc>
                <a:spcPct val="114999"/>
              </a:lnSpc>
              <a:tabLst>
                <a:tab pos="1699895" algn="l"/>
                <a:tab pos="541147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E(aX+b)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aE(X)+E(b)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aE(X)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+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	e.g.,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values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x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been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changed.</a:t>
            </a:r>
            <a:endParaRPr lang="en-US" sz="3000" spc="-1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5080" algn="just">
              <a:lnSpc>
                <a:spcPct val="114999"/>
              </a:lnSpc>
              <a:tabLst>
                <a:tab pos="1699895" algn="l"/>
                <a:tab pos="541147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called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Linear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Transformation.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130B882-0A75-4856-A95C-642BD116C77F}"/>
              </a:ext>
            </a:extLst>
          </p:cNvPr>
          <p:cNvSpPr txBox="1"/>
          <p:nvPr/>
        </p:nvSpPr>
        <p:spPr>
          <a:xfrm>
            <a:off x="574040" y="5819343"/>
            <a:ext cx="5330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*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central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tendencies posses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nice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property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3F71DE-714C-E823-6A0C-FAA7E3EC4B0D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Expectation</a:t>
            </a:r>
            <a:r>
              <a:rPr lang="en-US" sz="3800" b="1" spc="-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Properties</a:t>
            </a:r>
            <a:endParaRPr lang="en-US" sz="3800" spc="-1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089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71EB369B-B758-E33C-25C6-4DB1F022F2B4}"/>
              </a:ext>
            </a:extLst>
          </p:cNvPr>
          <p:cNvSpPr txBox="1"/>
          <p:nvPr/>
        </p:nvSpPr>
        <p:spPr>
          <a:xfrm>
            <a:off x="477882" y="1391602"/>
            <a:ext cx="11593467" cy="4074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marR="37719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93700" algn="l"/>
              </a:tabLst>
            </a:pPr>
            <a:r>
              <a:rPr sz="32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Var(X+a)</a:t>
            </a:r>
            <a:r>
              <a:rPr sz="32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32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Var(X)</a:t>
            </a:r>
            <a:r>
              <a:rPr sz="32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(Variance</a:t>
            </a:r>
            <a:r>
              <a:rPr sz="32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does</a:t>
            </a:r>
            <a:r>
              <a:rPr sz="32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not</a:t>
            </a:r>
            <a:r>
              <a:rPr sz="32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change</a:t>
            </a:r>
            <a:r>
              <a:rPr sz="32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when</a:t>
            </a:r>
            <a:r>
              <a:rPr sz="32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 </a:t>
            </a:r>
            <a:r>
              <a:rPr sz="32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constant</a:t>
            </a:r>
            <a:r>
              <a:rPr sz="32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2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added)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930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93065" algn="l"/>
              </a:tabLst>
            </a:pPr>
            <a:r>
              <a: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sz="3200" spc="-1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Independent</a:t>
            </a:r>
            <a:r>
              <a:rPr sz="3200" spc="-8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Observations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508000">
              <a:lnSpc>
                <a:spcPct val="100000"/>
              </a:lnSpc>
              <a:spcBef>
                <a:spcPts val="685"/>
              </a:spcBef>
              <a:tabLst>
                <a:tab pos="765175" algn="l"/>
              </a:tabLst>
            </a:pP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: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	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Var(X+Y)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Var(X)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+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Var(Y)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508000">
              <a:lnSpc>
                <a:spcPct val="100000"/>
              </a:lnSpc>
              <a:spcBef>
                <a:spcPts val="675"/>
              </a:spcBef>
              <a:tabLst>
                <a:tab pos="765175" algn="l"/>
              </a:tabLst>
            </a:pP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: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	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Var(X-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Y)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Var(X)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+</a:t>
            </a:r>
            <a:r>
              <a:rPr sz="28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Var(Y)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508000">
              <a:lnSpc>
                <a:spcPct val="100000"/>
              </a:lnSpc>
              <a:spcBef>
                <a:spcPts val="535"/>
              </a:spcBef>
            </a:pP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(Note:</a:t>
            </a:r>
            <a:r>
              <a:rPr sz="2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above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relationships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do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not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hold</a:t>
            </a:r>
            <a:r>
              <a:rPr sz="2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if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observations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are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not</a:t>
            </a:r>
            <a:r>
              <a:rPr sz="2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independent)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285"/>
              </a:spcBef>
            </a:pP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93065" indent="-342265">
              <a:lnSpc>
                <a:spcPct val="100000"/>
              </a:lnSpc>
              <a:spcBef>
                <a:spcPts val="5"/>
              </a:spcBef>
              <a:buChar char="•"/>
              <a:tabLst>
                <a:tab pos="393065" algn="l"/>
              </a:tabLst>
            </a:pPr>
            <a:r>
              <a: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Var(aX)</a:t>
            </a:r>
            <a:r>
              <a:rPr sz="32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sz="32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150" baseline="2513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</a:t>
            </a:r>
            <a:r>
              <a:rPr sz="3150" spc="337" baseline="2513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Var(X)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B507F8-1169-6470-AC5A-94CA992C22DB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Variance</a:t>
            </a:r>
            <a:r>
              <a:rPr lang="en-US" sz="3800" b="1" spc="-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3205763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955C728-DCA4-80AF-04C2-F0AC0D890FCB}"/>
              </a:ext>
            </a:extLst>
          </p:cNvPr>
          <p:cNvSpPr txBox="1"/>
          <p:nvPr/>
        </p:nvSpPr>
        <p:spPr>
          <a:xfrm>
            <a:off x="367392" y="1430418"/>
            <a:ext cx="11026321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measure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symmetry.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Negative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skew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indicates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 </a:t>
            </a:r>
            <a:r>
              <a:rPr sz="2800" dirty="0">
                <a:latin typeface="Calibri"/>
                <a:cs typeface="Calibri"/>
              </a:rPr>
              <a:t>less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median,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positive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skew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means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median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less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mean.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725CA6-F1C1-F17F-39F1-23F71C337066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Understanding</a:t>
            </a:r>
            <a:r>
              <a:rPr lang="en-US" sz="38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shape</a:t>
            </a:r>
            <a:r>
              <a:rPr lang="en-US" sz="3800" b="1" spc="-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PDF</a:t>
            </a:r>
            <a:r>
              <a:rPr lang="en-US" sz="3800" b="1" spc="1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Skewness</a:t>
            </a:r>
          </a:p>
        </p:txBody>
      </p:sp>
    </p:spTree>
    <p:extLst>
      <p:ext uri="{BB962C8B-B14F-4D97-AF65-F5344CB8AC3E}">
        <p14:creationId xmlns:p14="http://schemas.microsoft.com/office/powerpoint/2010/main" val="29710619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CC217DAB-6428-255A-BF2B-5731A38C7982}"/>
              </a:ext>
            </a:extLst>
          </p:cNvPr>
          <p:cNvGrpSpPr/>
          <p:nvPr/>
        </p:nvGrpSpPr>
        <p:grpSpPr>
          <a:xfrm>
            <a:off x="1428750" y="1598386"/>
            <a:ext cx="9334500" cy="2519045"/>
            <a:chOff x="391366" y="1851377"/>
            <a:chExt cx="9334500" cy="251904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5011E7F9-07A6-8A00-8B7E-9FC70417C6B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366" y="1851377"/>
              <a:ext cx="9334481" cy="2518833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E009401E-21FC-B874-1591-1DA2CC638508}"/>
                </a:ext>
              </a:extLst>
            </p:cNvPr>
            <p:cNvSpPr/>
            <p:nvPr/>
          </p:nvSpPr>
          <p:spPr>
            <a:xfrm>
              <a:off x="4229100" y="3733800"/>
              <a:ext cx="1219200" cy="381000"/>
            </a:xfrm>
            <a:custGeom>
              <a:avLst/>
              <a:gdLst/>
              <a:ahLst/>
              <a:cxnLst/>
              <a:rect l="l" t="t" r="r" b="b"/>
              <a:pathLst>
                <a:path w="1219200" h="381000">
                  <a:moveTo>
                    <a:pt x="1219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219200" y="3810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0A8DA8C-46E2-41D4-A82D-B6D7AD43F794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Understanding</a:t>
            </a:r>
            <a:r>
              <a:rPr lang="en-US" sz="38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shape</a:t>
            </a:r>
            <a:r>
              <a:rPr lang="en-US" sz="3800" b="1" spc="-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PDF</a:t>
            </a:r>
            <a:r>
              <a:rPr lang="en-US" sz="3800" b="1" spc="1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Skewness</a:t>
            </a:r>
          </a:p>
        </p:txBody>
      </p:sp>
    </p:spTree>
    <p:extLst>
      <p:ext uri="{BB962C8B-B14F-4D97-AF65-F5344CB8AC3E}">
        <p14:creationId xmlns:p14="http://schemas.microsoft.com/office/powerpoint/2010/main" val="4032181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5BD76FF-48ED-7413-4E20-7A610CEF948D}"/>
              </a:ext>
            </a:extLst>
          </p:cNvPr>
          <p:cNvSpPr txBox="1"/>
          <p:nvPr/>
        </p:nvSpPr>
        <p:spPr>
          <a:xfrm>
            <a:off x="562584" y="1545996"/>
            <a:ext cx="10916587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measure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‘peaked’ness of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data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distribution.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Negative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Excess-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kurtosis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means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flat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distribution.</a:t>
            </a:r>
            <a:r>
              <a:rPr sz="3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Positive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Excess-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kurtosis means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peaked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distribution.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C07AA32-7EC7-253C-FCC6-2A15EF93C218}"/>
              </a:ext>
            </a:extLst>
          </p:cNvPr>
          <p:cNvSpPr txBox="1"/>
          <p:nvPr/>
        </p:nvSpPr>
        <p:spPr>
          <a:xfrm>
            <a:off x="2288794" y="3405073"/>
            <a:ext cx="2950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𝐸𝑥𝑐𝑒𝑠𝑠</a:t>
            </a:r>
            <a:r>
              <a:rPr sz="2800" spc="4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𝐾𝑢𝑟𝑡𝑜𝑠𝑖𝑠</a:t>
            </a:r>
            <a:r>
              <a:rPr sz="2800" spc="204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=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5324855" y="3659759"/>
            <a:ext cx="1221105" cy="22860"/>
          </a:xfrm>
          <a:custGeom>
            <a:avLst/>
            <a:gdLst/>
            <a:ahLst/>
            <a:cxnLst/>
            <a:rect l="l" t="t" r="r" b="b"/>
            <a:pathLst>
              <a:path w="1221104" h="22860">
                <a:moveTo>
                  <a:pt x="1220724" y="0"/>
                </a:moveTo>
                <a:lnTo>
                  <a:pt x="0" y="0"/>
                </a:lnTo>
                <a:lnTo>
                  <a:pt x="0" y="22860"/>
                </a:lnTo>
                <a:lnTo>
                  <a:pt x="1220724" y="22860"/>
                </a:lnTo>
                <a:lnTo>
                  <a:pt x="1220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5615813" y="3368675"/>
            <a:ext cx="717550" cy="240029"/>
          </a:xfrm>
          <a:custGeom>
            <a:avLst/>
            <a:gdLst/>
            <a:ahLst/>
            <a:cxnLst/>
            <a:rect l="l" t="t" r="r" b="b"/>
            <a:pathLst>
              <a:path w="717550" h="240029">
                <a:moveTo>
                  <a:pt x="640841" y="0"/>
                </a:moveTo>
                <a:lnTo>
                  <a:pt x="637413" y="9778"/>
                </a:lnTo>
                <a:lnTo>
                  <a:pt x="651295" y="15801"/>
                </a:lnTo>
                <a:lnTo>
                  <a:pt x="663225" y="24145"/>
                </a:lnTo>
                <a:lnTo>
                  <a:pt x="687468" y="62829"/>
                </a:lnTo>
                <a:lnTo>
                  <a:pt x="694533" y="98117"/>
                </a:lnTo>
                <a:lnTo>
                  <a:pt x="694568" y="98365"/>
                </a:lnTo>
                <a:lnTo>
                  <a:pt x="695451" y="118872"/>
                </a:lnTo>
                <a:lnTo>
                  <a:pt x="694568" y="140013"/>
                </a:lnTo>
                <a:lnTo>
                  <a:pt x="691911" y="159226"/>
                </a:lnTo>
                <a:lnTo>
                  <a:pt x="673155" y="204962"/>
                </a:lnTo>
                <a:lnTo>
                  <a:pt x="637794" y="230250"/>
                </a:lnTo>
                <a:lnTo>
                  <a:pt x="640841" y="240030"/>
                </a:lnTo>
                <a:lnTo>
                  <a:pt x="686633" y="212812"/>
                </a:lnTo>
                <a:lnTo>
                  <a:pt x="712406" y="162512"/>
                </a:lnTo>
                <a:lnTo>
                  <a:pt x="717296" y="120141"/>
                </a:lnTo>
                <a:lnTo>
                  <a:pt x="716071" y="98365"/>
                </a:lnTo>
                <a:lnTo>
                  <a:pt x="716057" y="98117"/>
                </a:lnTo>
                <a:lnTo>
                  <a:pt x="706151" y="59116"/>
                </a:lnTo>
                <a:lnTo>
                  <a:pt x="673496" y="15462"/>
                </a:lnTo>
                <a:lnTo>
                  <a:pt x="658246" y="6338"/>
                </a:lnTo>
                <a:lnTo>
                  <a:pt x="640841" y="0"/>
                </a:lnTo>
                <a:close/>
              </a:path>
              <a:path w="717550" h="240029">
                <a:moveTo>
                  <a:pt x="76581" y="0"/>
                </a:moveTo>
                <a:lnTo>
                  <a:pt x="30789" y="27396"/>
                </a:lnTo>
                <a:lnTo>
                  <a:pt x="4953" y="77771"/>
                </a:lnTo>
                <a:lnTo>
                  <a:pt x="71" y="118872"/>
                </a:lnTo>
                <a:lnTo>
                  <a:pt x="0" y="120141"/>
                </a:lnTo>
                <a:lnTo>
                  <a:pt x="1117" y="140013"/>
                </a:lnTo>
                <a:lnTo>
                  <a:pt x="11144" y="181167"/>
                </a:lnTo>
                <a:lnTo>
                  <a:pt x="43814" y="224694"/>
                </a:lnTo>
                <a:lnTo>
                  <a:pt x="76581" y="240030"/>
                </a:lnTo>
                <a:lnTo>
                  <a:pt x="79628" y="230250"/>
                </a:lnTo>
                <a:lnTo>
                  <a:pt x="65912" y="224202"/>
                </a:lnTo>
                <a:lnTo>
                  <a:pt x="54101" y="215773"/>
                </a:lnTo>
                <a:lnTo>
                  <a:pt x="29954" y="176486"/>
                </a:lnTo>
                <a:lnTo>
                  <a:pt x="22024" y="120141"/>
                </a:lnTo>
                <a:lnTo>
                  <a:pt x="21971" y="118872"/>
                </a:lnTo>
                <a:lnTo>
                  <a:pt x="22854" y="98365"/>
                </a:lnTo>
                <a:lnTo>
                  <a:pt x="36195" y="47751"/>
                </a:lnTo>
                <a:lnTo>
                  <a:pt x="66127" y="15801"/>
                </a:lnTo>
                <a:lnTo>
                  <a:pt x="80010" y="9778"/>
                </a:lnTo>
                <a:lnTo>
                  <a:pt x="76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 txBox="1"/>
          <p:nvPr/>
        </p:nvSpPr>
        <p:spPr>
          <a:xfrm>
            <a:off x="5313045" y="3292602"/>
            <a:ext cx="9417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55" dirty="0">
                <a:latin typeface="Cambria Math"/>
                <a:cs typeface="Cambria Math"/>
              </a:rPr>
              <a:t>𝐸[</a:t>
            </a:r>
            <a:r>
              <a:rPr sz="2050" spc="400" dirty="0">
                <a:latin typeface="Cambria Math"/>
                <a:cs typeface="Cambria Math"/>
              </a:rPr>
              <a:t> </a:t>
            </a:r>
            <a:r>
              <a:rPr sz="2050" spc="50" dirty="0">
                <a:latin typeface="Cambria Math"/>
                <a:cs typeface="Cambria Math"/>
              </a:rPr>
              <a:t>𝑋−𝜇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6319392" y="3185922"/>
            <a:ext cx="26797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50" spc="-25" dirty="0">
                <a:latin typeface="Cambria Math"/>
                <a:cs typeface="Cambria Math"/>
              </a:rPr>
              <a:t>4</a:t>
            </a:r>
            <a:r>
              <a:rPr sz="3075" spc="-37" baseline="-23035" dirty="0">
                <a:latin typeface="Cambria Math"/>
                <a:cs typeface="Cambria Math"/>
              </a:rPr>
              <a:t>]</a:t>
            </a:r>
            <a:endParaRPr sz="3075" baseline="-23035">
              <a:latin typeface="Cambria Math"/>
              <a:cs typeface="Cambria Math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5788533" y="3679952"/>
            <a:ext cx="19431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70" dirty="0">
                <a:latin typeface="Cambria Math"/>
                <a:cs typeface="Cambria Math"/>
              </a:rPr>
              <a:t>𝜎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5957696" y="3658057"/>
            <a:ext cx="126364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-50" dirty="0">
                <a:latin typeface="Cambria Math"/>
                <a:cs typeface="Cambria Math"/>
              </a:rPr>
              <a:t>4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6632829" y="3405073"/>
            <a:ext cx="439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-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3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F1AFC6-A8F3-9D3C-ACEF-3958AE4F5020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Understanding</a:t>
            </a:r>
            <a:r>
              <a:rPr lang="en-US" sz="38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shape</a:t>
            </a:r>
            <a:r>
              <a:rPr lang="en-US" sz="3800" b="1" spc="-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PDF</a:t>
            </a:r>
            <a:r>
              <a:rPr lang="en-US" sz="3800" b="1" spc="1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Skewness</a:t>
            </a:r>
          </a:p>
        </p:txBody>
      </p:sp>
    </p:spTree>
    <p:extLst>
      <p:ext uri="{BB962C8B-B14F-4D97-AF65-F5344CB8AC3E}">
        <p14:creationId xmlns:p14="http://schemas.microsoft.com/office/powerpoint/2010/main" val="38478832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9F8BDE1E-57E0-2E4B-DC61-A7CAAED9FC1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1870" y="1308517"/>
            <a:ext cx="7228260" cy="45552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5905D8-D3B4-30C4-D12D-B5194924FC65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2069">
              <a:tabLst>
                <a:tab pos="355600" algn="l"/>
              </a:tabLst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Understanding</a:t>
            </a:r>
            <a:r>
              <a:rPr lang="en-US" sz="38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shape</a:t>
            </a:r>
            <a:r>
              <a:rPr lang="en-US" sz="3800" b="1" spc="-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800" b="1" spc="-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PDF</a:t>
            </a:r>
            <a:r>
              <a:rPr lang="en-US" sz="3800" b="1" spc="1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800" b="1" spc="-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8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Skewness</a:t>
            </a:r>
          </a:p>
        </p:txBody>
      </p:sp>
    </p:spTree>
    <p:extLst>
      <p:ext uri="{BB962C8B-B14F-4D97-AF65-F5344CB8AC3E}">
        <p14:creationId xmlns:p14="http://schemas.microsoft.com/office/powerpoint/2010/main" val="20785913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8DCD5483-3676-4341-1B2A-69E6ABF68AF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426" y="1176876"/>
            <a:ext cx="7687147" cy="53908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14F562-F715-12BF-E51B-26764F0BD95D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Central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Tendencies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Distribution</a:t>
            </a:r>
            <a:r>
              <a:rPr lang="en-US" sz="30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Decision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Perspective</a:t>
            </a:r>
            <a:r>
              <a:rPr lang="en-US" sz="30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Real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World</a:t>
            </a:r>
            <a:r>
              <a:rPr lang="en-US" sz="3000" b="1" spc="-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Scenario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410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E6DD5CF-D1F1-212A-21E0-1B05568972D8}"/>
              </a:ext>
            </a:extLst>
          </p:cNvPr>
          <p:cNvSpPr txBox="1"/>
          <p:nvPr/>
        </p:nvSpPr>
        <p:spPr>
          <a:xfrm>
            <a:off x="568597" y="1528970"/>
            <a:ext cx="11256009" cy="39769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2725" algn="just">
              <a:lnSpc>
                <a:spcPct val="150000"/>
              </a:lnSpc>
              <a:spcBef>
                <a:spcPts val="95"/>
              </a:spcBef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Kingfisher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Airlines*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would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like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maximize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revenues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ensuring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</a:t>
            </a:r>
            <a:r>
              <a:rPr sz="28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empty</a:t>
            </a:r>
            <a:r>
              <a:rPr sz="28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seats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its</a:t>
            </a:r>
            <a:r>
              <a:rPr sz="28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flight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between</a:t>
            </a:r>
            <a:r>
              <a:rPr sz="28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Bengaluru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Hyderabad.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876935" algn="just">
              <a:lnSpc>
                <a:spcPct val="150000"/>
              </a:lnSpc>
              <a:spcBef>
                <a:spcPts val="5"/>
              </a:spcBef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They</a:t>
            </a:r>
            <a:r>
              <a:rPr sz="28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intentionally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wish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800" spc="-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overbook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flights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based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historical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data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no-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shows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sector.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1285"/>
              </a:spcBef>
            </a:pP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5080" algn="just">
              <a:lnSpc>
                <a:spcPct val="150000"/>
              </a:lnSpc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been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hired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statistical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consultant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help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formulate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solution.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DF27268-3115-3CC2-5970-2B9F520AD585}"/>
              </a:ext>
            </a:extLst>
          </p:cNvPr>
          <p:cNvSpPr txBox="1"/>
          <p:nvPr/>
        </p:nvSpPr>
        <p:spPr>
          <a:xfrm>
            <a:off x="568598" y="6258865"/>
            <a:ext cx="2421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*currently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business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36923E-9C72-15F4-2361-E5426B1DBBFA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Central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Tendencies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Distribution</a:t>
            </a:r>
            <a:r>
              <a:rPr lang="en-US" sz="30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Decision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Perspective</a:t>
            </a:r>
            <a:r>
              <a:rPr lang="en-US" sz="30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Real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World</a:t>
            </a:r>
            <a:r>
              <a:rPr lang="en-US" sz="3000" b="1" spc="-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Scenario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742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2020A52-4C17-8635-6391-EDACD166D144}"/>
              </a:ext>
            </a:extLst>
          </p:cNvPr>
          <p:cNvSpPr txBox="1"/>
          <p:nvPr/>
        </p:nvSpPr>
        <p:spPr>
          <a:xfrm>
            <a:off x="481512" y="1589372"/>
            <a:ext cx="11454674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3000" dirty="0">
                <a:solidFill>
                  <a:srgbClr val="001F5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frequency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distribution</a:t>
            </a:r>
            <a:r>
              <a:rPr sz="30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“No-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Shows”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from</a:t>
            </a:r>
            <a:r>
              <a:rPr sz="30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200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randomly</a:t>
            </a:r>
            <a:r>
              <a:rPr lang="en-US"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selected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flights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sector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is: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279B7EEB-E5E5-4CD0-3864-459ED832B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69582"/>
              </p:ext>
            </p:extLst>
          </p:nvPr>
        </p:nvGraphicFramePr>
        <p:xfrm>
          <a:off x="481512" y="2874446"/>
          <a:ext cx="11128102" cy="9607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5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2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23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84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911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 of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No-Shows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598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Frequency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3">
            <a:extLst>
              <a:ext uri="{FF2B5EF4-FFF2-40B4-BE49-F238E27FC236}">
                <a16:creationId xmlns:a16="http://schemas.microsoft.com/office/drawing/2014/main" id="{551F18B1-CF4D-CC54-CB8A-73EA951AB823}"/>
              </a:ext>
            </a:extLst>
          </p:cNvPr>
          <p:cNvSpPr txBox="1"/>
          <p:nvPr/>
        </p:nvSpPr>
        <p:spPr>
          <a:xfrm>
            <a:off x="531949" y="4184724"/>
            <a:ext cx="11128102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What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advice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Kingfisher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seats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they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overbook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sector?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828CF3-F760-7989-9478-A152E1B92CA7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Central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Tendencies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Distribution</a:t>
            </a:r>
            <a:r>
              <a:rPr lang="en-US" sz="30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Decision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Perspective</a:t>
            </a:r>
            <a:r>
              <a:rPr lang="en-US" sz="30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Real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World</a:t>
            </a:r>
            <a:r>
              <a:rPr lang="en-US" sz="3000" b="1" spc="-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Scenario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6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E724D64A-A1AD-19A6-55E6-CCC11E1BC7F5}"/>
              </a:ext>
            </a:extLst>
          </p:cNvPr>
          <p:cNvSpPr txBox="1"/>
          <p:nvPr/>
        </p:nvSpPr>
        <p:spPr>
          <a:xfrm>
            <a:off x="468084" y="1045029"/>
            <a:ext cx="11446329" cy="36388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17780">
              <a:lnSpc>
                <a:spcPct val="100000"/>
              </a:lnSpc>
              <a:spcBef>
                <a:spcPts val="95"/>
              </a:spcBef>
              <a:tabLst>
                <a:tab pos="3399154" algn="l"/>
              </a:tabLst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studied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Quartiles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depth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mentioned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Percentiles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passing.</a:t>
            </a:r>
            <a:endParaRPr lang="en-US" sz="2800" spc="-10" dirty="0">
              <a:latin typeface="Calibri"/>
              <a:cs typeface="Calibri"/>
            </a:endParaRPr>
          </a:p>
          <a:p>
            <a:pPr marL="50800" marR="17780">
              <a:lnSpc>
                <a:spcPct val="100000"/>
              </a:lnSpc>
              <a:spcBef>
                <a:spcPts val="95"/>
              </a:spcBef>
              <a:tabLst>
                <a:tab pos="3399154" algn="l"/>
              </a:tabLst>
            </a:pPr>
            <a:r>
              <a:rPr sz="2800" dirty="0">
                <a:latin typeface="Calibri"/>
                <a:cs typeface="Calibri"/>
              </a:rPr>
              <a:t>However,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Quartiles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 </a:t>
            </a:r>
            <a:r>
              <a:rPr sz="2800" dirty="0">
                <a:latin typeface="Calibri"/>
                <a:cs typeface="Calibri"/>
              </a:rPr>
              <a:t>4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equal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parts,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Deciles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10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equal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Percentiles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100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equal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2800" dirty="0">
              <a:latin typeface="Calibri"/>
              <a:cs typeface="Calibri"/>
            </a:endParaRPr>
          </a:p>
          <a:p>
            <a:pPr marL="50800" marR="152400" algn="just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above,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25</a:t>
            </a:r>
            <a:r>
              <a:rPr sz="2775" baseline="2552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50</a:t>
            </a:r>
            <a:r>
              <a:rPr sz="2775" baseline="2552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75</a:t>
            </a:r>
            <a:r>
              <a:rPr sz="2775" baseline="25525" dirty="0">
                <a:latin typeface="Calibri"/>
                <a:cs typeface="Calibri"/>
              </a:rPr>
              <a:t>th</a:t>
            </a:r>
            <a:r>
              <a:rPr sz="2775" spc="284" baseline="255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90</a:t>
            </a:r>
            <a:r>
              <a:rPr sz="2775" baseline="25525" dirty="0">
                <a:latin typeface="Calibri"/>
                <a:cs typeface="Calibri"/>
              </a:rPr>
              <a:t>th</a:t>
            </a:r>
            <a:r>
              <a:rPr sz="2775" spc="284" baseline="255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percentiles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top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16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global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marketing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sectors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advertising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spending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year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according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Advertising</a:t>
            </a:r>
            <a:r>
              <a:rPr sz="2800" i="1" spc="-3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Age</a:t>
            </a:r>
            <a:r>
              <a:rPr sz="2800" dirty="0">
                <a:latin typeface="Calibri"/>
                <a:cs typeface="Calibri"/>
              </a:rPr>
              <a:t>.</a:t>
            </a:r>
            <a:r>
              <a:rPr sz="2800" spc="5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Also,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Q2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IQR.</a:t>
            </a:r>
            <a:r>
              <a:rPr sz="2800" spc="5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next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slide.</a:t>
            </a:r>
            <a:endParaRPr lang="en-US" sz="2800" spc="-10" dirty="0">
              <a:latin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CE75F-3C3B-50E3-B41F-B4395566BBA9}"/>
              </a:ext>
            </a:extLst>
          </p:cNvPr>
          <p:cNvSpPr txBox="1">
            <a:spLocks/>
          </p:cNvSpPr>
          <p:nvPr/>
        </p:nvSpPr>
        <p:spPr>
          <a:xfrm>
            <a:off x="367393" y="33246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0800" marR="152400" algn="just"/>
            <a:r>
              <a:rPr lang="en-US" sz="4000" b="1" spc="-10" dirty="0"/>
              <a:t>Measures </a:t>
            </a:r>
            <a:r>
              <a:rPr lang="en-US" sz="4000" b="1" dirty="0"/>
              <a:t>of</a:t>
            </a:r>
            <a:r>
              <a:rPr lang="en-US" sz="4000" b="1" spc="-85" dirty="0"/>
              <a:t> </a:t>
            </a:r>
            <a:r>
              <a:rPr lang="en-US" sz="4000" b="1" dirty="0"/>
              <a:t>Spread</a:t>
            </a:r>
            <a:r>
              <a:rPr lang="en-US" sz="4000" b="1" spc="-70" dirty="0"/>
              <a:t> </a:t>
            </a:r>
            <a:r>
              <a:rPr lang="en-US" sz="4000" b="1" spc="-10" dirty="0"/>
              <a:t>(Dispersion)</a:t>
            </a:r>
          </a:p>
        </p:txBody>
      </p:sp>
    </p:spTree>
    <p:extLst>
      <p:ext uri="{BB962C8B-B14F-4D97-AF65-F5344CB8AC3E}">
        <p14:creationId xmlns:p14="http://schemas.microsoft.com/office/powerpoint/2010/main" val="9047107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9C58434B-97B1-978C-8290-3ECAF3C38236}"/>
              </a:ext>
            </a:extLst>
          </p:cNvPr>
          <p:cNvSpPr txBox="1"/>
          <p:nvPr/>
        </p:nvSpPr>
        <p:spPr>
          <a:xfrm>
            <a:off x="481512" y="1341541"/>
            <a:ext cx="11013802" cy="1973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066415">
              <a:lnSpc>
                <a:spcPct val="142900"/>
              </a:lnSpc>
              <a:spcBef>
                <a:spcPts val="360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What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Random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Variable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problem?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Random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variable,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X</a:t>
            </a:r>
            <a:r>
              <a:rPr sz="30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#</a:t>
            </a:r>
            <a:r>
              <a:rPr sz="3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No-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Shows.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What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PMF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frequency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distribution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seen</a:t>
            </a:r>
            <a:r>
              <a:rPr sz="30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30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sample?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6C5362-0B85-D41D-60DF-A367592CD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01147"/>
              </p:ext>
            </p:extLst>
          </p:nvPr>
        </p:nvGraphicFramePr>
        <p:xfrm>
          <a:off x="481511" y="3428999"/>
          <a:ext cx="9620430" cy="968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9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18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1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9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275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 of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No-Shows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7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Frequency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36647237-55B4-507E-712A-221BE8FE0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06190"/>
              </p:ext>
            </p:extLst>
          </p:nvPr>
        </p:nvGraphicFramePr>
        <p:xfrm>
          <a:off x="481511" y="4644365"/>
          <a:ext cx="8880202" cy="1219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3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2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9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127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13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P(X=x)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0.05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B52F06F-EA6C-6052-B463-42B806C1924D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Central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Tendencies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Distribution</a:t>
            </a:r>
            <a:r>
              <a:rPr lang="en-US" sz="30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Decision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Perspective</a:t>
            </a:r>
            <a:r>
              <a:rPr lang="en-US" sz="30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Real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World</a:t>
            </a:r>
            <a:r>
              <a:rPr lang="en-US" sz="3000" b="1" spc="-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Scenario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5481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9C58434B-97B1-978C-8290-3ECAF3C38236}"/>
              </a:ext>
            </a:extLst>
          </p:cNvPr>
          <p:cNvSpPr txBox="1"/>
          <p:nvPr/>
        </p:nvSpPr>
        <p:spPr>
          <a:xfrm>
            <a:off x="481512" y="1341541"/>
            <a:ext cx="97332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What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lang="en-US"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Expectation?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1753800D-6655-71FF-803E-77FA933A7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58749"/>
              </p:ext>
            </p:extLst>
          </p:nvPr>
        </p:nvGraphicFramePr>
        <p:xfrm>
          <a:off x="481511" y="1947897"/>
          <a:ext cx="8618946" cy="12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8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84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84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57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8727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927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P(X=x)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0.05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8">
            <a:extLst>
              <a:ext uri="{FF2B5EF4-FFF2-40B4-BE49-F238E27FC236}">
                <a16:creationId xmlns:a16="http://schemas.microsoft.com/office/drawing/2014/main" id="{B36894F3-A67E-FA5A-5ACE-6492F581F4E1}"/>
              </a:ext>
            </a:extLst>
          </p:cNvPr>
          <p:cNvSpPr txBox="1"/>
          <p:nvPr/>
        </p:nvSpPr>
        <p:spPr>
          <a:xfrm>
            <a:off x="481511" y="3429000"/>
            <a:ext cx="11291389" cy="156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846455" algn="l"/>
              </a:tabLst>
            </a:pPr>
            <a:r>
              <a:rPr sz="2400" spc="-50" dirty="0">
                <a:latin typeface="Cambria Math"/>
                <a:cs typeface="Cambria Math"/>
              </a:rPr>
              <a:t>𝐸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sz="2400" spc="-50" dirty="0">
                <a:latin typeface="Cambria Math"/>
                <a:cs typeface="Cambria Math"/>
              </a:rPr>
              <a:t>𝑋</a:t>
            </a:r>
            <a:r>
              <a:rPr lang="en-US" sz="2400" spc="-50" dirty="0">
                <a:latin typeface="Cambria Math"/>
                <a:cs typeface="Cambria Math"/>
              </a:rPr>
              <a:t>)</a:t>
            </a:r>
            <a:r>
              <a:rPr sz="2400" dirty="0">
                <a:latin typeface="Cambria Math"/>
                <a:cs typeface="Cambria Math"/>
              </a:rPr>
              <a:t>	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∗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0.35</a:t>
            </a:r>
            <a:r>
              <a:rPr sz="2400" spc="-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+ 2 ∗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0.20</a:t>
            </a:r>
            <a:r>
              <a:rPr sz="2400" spc="-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3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∗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0.05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+ 4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∗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0.10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+ 5 ∗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0.10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6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∗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0.20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3</a:t>
            </a:r>
            <a:endParaRPr sz="24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520"/>
              </a:spcBef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So,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you’d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advise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Kingfisher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overbook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3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seats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sector,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which is</a:t>
            </a:r>
            <a:r>
              <a:rPr sz="28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mean</a:t>
            </a:r>
            <a:r>
              <a:rPr sz="28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data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28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sample.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B5F639-13CD-3348-748A-7F4E490EA4B5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Central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Tendencies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Distribution</a:t>
            </a:r>
            <a:r>
              <a:rPr lang="en-US" sz="30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Decision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Perspective</a:t>
            </a:r>
            <a:r>
              <a:rPr lang="en-US" sz="30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Real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World</a:t>
            </a:r>
            <a:r>
              <a:rPr lang="en-US" sz="3000" b="1" spc="-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Scenario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313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9C58434B-97B1-978C-8290-3ECAF3C38236}"/>
              </a:ext>
            </a:extLst>
          </p:cNvPr>
          <p:cNvSpPr txBox="1"/>
          <p:nvPr/>
        </p:nvSpPr>
        <p:spPr>
          <a:xfrm>
            <a:off x="481511" y="1341541"/>
            <a:ext cx="10964817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tabLst>
                <a:tab pos="7890509" algn="l"/>
              </a:tabLst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Scenario</a:t>
            </a:r>
            <a:r>
              <a:rPr lang="en-US" sz="2800" b="1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1:</a:t>
            </a:r>
            <a:r>
              <a:rPr lang="en-US" sz="2800" b="1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Kingfisher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tells</a:t>
            </a:r>
            <a:r>
              <a:rPr lang="en-US"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that</a:t>
            </a:r>
            <a:r>
              <a:rPr lang="en-US"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will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pay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Rs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500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for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your</a:t>
            </a:r>
            <a:r>
              <a:rPr lang="en-US"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consulting</a:t>
            </a:r>
            <a:r>
              <a:rPr lang="en-US" sz="28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Rs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1500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</a:t>
            </a:r>
            <a:r>
              <a:rPr lang="en-US"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bonus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lang="en-US"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each</a:t>
            </a:r>
            <a:r>
              <a:rPr lang="en-US"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correct</a:t>
            </a:r>
            <a:r>
              <a:rPr lang="en-US"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prediction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(prediction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must</a:t>
            </a:r>
            <a:r>
              <a:rPr lang="en-US"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</a:t>
            </a:r>
            <a:r>
              <a:rPr lang="en-US"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exactly</a:t>
            </a:r>
            <a:r>
              <a:rPr lang="en-US" sz="280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correct,</a:t>
            </a:r>
            <a:r>
              <a:rPr lang="en-US"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</a:t>
            </a:r>
            <a:r>
              <a:rPr lang="en-US"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more</a:t>
            </a:r>
            <a:r>
              <a:rPr lang="en-US" sz="28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</a:t>
            </a:r>
            <a:r>
              <a:rPr lang="en-US"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less).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Will</a:t>
            </a:r>
            <a:r>
              <a:rPr lang="en-US"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still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go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with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mean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?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1753800D-6655-71FF-803E-77FA933A7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106908"/>
              </p:ext>
            </p:extLst>
          </p:nvPr>
        </p:nvGraphicFramePr>
        <p:xfrm>
          <a:off x="481512" y="3429000"/>
          <a:ext cx="9576888" cy="1289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3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3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0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331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642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P(X=x)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0.05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8">
            <a:extLst>
              <a:ext uri="{FF2B5EF4-FFF2-40B4-BE49-F238E27FC236}">
                <a16:creationId xmlns:a16="http://schemas.microsoft.com/office/drawing/2014/main" id="{5FF6ED90-1554-6F75-4EFB-9F605F7B53C6}"/>
              </a:ext>
            </a:extLst>
          </p:cNvPr>
          <p:cNvSpPr txBox="1"/>
          <p:nvPr/>
        </p:nvSpPr>
        <p:spPr>
          <a:xfrm>
            <a:off x="481511" y="4859762"/>
            <a:ext cx="11454674" cy="156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235" algn="just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846455" algn="l"/>
              </a:tabLst>
            </a:pP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𝐸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(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𝑋</a:t>
            </a:r>
            <a:r>
              <a:rPr lang="en-US"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)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=</a:t>
            </a:r>
            <a:r>
              <a:rPr sz="2400" spc="12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1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∗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0.35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+ 2 ∗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0.20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+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3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∗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0.05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+ 4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∗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0.10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+ 5 ∗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0.10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+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6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∗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0.20</a:t>
            </a:r>
            <a:r>
              <a:rPr sz="2400" spc="114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r>
              <a:rPr sz="2400" spc="13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3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  <a:p>
            <a:pPr marL="12700" marR="437515" algn="just">
              <a:lnSpc>
                <a:spcPct val="100000"/>
              </a:lnSpc>
              <a:spcBef>
                <a:spcPts val="2520"/>
              </a:spcBef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So,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will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advise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Kingfisher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overbook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3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seats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sector,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which is</a:t>
            </a:r>
            <a:r>
              <a:rPr sz="28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mean</a:t>
            </a:r>
            <a:r>
              <a:rPr sz="2800" b="1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data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28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sample?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DBB02E-E9FD-5181-9E5C-6B985C490264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Central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Tendencies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Distribution</a:t>
            </a:r>
            <a:r>
              <a:rPr lang="en-US" sz="30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Decision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Perspective</a:t>
            </a:r>
            <a:r>
              <a:rPr lang="en-US" sz="30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Real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World</a:t>
            </a:r>
            <a:r>
              <a:rPr lang="en-US" sz="3000" b="1" spc="-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Scenario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147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9C58434B-97B1-978C-8290-3ECAF3C38236}"/>
              </a:ext>
            </a:extLst>
          </p:cNvPr>
          <p:cNvSpPr txBox="1"/>
          <p:nvPr/>
        </p:nvSpPr>
        <p:spPr>
          <a:xfrm>
            <a:off x="481511" y="1341541"/>
            <a:ext cx="10964817" cy="13946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en-US" sz="2800" b="1" dirty="0">
                <a:latin typeface="Calibri"/>
                <a:cs typeface="Calibri"/>
              </a:rPr>
              <a:t>Scenario</a:t>
            </a:r>
            <a:r>
              <a:rPr lang="en-US" sz="2800" b="1" spc="-85" dirty="0">
                <a:latin typeface="Calibri"/>
                <a:cs typeface="Calibri"/>
              </a:rPr>
              <a:t> </a:t>
            </a:r>
            <a:r>
              <a:rPr lang="en-US" sz="2800" b="1" spc="-50" dirty="0">
                <a:latin typeface="Calibri"/>
                <a:cs typeface="Calibri"/>
              </a:rPr>
              <a:t>1</a:t>
            </a:r>
            <a:endParaRPr lang="en-US" sz="2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70"/>
              </a:spcBef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What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lang="en-US" sz="28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distribution</a:t>
            </a:r>
            <a:r>
              <a:rPr lang="en-US" sz="28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lang="en-US"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your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earnings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if</a:t>
            </a:r>
            <a:r>
              <a:rPr lang="en-US"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lang="en-US"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went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with</a:t>
            </a:r>
            <a:r>
              <a:rPr lang="en-US"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expected</a:t>
            </a:r>
            <a:r>
              <a:rPr lang="en-US"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value</a:t>
            </a:r>
            <a:r>
              <a:rPr lang="en-US"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(or</a:t>
            </a:r>
            <a:r>
              <a:rPr lang="en-US"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mean)?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7BD9AA9E-2E57-F59B-BF55-0D93DE007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58732"/>
              </p:ext>
            </p:extLst>
          </p:nvPr>
        </p:nvGraphicFramePr>
        <p:xfrm>
          <a:off x="481511" y="2899440"/>
          <a:ext cx="8148318" cy="1008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4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7540">
                <a:tc>
                  <a:txBody>
                    <a:bodyPr/>
                    <a:lstStyle/>
                    <a:p>
                      <a:pPr marL="88900" marR="7772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(Your earnings)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P(X=x)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0.05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9">
            <a:extLst>
              <a:ext uri="{FF2B5EF4-FFF2-40B4-BE49-F238E27FC236}">
                <a16:creationId xmlns:a16="http://schemas.microsoft.com/office/drawing/2014/main" id="{830D027B-6FB5-3FE0-B700-772C0D33ADE9}"/>
              </a:ext>
            </a:extLst>
          </p:cNvPr>
          <p:cNvSpPr txBox="1"/>
          <p:nvPr/>
        </p:nvSpPr>
        <p:spPr>
          <a:xfrm>
            <a:off x="481511" y="4182808"/>
            <a:ext cx="10964817" cy="1731243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200"/>
              </a:spcBef>
              <a:tabLst>
                <a:tab pos="506095" algn="l"/>
                <a:tab pos="922655" algn="l"/>
                <a:tab pos="2147570" algn="l"/>
                <a:tab pos="6627495" algn="l"/>
                <a:tab pos="8909050" algn="l"/>
              </a:tabLst>
            </a:pP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𝐸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(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𝑋</a:t>
            </a:r>
            <a:r>
              <a:rPr lang="en-US"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)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r>
              <a:rPr sz="2400" spc="114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500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∗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	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(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0.35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+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0.20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+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0.10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+ 0.10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+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0.20</a:t>
            </a:r>
            <a:r>
              <a:rPr lang="en-US" sz="2400" spc="-2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)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+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2000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∗</a:t>
            </a:r>
            <a:r>
              <a:rPr sz="2400" spc="1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0.05</a:t>
            </a:r>
            <a:r>
              <a:rPr sz="2400" spc="11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=</a:t>
            </a:r>
            <a:r>
              <a:rPr lang="en-US" sz="2400" spc="-5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₹575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How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much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would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earn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other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cases?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Would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still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stick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Mean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switch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80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Median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Mode?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E81BDE-C940-D0BD-DED6-693D609C4FE9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Central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Tendencies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Distribution</a:t>
            </a:r>
            <a:r>
              <a:rPr lang="en-US" sz="30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Decision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Perspective</a:t>
            </a:r>
            <a:r>
              <a:rPr lang="en-US" sz="30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Real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World</a:t>
            </a:r>
            <a:r>
              <a:rPr lang="en-US" sz="3000" b="1" spc="-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Scenario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858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9C58434B-97B1-978C-8290-3ECAF3C38236}"/>
              </a:ext>
            </a:extLst>
          </p:cNvPr>
          <p:cNvSpPr txBox="1"/>
          <p:nvPr/>
        </p:nvSpPr>
        <p:spPr>
          <a:xfrm>
            <a:off x="481511" y="1341541"/>
            <a:ext cx="10964817" cy="1825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0"/>
              </a:spcBef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Scenario</a:t>
            </a:r>
            <a:r>
              <a:rPr lang="en-US" sz="2800" b="1" spc="-8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b="1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670"/>
              </a:spcBef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Instead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binary</a:t>
            </a:r>
            <a:r>
              <a:rPr lang="en-US"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state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your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earnings,</a:t>
            </a:r>
            <a:r>
              <a:rPr lang="en-US"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if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Kingfisher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offers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pay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Rs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2000</a:t>
            </a:r>
            <a:r>
              <a:rPr lang="en-US" sz="28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lang="en-US"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consulting</a:t>
            </a:r>
            <a:r>
              <a:rPr lang="en-US" sz="28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minus</a:t>
            </a:r>
            <a:r>
              <a:rPr lang="en-US" sz="28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Rs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125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each</a:t>
            </a:r>
            <a:r>
              <a:rPr lang="en-US"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under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or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overbooked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seat,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what</a:t>
            </a:r>
            <a:r>
              <a:rPr lang="en-US"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will</a:t>
            </a:r>
            <a:r>
              <a:rPr lang="en-US"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be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your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advice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28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now?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4C834D1C-9465-2A3F-1F12-1D6FF2CAB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218553"/>
              </p:ext>
            </p:extLst>
          </p:nvPr>
        </p:nvGraphicFramePr>
        <p:xfrm>
          <a:off x="481511" y="3330327"/>
          <a:ext cx="8148318" cy="1008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4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88900" marR="7772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(Your earnings)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1875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1375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R w="63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P(X=x)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0.05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5">
            <a:extLst>
              <a:ext uri="{FF2B5EF4-FFF2-40B4-BE49-F238E27FC236}">
                <a16:creationId xmlns:a16="http://schemas.microsoft.com/office/drawing/2014/main" id="{A953199B-C364-621A-F11E-45D8582A853F}"/>
              </a:ext>
            </a:extLst>
          </p:cNvPr>
          <p:cNvSpPr txBox="1"/>
          <p:nvPr/>
        </p:nvSpPr>
        <p:spPr>
          <a:xfrm>
            <a:off x="481511" y="4655112"/>
            <a:ext cx="11457214" cy="27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25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000" dirty="0">
                <a:latin typeface="Cambria Math"/>
                <a:cs typeface="Cambria Math"/>
              </a:rPr>
              <a:t>𝐸</a:t>
            </a:r>
            <a:r>
              <a:rPr sz="2000" spc="409" dirty="0">
                <a:latin typeface="Cambria Math"/>
                <a:cs typeface="Cambria Math"/>
              </a:rPr>
              <a:t> </a:t>
            </a:r>
            <a:r>
              <a:rPr lang="en-US" sz="2000" spc="409" dirty="0">
                <a:latin typeface="Cambria Math"/>
                <a:cs typeface="Cambria Math"/>
              </a:rPr>
              <a:t>(</a:t>
            </a:r>
            <a:r>
              <a:rPr sz="2000" spc="-50" dirty="0">
                <a:latin typeface="Cambria Math"/>
                <a:cs typeface="Cambria Math"/>
              </a:rPr>
              <a:t>𝑋</a:t>
            </a:r>
            <a:r>
              <a:rPr lang="en-US" sz="2000" spc="-50" dirty="0">
                <a:latin typeface="Cambria Math"/>
                <a:cs typeface="Cambria Math"/>
              </a:rPr>
              <a:t>)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7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2000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0.35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1875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0.20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1750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0.05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1625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0.10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1500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0.10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1375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0.20</a:t>
            </a:r>
            <a:r>
              <a:rPr lang="en-US"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9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₹</a:t>
            </a:r>
            <a:r>
              <a:rPr sz="2000" spc="-10" dirty="0">
                <a:latin typeface="Cambria Math"/>
                <a:cs typeface="Cambria Math"/>
              </a:rPr>
              <a:t>1750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B43AB1AE-553C-E9BD-4B40-042C3435F392}"/>
              </a:ext>
            </a:extLst>
          </p:cNvPr>
          <p:cNvSpPr txBox="1"/>
          <p:nvPr/>
        </p:nvSpPr>
        <p:spPr>
          <a:xfrm>
            <a:off x="481511" y="5516459"/>
            <a:ext cx="739974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How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much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would</a:t>
            </a:r>
            <a:r>
              <a:rPr sz="2800" spc="-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you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earn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other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8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cases?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EC101F-3DF7-083F-E2E5-F8E3BFB5F97A}"/>
              </a:ext>
            </a:extLst>
          </p:cNvPr>
          <p:cNvSpPr txBox="1">
            <a:spLocks/>
          </p:cNvSpPr>
          <p:nvPr/>
        </p:nvSpPr>
        <p:spPr>
          <a:xfrm>
            <a:off x="367393" y="351999"/>
            <a:ext cx="11457214" cy="71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Central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Tendencies</a:t>
            </a:r>
            <a:r>
              <a:rPr lang="en-US" sz="3000" b="1" spc="-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Probability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Distribution</a:t>
            </a:r>
            <a:r>
              <a:rPr lang="en-US" sz="30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en-US" sz="3000" b="1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Decision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Perspective</a:t>
            </a:r>
            <a:r>
              <a:rPr lang="en-US" sz="3000" b="1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Real</a:t>
            </a:r>
            <a:r>
              <a:rPr lang="en-US" sz="3000" b="1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World</a:t>
            </a:r>
            <a:r>
              <a:rPr lang="en-US" sz="3000" b="1" spc="-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Scenario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361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0362246-9EBB-7F90-A8EA-36EEAA9B552A}"/>
              </a:ext>
            </a:extLst>
          </p:cNvPr>
          <p:cNvSpPr txBox="1">
            <a:spLocks/>
          </p:cNvSpPr>
          <p:nvPr/>
        </p:nvSpPr>
        <p:spPr>
          <a:xfrm>
            <a:off x="481512" y="299415"/>
            <a:ext cx="11454674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800" b="1" dirty="0"/>
              <a:t>Central</a:t>
            </a:r>
            <a:r>
              <a:rPr lang="en-US" sz="2800" b="1" spc="-65" dirty="0"/>
              <a:t> </a:t>
            </a:r>
            <a:r>
              <a:rPr lang="en-US" sz="2800" b="1" dirty="0"/>
              <a:t>Tendencies</a:t>
            </a:r>
            <a:r>
              <a:rPr lang="en-US" sz="2800" b="1" spc="-65" dirty="0"/>
              <a:t> </a:t>
            </a:r>
            <a:r>
              <a:rPr lang="en-US" sz="2800" b="1" dirty="0"/>
              <a:t>and</a:t>
            </a:r>
            <a:r>
              <a:rPr lang="en-US" sz="2800" b="1" spc="-85" dirty="0"/>
              <a:t> </a:t>
            </a:r>
            <a:r>
              <a:rPr lang="en-US" sz="2800" b="1" dirty="0"/>
              <a:t>Probability</a:t>
            </a:r>
            <a:r>
              <a:rPr lang="en-US" sz="2800" b="1" spc="-80" dirty="0"/>
              <a:t> </a:t>
            </a:r>
            <a:r>
              <a:rPr lang="en-US" sz="2800" b="1" dirty="0"/>
              <a:t>Distribution</a:t>
            </a:r>
            <a:r>
              <a:rPr lang="en-US" sz="2800" b="1" spc="-75" dirty="0"/>
              <a:t> </a:t>
            </a:r>
            <a:r>
              <a:rPr lang="en-US" sz="2800" b="1" dirty="0"/>
              <a:t>from</a:t>
            </a:r>
            <a:r>
              <a:rPr lang="en-US" sz="2800" b="1" spc="-85" dirty="0"/>
              <a:t> </a:t>
            </a:r>
            <a:r>
              <a:rPr lang="en-US" sz="2800" b="1" dirty="0"/>
              <a:t>a</a:t>
            </a:r>
            <a:r>
              <a:rPr lang="en-US" sz="2800" b="1" spc="-80" dirty="0"/>
              <a:t> </a:t>
            </a:r>
            <a:r>
              <a:rPr lang="en-US" sz="2800" b="1" spc="-10" dirty="0"/>
              <a:t>Decision </a:t>
            </a:r>
            <a:r>
              <a:rPr lang="en-US" sz="2800" b="1" dirty="0"/>
              <a:t>Perspective</a:t>
            </a:r>
            <a:r>
              <a:rPr lang="en-US" sz="2800" b="1" spc="-30" dirty="0"/>
              <a:t> </a:t>
            </a:r>
            <a:r>
              <a:rPr lang="en-US" sz="2800" b="1" dirty="0"/>
              <a:t>–</a:t>
            </a:r>
            <a:r>
              <a:rPr lang="en-US" sz="2800" b="1" spc="-55" dirty="0"/>
              <a:t> </a:t>
            </a:r>
            <a:r>
              <a:rPr lang="en-US" sz="2800" b="1" dirty="0"/>
              <a:t>A</a:t>
            </a:r>
            <a:r>
              <a:rPr lang="en-US" sz="2800" b="1" spc="-55" dirty="0"/>
              <a:t> </a:t>
            </a:r>
            <a:r>
              <a:rPr lang="en-US" sz="2800" b="1" dirty="0"/>
              <a:t>Real</a:t>
            </a:r>
            <a:r>
              <a:rPr lang="en-US" sz="2800" b="1" spc="-55" dirty="0"/>
              <a:t> </a:t>
            </a:r>
            <a:r>
              <a:rPr lang="en-US" sz="2800" b="1" dirty="0"/>
              <a:t>World</a:t>
            </a:r>
            <a:r>
              <a:rPr lang="en-US" sz="2800" b="1" spc="-60" dirty="0"/>
              <a:t> </a:t>
            </a:r>
            <a:r>
              <a:rPr lang="en-US" sz="2800" b="1" spc="-10" dirty="0"/>
              <a:t>Scenario</a:t>
            </a:r>
            <a:endParaRPr lang="en-US" sz="2800" b="1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C58434B-97B1-978C-8290-3ECAF3C38236}"/>
              </a:ext>
            </a:extLst>
          </p:cNvPr>
          <p:cNvSpPr txBox="1"/>
          <p:nvPr/>
        </p:nvSpPr>
        <p:spPr>
          <a:xfrm>
            <a:off x="481511" y="1341541"/>
            <a:ext cx="10964817" cy="22563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en-US" sz="2800" b="1" dirty="0">
                <a:latin typeface="Calibri"/>
                <a:cs typeface="Calibri"/>
              </a:rPr>
              <a:t>Scenario</a:t>
            </a:r>
            <a:r>
              <a:rPr lang="en-US" sz="2800" b="1" spc="-85" dirty="0">
                <a:latin typeface="Calibri"/>
                <a:cs typeface="Calibri"/>
              </a:rPr>
              <a:t> </a:t>
            </a:r>
            <a:r>
              <a:rPr lang="en-US" sz="2800" b="1" spc="-50" dirty="0">
                <a:latin typeface="Calibri"/>
                <a:cs typeface="Calibri"/>
              </a:rPr>
              <a:t>3</a:t>
            </a:r>
            <a:endParaRPr lang="en-US" sz="28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670"/>
              </a:spcBef>
            </a:pPr>
            <a:r>
              <a:rPr lang="en-US" sz="2800" dirty="0">
                <a:latin typeface="Calibri"/>
                <a:cs typeface="Calibri"/>
              </a:rPr>
              <a:t>Instead</a:t>
            </a:r>
            <a:r>
              <a:rPr lang="en-US" sz="2800" spc="-7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of</a:t>
            </a:r>
            <a:r>
              <a:rPr lang="en-US" sz="2800" spc="-7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penalizing</a:t>
            </a:r>
            <a:r>
              <a:rPr lang="en-US" sz="2800" spc="-7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based</a:t>
            </a:r>
            <a:r>
              <a:rPr lang="en-US" sz="2800" spc="-5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on</a:t>
            </a:r>
            <a:r>
              <a:rPr lang="en-US" sz="2800" spc="-6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absolute</a:t>
            </a:r>
            <a:r>
              <a:rPr lang="en-US" sz="2800" spc="-6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magnitude</a:t>
            </a:r>
            <a:r>
              <a:rPr lang="en-US" sz="2800" spc="-5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of</a:t>
            </a:r>
            <a:r>
              <a:rPr lang="en-US" sz="2800" spc="-70" dirty="0">
                <a:latin typeface="Calibri"/>
                <a:cs typeface="Calibri"/>
              </a:rPr>
              <a:t> </a:t>
            </a:r>
            <a:r>
              <a:rPr lang="en-US" sz="2800" spc="-25" dirty="0">
                <a:latin typeface="Calibri"/>
                <a:cs typeface="Calibri"/>
              </a:rPr>
              <a:t>the </a:t>
            </a:r>
            <a:r>
              <a:rPr lang="en-US" sz="2800" dirty="0">
                <a:latin typeface="Calibri"/>
                <a:cs typeface="Calibri"/>
              </a:rPr>
              <a:t>prediction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error,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if</a:t>
            </a:r>
            <a:r>
              <a:rPr lang="en-US" sz="2800" spc="-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Kingfisher</a:t>
            </a:r>
            <a:r>
              <a:rPr lang="en-US" sz="2800" spc="-2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offers</a:t>
            </a:r>
            <a:r>
              <a:rPr lang="en-US" sz="2800" spc="-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to</a:t>
            </a:r>
            <a:r>
              <a:rPr lang="en-US" sz="2800" spc="-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pay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you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Rs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2500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for</a:t>
            </a:r>
            <a:r>
              <a:rPr lang="en-US" sz="2800" spc="-45" dirty="0">
                <a:latin typeface="Calibri"/>
                <a:cs typeface="Calibri"/>
              </a:rPr>
              <a:t> </a:t>
            </a:r>
            <a:r>
              <a:rPr lang="en-US" sz="2800" spc="-25" dirty="0">
                <a:latin typeface="Calibri"/>
                <a:cs typeface="Calibri"/>
              </a:rPr>
              <a:t>the </a:t>
            </a:r>
            <a:r>
              <a:rPr lang="en-US" sz="2800" dirty="0">
                <a:latin typeface="Calibri"/>
                <a:cs typeface="Calibri"/>
              </a:rPr>
              <a:t>consulting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minus</a:t>
            </a:r>
            <a:r>
              <a:rPr lang="en-US" sz="2800" spc="-3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Rs</a:t>
            </a:r>
            <a:r>
              <a:rPr lang="en-US" sz="2800" spc="-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75</a:t>
            </a:r>
            <a:r>
              <a:rPr lang="en-US" sz="2800" spc="-4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times</a:t>
            </a:r>
            <a:r>
              <a:rPr lang="en-US" sz="2800" spc="-5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</a:t>
            </a:r>
            <a:r>
              <a:rPr lang="en-US" sz="2800" spc="-6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square</a:t>
            </a:r>
            <a:r>
              <a:rPr lang="en-US" sz="2800" spc="-3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of</a:t>
            </a:r>
            <a:r>
              <a:rPr lang="en-US" sz="2800" spc="-6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</a:t>
            </a:r>
            <a:r>
              <a:rPr lang="en-US" sz="2800" spc="-6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prediction</a:t>
            </a:r>
            <a:r>
              <a:rPr lang="en-US" sz="2800" spc="-3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error </a:t>
            </a:r>
            <a:r>
              <a:rPr lang="en-US" sz="2800" dirty="0">
                <a:latin typeface="Calibri"/>
                <a:cs typeface="Calibri"/>
              </a:rPr>
              <a:t>(penalizing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larger</a:t>
            </a:r>
            <a:r>
              <a:rPr lang="en-US" sz="2800" spc="-6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errors</a:t>
            </a:r>
            <a:r>
              <a:rPr lang="en-US" sz="2800" spc="-2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more),</a:t>
            </a:r>
            <a:r>
              <a:rPr lang="en-US" sz="2800" spc="-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what</a:t>
            </a:r>
            <a:r>
              <a:rPr lang="en-US" sz="2800" spc="-4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will</a:t>
            </a:r>
            <a:r>
              <a:rPr lang="en-US" sz="2800" spc="-4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be</a:t>
            </a:r>
            <a:r>
              <a:rPr lang="en-US" sz="2800" spc="-4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your</a:t>
            </a:r>
            <a:r>
              <a:rPr lang="en-US" sz="2800" spc="-3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advice</a:t>
            </a:r>
            <a:r>
              <a:rPr lang="en-US" sz="2800" spc="-40" dirty="0">
                <a:latin typeface="Calibri"/>
                <a:cs typeface="Calibri"/>
              </a:rPr>
              <a:t> </a:t>
            </a:r>
            <a:r>
              <a:rPr lang="en-US" sz="2800" spc="-20" dirty="0">
                <a:latin typeface="Calibri"/>
                <a:cs typeface="Calibri"/>
              </a:rPr>
              <a:t>now?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B43AB1AE-553C-E9BD-4B40-042C3435F392}"/>
              </a:ext>
            </a:extLst>
          </p:cNvPr>
          <p:cNvSpPr txBox="1"/>
          <p:nvPr/>
        </p:nvSpPr>
        <p:spPr>
          <a:xfrm>
            <a:off x="481511" y="5875373"/>
            <a:ext cx="6153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How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much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earn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other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cases?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239B0385-A550-DC90-F7CE-E5FDC0F52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59195"/>
              </p:ext>
            </p:extLst>
          </p:nvPr>
        </p:nvGraphicFramePr>
        <p:xfrm>
          <a:off x="1551433" y="3642313"/>
          <a:ext cx="8148318" cy="1007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4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754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(Your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earnings)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2500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1825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P(X=x)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0.05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5">
            <a:extLst>
              <a:ext uri="{FF2B5EF4-FFF2-40B4-BE49-F238E27FC236}">
                <a16:creationId xmlns:a16="http://schemas.microsoft.com/office/drawing/2014/main" id="{3E5BDEE0-E6A5-8BCD-3AD6-98C402951847}"/>
              </a:ext>
            </a:extLst>
          </p:cNvPr>
          <p:cNvSpPr txBox="1"/>
          <p:nvPr/>
        </p:nvSpPr>
        <p:spPr>
          <a:xfrm>
            <a:off x="481511" y="4946229"/>
            <a:ext cx="11454674" cy="27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25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000" dirty="0">
                <a:latin typeface="Cambria Math"/>
                <a:cs typeface="Cambria Math"/>
              </a:rPr>
              <a:t>𝐸</a:t>
            </a:r>
            <a:r>
              <a:rPr sz="2000" spc="400" dirty="0">
                <a:latin typeface="Cambria Math"/>
                <a:cs typeface="Cambria Math"/>
              </a:rPr>
              <a:t> </a:t>
            </a:r>
            <a:r>
              <a:rPr lang="en-US" sz="2000" spc="400" dirty="0">
                <a:latin typeface="Cambria Math"/>
                <a:cs typeface="Cambria Math"/>
              </a:rPr>
              <a:t>(</a:t>
            </a:r>
            <a:r>
              <a:rPr sz="2000" spc="-60" dirty="0">
                <a:latin typeface="Cambria Math"/>
                <a:cs typeface="Cambria Math"/>
              </a:rPr>
              <a:t>𝑋</a:t>
            </a:r>
            <a:r>
              <a:rPr lang="en-US" sz="2000" spc="-60" dirty="0">
                <a:latin typeface="Cambria Math"/>
                <a:cs typeface="Cambria Math"/>
              </a:rPr>
              <a:t>)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7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2500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0.35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2425 ∗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0.20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2200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0.05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1825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0.10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1300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0.10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625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0.20</a:t>
            </a:r>
            <a:r>
              <a:rPr lang="en-US"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9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₹</a:t>
            </a:r>
            <a:r>
              <a:rPr sz="2000" spc="-10" dirty="0">
                <a:latin typeface="Cambria Math"/>
                <a:cs typeface="Cambria Math"/>
              </a:rPr>
              <a:t>1907.50</a:t>
            </a:r>
            <a:endParaRPr sz="2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9053883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0362246-9EBB-7F90-A8EA-36EEAA9B552A}"/>
              </a:ext>
            </a:extLst>
          </p:cNvPr>
          <p:cNvSpPr txBox="1">
            <a:spLocks/>
          </p:cNvSpPr>
          <p:nvPr/>
        </p:nvSpPr>
        <p:spPr>
          <a:xfrm>
            <a:off x="481512" y="299415"/>
            <a:ext cx="11454674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800" b="1" dirty="0"/>
              <a:t>Central</a:t>
            </a:r>
            <a:r>
              <a:rPr lang="en-US" sz="2800" b="1" spc="-65" dirty="0"/>
              <a:t> </a:t>
            </a:r>
            <a:r>
              <a:rPr lang="en-US" sz="2800" b="1" dirty="0"/>
              <a:t>Tendencies</a:t>
            </a:r>
            <a:r>
              <a:rPr lang="en-US" sz="2800" b="1" spc="-65" dirty="0"/>
              <a:t> </a:t>
            </a:r>
            <a:r>
              <a:rPr lang="en-US" sz="2800" b="1" dirty="0"/>
              <a:t>and</a:t>
            </a:r>
            <a:r>
              <a:rPr lang="en-US" sz="2800" b="1" spc="-85" dirty="0"/>
              <a:t> </a:t>
            </a:r>
            <a:r>
              <a:rPr lang="en-US" sz="2800" b="1" dirty="0"/>
              <a:t>Probability</a:t>
            </a:r>
            <a:r>
              <a:rPr lang="en-US" sz="2800" b="1" spc="-80" dirty="0"/>
              <a:t> </a:t>
            </a:r>
            <a:r>
              <a:rPr lang="en-US" sz="2800" b="1" dirty="0"/>
              <a:t>Distribution</a:t>
            </a:r>
            <a:r>
              <a:rPr lang="en-US" sz="2800" b="1" spc="-75" dirty="0"/>
              <a:t> </a:t>
            </a:r>
            <a:r>
              <a:rPr lang="en-US" sz="2800" b="1" dirty="0"/>
              <a:t>from</a:t>
            </a:r>
            <a:r>
              <a:rPr lang="en-US" sz="2800" b="1" spc="-85" dirty="0"/>
              <a:t> </a:t>
            </a:r>
            <a:r>
              <a:rPr lang="en-US" sz="2800" b="1" dirty="0"/>
              <a:t>a</a:t>
            </a:r>
            <a:r>
              <a:rPr lang="en-US" sz="2800" b="1" spc="-80" dirty="0"/>
              <a:t> </a:t>
            </a:r>
            <a:r>
              <a:rPr lang="en-US" sz="2800" b="1" spc="-10" dirty="0"/>
              <a:t>Decision </a:t>
            </a:r>
            <a:r>
              <a:rPr lang="en-US" sz="2800" b="1" dirty="0"/>
              <a:t>Perspective</a:t>
            </a:r>
            <a:r>
              <a:rPr lang="en-US" sz="2800" b="1" spc="-30" dirty="0"/>
              <a:t> </a:t>
            </a:r>
            <a:r>
              <a:rPr lang="en-US" sz="2800" b="1" dirty="0"/>
              <a:t>–</a:t>
            </a:r>
            <a:r>
              <a:rPr lang="en-US" sz="2800" b="1" spc="-55" dirty="0"/>
              <a:t> </a:t>
            </a:r>
            <a:r>
              <a:rPr lang="en-US" sz="2800" b="1" dirty="0"/>
              <a:t>A</a:t>
            </a:r>
            <a:r>
              <a:rPr lang="en-US" sz="2800" b="1" spc="-55" dirty="0"/>
              <a:t> </a:t>
            </a:r>
            <a:r>
              <a:rPr lang="en-US" sz="2800" b="1" dirty="0"/>
              <a:t>Real</a:t>
            </a:r>
            <a:r>
              <a:rPr lang="en-US" sz="2800" b="1" spc="-55" dirty="0"/>
              <a:t> </a:t>
            </a:r>
            <a:r>
              <a:rPr lang="en-US" sz="2800" b="1" dirty="0"/>
              <a:t>World</a:t>
            </a:r>
            <a:r>
              <a:rPr lang="en-US" sz="2800" b="1" spc="-60" dirty="0"/>
              <a:t> </a:t>
            </a:r>
            <a:r>
              <a:rPr lang="en-US" sz="2800" b="1" spc="-10" dirty="0"/>
              <a:t>Scenario</a:t>
            </a:r>
            <a:endParaRPr lang="en-US" sz="2800" b="1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ACCFF5B-1D01-3283-FC1F-F1E69D04FA78}"/>
              </a:ext>
            </a:extLst>
          </p:cNvPr>
          <p:cNvSpPr txBox="1"/>
          <p:nvPr/>
        </p:nvSpPr>
        <p:spPr>
          <a:xfrm>
            <a:off x="481512" y="1360772"/>
            <a:ext cx="11291388" cy="45518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9375" algn="just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Conclusion</a:t>
            </a:r>
            <a:endParaRPr sz="2800" dirty="0">
              <a:latin typeface="Calibri"/>
              <a:cs typeface="Calibri"/>
            </a:endParaRPr>
          </a:p>
          <a:p>
            <a:pPr marL="12700" marR="531495" algn="just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dataset,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business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problem, </a:t>
            </a:r>
            <a:r>
              <a:rPr sz="2800" dirty="0">
                <a:latin typeface="Calibri"/>
                <a:cs typeface="Calibri"/>
              </a:rPr>
              <a:t>Mode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best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Scenario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Median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Scenario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Scenario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3.</a:t>
            </a:r>
            <a:endParaRPr sz="2800" dirty="0"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1075"/>
              </a:spcBef>
            </a:pPr>
            <a:endParaRPr sz="2800" dirty="0">
              <a:latin typeface="Calibri"/>
              <a:cs typeface="Calibri"/>
            </a:endParaRPr>
          </a:p>
          <a:p>
            <a:pPr marL="25400" algn="just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Moral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story</a:t>
            </a:r>
            <a:endParaRPr sz="2800" dirty="0">
              <a:latin typeface="Calibri"/>
              <a:cs typeface="Calibri"/>
            </a:endParaRPr>
          </a:p>
          <a:p>
            <a:pPr marL="482600" marR="5080" indent="-457200" algn="just">
              <a:lnSpc>
                <a:spcPct val="100000"/>
              </a:lnSpc>
              <a:buFont typeface="Arial"/>
              <a:buChar char="•"/>
              <a:tabLst>
                <a:tab pos="482600" algn="l"/>
              </a:tabLst>
            </a:pPr>
            <a:r>
              <a:rPr sz="2800" spc="-45" dirty="0">
                <a:latin typeface="Calibri"/>
                <a:cs typeface="Calibri"/>
              </a:rPr>
              <a:t>You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look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carefully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context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business </a:t>
            </a:r>
            <a:r>
              <a:rPr sz="2800" dirty="0">
                <a:latin typeface="Calibri"/>
                <a:cs typeface="Calibri"/>
              </a:rPr>
              <a:t>domain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problem.</a:t>
            </a:r>
            <a:endParaRPr sz="2800" dirty="0">
              <a:latin typeface="Calibri"/>
              <a:cs typeface="Calibri"/>
            </a:endParaRPr>
          </a:p>
          <a:p>
            <a:pPr marL="482600" indent="-457200" algn="just">
              <a:lnSpc>
                <a:spcPct val="100000"/>
              </a:lnSpc>
              <a:buFont typeface="Arial"/>
              <a:buChar char="•"/>
              <a:tabLst>
                <a:tab pos="482600" algn="l"/>
              </a:tabLst>
            </a:pPr>
            <a:r>
              <a:rPr sz="2800" spc="-45" dirty="0">
                <a:latin typeface="Calibri"/>
                <a:cs typeface="Calibri"/>
              </a:rPr>
              <a:t>You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must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inculcate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statistical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do.</a:t>
            </a:r>
            <a:endParaRPr sz="2800" dirty="0">
              <a:latin typeface="Calibri"/>
              <a:cs typeface="Calibri"/>
            </a:endParaRPr>
          </a:p>
          <a:p>
            <a:pPr marL="482600" indent="-45720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82600" algn="l"/>
              </a:tabLst>
            </a:pPr>
            <a:r>
              <a:rPr sz="2800" spc="-10" dirty="0">
                <a:latin typeface="Calibri"/>
                <a:cs typeface="Calibri"/>
              </a:rPr>
              <a:t>Statistics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don’t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lie;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Statisticians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may.</a:t>
            </a:r>
            <a:endParaRPr sz="2800" dirty="0">
              <a:latin typeface="Calibri"/>
              <a:cs typeface="Calibri"/>
            </a:endParaRPr>
          </a:p>
          <a:p>
            <a:pPr marL="482600" indent="-457200" algn="just">
              <a:lnSpc>
                <a:spcPct val="100000"/>
              </a:lnSpc>
              <a:buFont typeface="Arial"/>
              <a:buChar char="•"/>
              <a:tabLst>
                <a:tab pos="48260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God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Trust;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others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bring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data.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5790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3EF45C8-57AC-F001-4BEA-E49D2A13FE6D}"/>
              </a:ext>
            </a:extLst>
          </p:cNvPr>
          <p:cNvSpPr txBox="1"/>
          <p:nvPr/>
        </p:nvSpPr>
        <p:spPr>
          <a:xfrm>
            <a:off x="481512" y="1224824"/>
            <a:ext cx="11454674" cy="48224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57353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Conditional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explained</a:t>
            </a:r>
            <a:r>
              <a:rPr sz="30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visually </a:t>
            </a:r>
            <a:r>
              <a:rPr sz="30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  <a:hlinkClick r:id="rId2"/>
              </a:rPr>
              <a:t>https://www.khanacademy.org/video/conditional-probability2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Bayes</a:t>
            </a:r>
            <a:r>
              <a:rPr sz="3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Theorem</a:t>
            </a:r>
            <a:r>
              <a:rPr sz="3000" spc="4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:</a:t>
            </a:r>
            <a:r>
              <a:rPr sz="3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  <a:hlinkClick r:id="rId3"/>
              </a:rPr>
              <a:t>https://youtu.be/E4rlJ82CUZI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Creating</a:t>
            </a:r>
            <a:r>
              <a:rPr sz="3000" spc="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000" spc="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histogram:</a:t>
            </a:r>
            <a:r>
              <a:rPr sz="3000" spc="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 </a:t>
            </a:r>
            <a:r>
              <a:rPr sz="30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  <a:hlinkClick r:id="rId4"/>
              </a:rPr>
              <a:t>https://www.khanacademy.org/video/histograms-intro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Probability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Distribution</a:t>
            </a:r>
            <a:r>
              <a:rPr sz="30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Functions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Char char="•"/>
              <a:tabLst>
                <a:tab pos="354965" algn="l"/>
              </a:tabLst>
            </a:pPr>
            <a:r>
              <a:rPr sz="30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  <a:hlinkClick r:id="rId5"/>
              </a:rPr>
              <a:t>https://www.khanacademy.org/video/discrete-probability-distribution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Char char="•"/>
              <a:tabLst>
                <a:tab pos="354965" algn="l"/>
              </a:tabLst>
            </a:pPr>
            <a:r>
              <a:rPr sz="30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  <a:hlinkClick r:id="rId6"/>
              </a:rPr>
              <a:t>https://www.khanacademy.org/video/probability-density-functions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33799C9-E85C-EE72-23B0-D7B4C543EEAB}"/>
              </a:ext>
            </a:extLst>
          </p:cNvPr>
          <p:cNvSpPr txBox="1">
            <a:spLocks/>
          </p:cNvSpPr>
          <p:nvPr/>
        </p:nvSpPr>
        <p:spPr>
          <a:xfrm>
            <a:off x="481512" y="299415"/>
            <a:ext cx="11454674" cy="5969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3800" b="1" dirty="0">
                <a:latin typeface="Cambria" panose="02040503050406030204" pitchFamily="18" charset="0"/>
                <a:ea typeface="Cambria" panose="02040503050406030204" pitchFamily="18" charset="0"/>
              </a:rPr>
              <a:t>Useful Resources</a:t>
            </a:r>
          </a:p>
        </p:txBody>
      </p:sp>
    </p:spTree>
    <p:extLst>
      <p:ext uri="{BB962C8B-B14F-4D97-AF65-F5344CB8AC3E}">
        <p14:creationId xmlns:p14="http://schemas.microsoft.com/office/powerpoint/2010/main" val="3108904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6142</Words>
  <Application>Microsoft Office PowerPoint</Application>
  <PresentationFormat>Widescreen</PresentationFormat>
  <Paragraphs>1395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7" baseType="lpstr">
      <vt:lpstr>Aptos</vt:lpstr>
      <vt:lpstr>Aptos Display</vt:lpstr>
      <vt:lpstr>Arial</vt:lpstr>
      <vt:lpstr>Calibri</vt:lpstr>
      <vt:lpstr>Cambria</vt:lpstr>
      <vt:lpstr>Cambria Math</vt:lpstr>
      <vt:lpstr>Candara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Measures of Spread – Recent Interview Question</vt:lpstr>
      <vt:lpstr>Given the numbers are 45, 78, 32, 89, 67, 54, the second quartile is:  •   56.5  •   62  •   66  •   67  Ans: 62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Strategic decisions must be based on hard data </vt:lpstr>
      <vt:lpstr>PROBABILITY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 Probability – Visualizing using Probability Tables and Venn Diagrams</vt:lpstr>
      <vt:lpstr>Conditional Probability – Visualizing using Probability Tables and Venn Diagrams</vt:lpstr>
      <vt:lpstr>PowerPoint Presentation</vt:lpstr>
      <vt:lpstr>Conditional Probability</vt:lpstr>
      <vt:lpstr>Conditional Probability</vt:lpstr>
      <vt:lpstr>Conditional Probability – Visualizing using Probability Trees</vt:lpstr>
      <vt:lpstr>PowerPoint Presentation</vt:lpstr>
      <vt:lpstr>PowerPoint Presentation</vt:lpstr>
      <vt:lpstr>PowerPoint Presentation</vt:lpstr>
      <vt:lpstr>Case – Clinical trials P(Cancer) = 0.005</vt:lpstr>
      <vt:lpstr>Case – Spam filtering</vt:lpstr>
      <vt:lpstr>Case – Spam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Analyzing attributes  PROBABILITY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  Mohammad Khasim</dc:creator>
  <cp:lastModifiedBy>Mohan Araja</cp:lastModifiedBy>
  <cp:revision>14</cp:revision>
  <dcterms:created xsi:type="dcterms:W3CDTF">2024-08-18T10:21:47Z</dcterms:created>
  <dcterms:modified xsi:type="dcterms:W3CDTF">2025-05-21T22:21:52Z</dcterms:modified>
</cp:coreProperties>
</file>